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AA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EBF6B-CE58-4C13-B57B-D07145BA93FC}" v="2" dt="2021-02-25T18:50:56.5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112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EEEBF6B-CE58-4C13-B57B-D07145BA93FC}"/>
    <pc:docChg chg="custSel modSld">
      <pc:chgData name="Christopher Keane" userId="2677a39a-78fe-4da0-ac2a-39406820a4c7" providerId="ADAL" clId="{0EEEBF6B-CE58-4C13-B57B-D07145BA93FC}" dt="2021-02-25T18:50:56.568" v="75" actId="27803"/>
      <pc:docMkLst>
        <pc:docMk/>
      </pc:docMkLst>
      <pc:sldChg chg="addSp delSp modSp mod">
        <pc:chgData name="Christopher Keane" userId="2677a39a-78fe-4da0-ac2a-39406820a4c7" providerId="ADAL" clId="{0EEEBF6B-CE58-4C13-B57B-D07145BA93FC}" dt="2021-02-25T18:50:56.568" v="75" actId="27803"/>
        <pc:sldMkLst>
          <pc:docMk/>
          <pc:sldMk cId="0" sldId="256"/>
        </pc:sldMkLst>
        <pc:spChg chg="mod">
          <ac:chgData name="Christopher Keane" userId="2677a39a-78fe-4da0-ac2a-39406820a4c7" providerId="ADAL" clId="{0EEEBF6B-CE58-4C13-B57B-D07145BA93FC}" dt="2021-02-25T18:45:43.598" v="70" actId="20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57" creationId="{32C16652-3C66-4BF6-8A18-50EADF1930B4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59" creationId="{C668539B-4646-4885-9E6A-179D2F82D54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2" creationId="{4CD669EA-C7EB-4BB6-9A55-49BECEB88313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3" creationId="{B39B2D90-5097-4397-A39B-C9195CF51ED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4" creationId="{CED3519B-E39C-491D-A566-8B103397D25C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6" creationId="{8D440AA8-1B5F-4AD0-AD68-8B203E0A16EE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7" creationId="{5C3762CB-6F21-4C3A-830C-6104EB4643B8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68" creationId="{9CFF6DF3-54AB-483D-9E87-7A1FAFF4AE38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0" creationId="{A4E483B5-31C5-409A-9513-5BB28F50B7F5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1" creationId="{4F4440DD-CF32-4EA1-A3AB-5AC746CBC912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2" creationId="{66240993-B919-4416-BD2A-64757C320780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4" creationId="{0BE57DB9-54A8-4E5B-957A-6C54ED86735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5" creationId="{4B5F217B-4A54-4136-ADBE-2A2C47431C42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6" creationId="{9830EDBC-5F0D-4D50-ADA9-06A30DF85FD3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8" creationId="{19BE41C4-1EEF-49CD-BB8F-480D83CD5F27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79" creationId="{0EB48997-C00B-4198-8EB7-3F4DDA8CCDD3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0" creationId="{8B09E15A-373D-48D5-9634-3E5FC54B1DCB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2" creationId="{FBA8C659-8172-4751-A72D-2EE194E031F9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3" creationId="{D4FD557C-3CA6-4568-9F2C-745C952511BE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4" creationId="{78A3B9C1-E0CC-4368-B406-F2F867A36C58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7" creationId="{0268B98A-3402-418A-BEC8-90E3092ECC26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88" creationId="{2A5266DB-9752-403A-AA7B-BBAC5BDB7288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0" creationId="{4FC1016E-552A-489B-B13D-AE3733413E4F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1" creationId="{D9796B7C-DC08-4B6A-9F57-91F1CA35E23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3" creationId="{6A2E47EA-CC6F-4401-8B85-398B3D792AB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4" creationId="{E0C32DEB-D07F-4BA5-A196-BB86B98ADB86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6" creationId="{57F2FA35-1D91-408A-90AB-8CF3886B5019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7" creationId="{280C467D-BEBA-416C-B42D-5EFC456A9CEE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99" creationId="{1C6D7A39-BB80-4D07-BCE9-2F52550786D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0" creationId="{0B0259D3-5E71-42EA-93C2-48F591C71E44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2" creationId="{8B92CB65-4D22-420B-A0A1-96DF6B903FE7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3" creationId="{AF092779-6D03-442B-B885-AE75910D4012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5" creationId="{B15C1447-FCBB-4ED5-B372-073F652F4018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6" creationId="{7927B2A0-DC12-456E-A6AA-540E0B5C722B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7" creationId="{30FB9414-C9BB-4296-8E24-301A9E3E99C1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8" creationId="{9B08DF7A-29A0-4E80-948E-A7D962BF928E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09" creationId="{5D2F686E-FD94-47DC-B652-E527FB6468A5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0" creationId="{37D11B42-530E-446D-9B98-B0E5DC4DA79F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1" creationId="{6745C448-6F34-4139-9689-FCC905938225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2" creationId="{3834A61C-2676-4F06-9083-8E9033E94847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3" creationId="{F28527E2-1CD0-4F53-B398-1AFC5626AA5C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4" creationId="{4887A949-04E5-433D-8809-3652C7C0EDBC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5" creationId="{A4140F9B-EB91-45D4-8D06-E13782F3D333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6" creationId="{694EE28A-DF7C-4E40-B68C-A0B5269E5D0D}"/>
          </ac:spMkLst>
        </pc:spChg>
        <pc:spChg chg="mod">
          <ac:chgData name="Christopher Keane" userId="2677a39a-78fe-4da0-ac2a-39406820a4c7" providerId="ADAL" clId="{0EEEBF6B-CE58-4C13-B57B-D07145BA93FC}" dt="2021-02-25T18:50:56.568" v="75" actId="27803"/>
          <ac:spMkLst>
            <pc:docMk/>
            <pc:sldMk cId="0" sldId="256"/>
            <ac:spMk id="117" creationId="{3DD5088B-CCA1-430C-96A2-84B717B14482}"/>
          </ac:spMkLst>
        </pc:spChg>
        <pc:grpChg chg="del">
          <ac:chgData name="Christopher Keane" userId="2677a39a-78fe-4da0-ac2a-39406820a4c7" providerId="ADAL" clId="{0EEEBF6B-CE58-4C13-B57B-D07145BA93FC}" dt="2021-02-25T18:45:48.661" v="71" actId="478"/>
          <ac:grpSpMkLst>
            <pc:docMk/>
            <pc:sldMk cId="0" sldId="256"/>
            <ac:grpSpMk id="8" creationId="{B43259D6-93FE-46D3-AB54-6BFEFCE4C2DD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56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58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60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61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65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69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73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77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81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85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86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89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92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95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98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101" creationId="{E983B0CC-E276-43B3-A96D-2E3211C8B98F}"/>
          </ac:grpSpMkLst>
        </pc:grpChg>
        <pc:grpChg chg="mod">
          <ac:chgData name="Christopher Keane" userId="2677a39a-78fe-4da0-ac2a-39406820a4c7" providerId="ADAL" clId="{0EEEBF6B-CE58-4C13-B57B-D07145BA93FC}" dt="2021-02-25T18:50:56.568" v="75" actId="27803"/>
          <ac:grpSpMkLst>
            <pc:docMk/>
            <pc:sldMk cId="0" sldId="256"/>
            <ac:grpSpMk id="104" creationId="{E983B0CC-E276-43B3-A96D-2E3211C8B98F}"/>
          </ac:grpSpMkLst>
        </pc:grpChg>
        <pc:picChg chg="add del mod">
          <ac:chgData name="Christopher Keane" userId="2677a39a-78fe-4da0-ac2a-39406820a4c7" providerId="ADAL" clId="{0EEEBF6B-CE58-4C13-B57B-D07145BA93FC}" dt="2021-02-25T18:50:56.568" v="75" actId="27803"/>
          <ac:picMkLst>
            <pc:docMk/>
            <pc:sldMk cId="0" sldId="256"/>
            <ac:picMk id="7" creationId="{E983B0CC-E276-43B3-A96D-2E3211C8B98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1184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</a:t>
            </a:r>
          </a:p>
          <a:p>
            <a:r>
              <a:t>Total number of survey and summit participants by sector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70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8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1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84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3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2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6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3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739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 userDrawn="1"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 userDrawn="1"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 userDrawn="1"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50476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459"/>
            <a:ext cx="8229600" cy="1143000"/>
          </a:xfrm>
        </p:spPr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rPr lang="en-US" dirty="0"/>
              <a:t>Contributed Input Levels by Institute Type</a:t>
            </a:r>
            <a:br>
              <a:rPr lang="en-US" dirty="0"/>
            </a:br>
            <a:r>
              <a:rPr lang="en-US" sz="1800" dirty="0">
                <a:solidFill>
                  <a:schemeClr val="bg1">
                    <a:lumMod val="65000"/>
                  </a:schemeClr>
                </a:solidFill>
              </a:rPr>
              <a:t>Inputs from academia</a:t>
            </a:r>
            <a:endParaRPr dirty="0">
              <a:solidFill>
                <a:schemeClr val="bg1">
                  <a:lumMod val="65000"/>
                </a:schemeClr>
              </a:solidFill>
            </a:endParaRP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endParaRPr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3F61ED-87F6-4D3C-8C74-93B58B1E8F35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257BB3-780A-48EC-BF4F-5231BEA4086D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A00FC9-2D3C-42E1-9762-DC6D0A8FBAD2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  <p:grpSp>
        <p:nvGrpSpPr>
          <p:cNvPr id="56" name="Graphic 6">
            <a:extLst>
              <a:ext uri="{FF2B5EF4-FFF2-40B4-BE49-F238E27FC236}">
                <a16:creationId xmlns:a16="http://schemas.microsoft.com/office/drawing/2014/main" id="{E983B0CC-E276-43B3-A96D-2E3211C8B98F}"/>
              </a:ext>
            </a:extLst>
          </p:cNvPr>
          <p:cNvGrpSpPr/>
          <p:nvPr/>
        </p:nvGrpSpPr>
        <p:grpSpPr>
          <a:xfrm>
            <a:off x="779446" y="1600199"/>
            <a:ext cx="8061197" cy="4185746"/>
            <a:chOff x="779446" y="1600199"/>
            <a:chExt cx="8061197" cy="4185746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32C16652-3C66-4BF6-8A18-50EADF1930B4}"/>
                </a:ext>
              </a:extLst>
            </p:cNvPr>
            <p:cNvSpPr/>
            <p:nvPr/>
          </p:nvSpPr>
          <p:spPr>
            <a:xfrm>
              <a:off x="779446" y="1600199"/>
              <a:ext cx="8061197" cy="4185746"/>
            </a:xfrm>
            <a:custGeom>
              <a:avLst/>
              <a:gdLst>
                <a:gd name="connsiteX0" fmla="*/ 0 w 8061197"/>
                <a:gd name="connsiteY0" fmla="*/ 4185746 h 4185746"/>
                <a:gd name="connsiteX1" fmla="*/ 8061198 w 8061197"/>
                <a:gd name="connsiteY1" fmla="*/ 4185746 h 4185746"/>
                <a:gd name="connsiteX2" fmla="*/ 8061198 w 8061197"/>
                <a:gd name="connsiteY2" fmla="*/ 0 h 4185746"/>
                <a:gd name="connsiteX3" fmla="*/ 0 w 8061197"/>
                <a:gd name="connsiteY3" fmla="*/ 0 h 4185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1197" h="4185746">
                  <a:moveTo>
                    <a:pt x="0" y="4185746"/>
                  </a:moveTo>
                  <a:lnTo>
                    <a:pt x="8061198" y="4185746"/>
                  </a:lnTo>
                  <a:lnTo>
                    <a:pt x="806119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452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58" name="Graphic 6">
              <a:extLst>
                <a:ext uri="{FF2B5EF4-FFF2-40B4-BE49-F238E27FC236}">
                  <a16:creationId xmlns:a16="http://schemas.microsoft.com/office/drawing/2014/main" id="{E983B0CC-E276-43B3-A96D-2E3211C8B98F}"/>
                </a:ext>
              </a:extLst>
            </p:cNvPr>
            <p:cNvGrpSpPr/>
            <p:nvPr/>
          </p:nvGrpSpPr>
          <p:grpSpPr>
            <a:xfrm>
              <a:off x="779446" y="1600199"/>
              <a:ext cx="7255077" cy="3942304"/>
              <a:chOff x="779446" y="1600199"/>
              <a:chExt cx="7255077" cy="3942304"/>
            </a:xfrm>
          </p:grpSpPr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C668539B-4646-4885-9E6A-179D2F82D541}"/>
                  </a:ext>
                </a:extLst>
              </p:cNvPr>
              <p:cNvSpPr/>
              <p:nvPr/>
            </p:nvSpPr>
            <p:spPr>
              <a:xfrm>
                <a:off x="1787095" y="2102488"/>
                <a:ext cx="6247427" cy="3160238"/>
              </a:xfrm>
              <a:custGeom>
                <a:avLst/>
                <a:gdLst>
                  <a:gd name="connsiteX0" fmla="*/ 0 w 6247427"/>
                  <a:gd name="connsiteY0" fmla="*/ 3160238 h 3160238"/>
                  <a:gd name="connsiteX1" fmla="*/ 6247428 w 6247427"/>
                  <a:gd name="connsiteY1" fmla="*/ 3160238 h 3160238"/>
                  <a:gd name="connsiteX2" fmla="*/ 6247428 w 6247427"/>
                  <a:gd name="connsiteY2" fmla="*/ 0 h 3160238"/>
                  <a:gd name="connsiteX3" fmla="*/ 0 w 6247427"/>
                  <a:gd name="connsiteY3" fmla="*/ 0 h 3160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247427" h="3160238">
                    <a:moveTo>
                      <a:pt x="0" y="3160238"/>
                    </a:moveTo>
                    <a:lnTo>
                      <a:pt x="6247428" y="3160238"/>
                    </a:lnTo>
                    <a:lnTo>
                      <a:pt x="624742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60" name="Graphic 6">
                <a:extLst>
                  <a:ext uri="{FF2B5EF4-FFF2-40B4-BE49-F238E27FC236}">
                    <a16:creationId xmlns:a16="http://schemas.microsoft.com/office/drawing/2014/main" id="{E983B0CC-E276-43B3-A96D-2E3211C8B98F}"/>
                  </a:ext>
                </a:extLst>
              </p:cNvPr>
              <p:cNvGrpSpPr/>
              <p:nvPr/>
            </p:nvGrpSpPr>
            <p:grpSpPr>
              <a:xfrm>
                <a:off x="1699853" y="2102488"/>
                <a:ext cx="6160767" cy="3440014"/>
                <a:chOff x="1699853" y="2102488"/>
                <a:chExt cx="6160767" cy="3440014"/>
              </a:xfrm>
            </p:grpSpPr>
            <p:grpSp>
              <p:nvGrpSpPr>
                <p:cNvPr id="61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699853" y="2102488"/>
                  <a:ext cx="174484" cy="3440014"/>
                  <a:chOff x="1699853" y="2102488"/>
                  <a:chExt cx="174484" cy="3440014"/>
                </a:xfrm>
              </p:grpSpPr>
              <p:sp>
                <p:nvSpPr>
                  <p:cNvPr id="62" name="Freeform: Shape 61">
                    <a:extLst>
                      <a:ext uri="{FF2B5EF4-FFF2-40B4-BE49-F238E27FC236}">
                        <a16:creationId xmlns:a16="http://schemas.microsoft.com/office/drawing/2014/main" id="{4CD669EA-C7EB-4BB6-9A55-49BECEB88313}"/>
                      </a:ext>
                    </a:extLst>
                  </p:cNvPr>
                  <p:cNvSpPr/>
                  <p:nvPr/>
                </p:nvSpPr>
                <p:spPr>
                  <a:xfrm>
                    <a:off x="1787095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3" name="Freeform: Shape 62">
                    <a:extLst>
                      <a:ext uri="{FF2B5EF4-FFF2-40B4-BE49-F238E27FC236}">
                        <a16:creationId xmlns:a16="http://schemas.microsoft.com/office/drawing/2014/main" id="{B39B2D90-5097-4397-A39B-C9195CF51ED1}"/>
                      </a:ext>
                    </a:extLst>
                  </p:cNvPr>
                  <p:cNvSpPr/>
                  <p:nvPr/>
                </p:nvSpPr>
                <p:spPr>
                  <a:xfrm>
                    <a:off x="1787095" y="5262726"/>
                    <a:ext cx="14540" cy="101736"/>
                  </a:xfrm>
                  <a:custGeom>
                    <a:avLst/>
                    <a:gdLst>
                      <a:gd name="connsiteX0" fmla="*/ 69 w 14540"/>
                      <a:gd name="connsiteY0" fmla="*/ 252 h 101736"/>
                      <a:gd name="connsiteX1" fmla="*/ 69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69" y="252"/>
                        </a:moveTo>
                        <a:lnTo>
                          <a:pt x="69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CED3519B-E39C-491D-A566-8B103397D25C}"/>
                      </a:ext>
                    </a:extLst>
                  </p:cNvPr>
                  <p:cNvSpPr txBox="1"/>
                  <p:nvPr/>
                </p:nvSpPr>
                <p:spPr>
                  <a:xfrm>
                    <a:off x="1608413" y="5336910"/>
                    <a:ext cx="357364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0%</a:t>
                    </a:r>
                  </a:p>
                </p:txBody>
              </p:sp>
            </p:grpSp>
            <p:grpSp>
              <p:nvGrpSpPr>
                <p:cNvPr id="65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2853488" y="2102488"/>
                  <a:ext cx="247186" cy="3440014"/>
                  <a:chOff x="2853488" y="2102488"/>
                  <a:chExt cx="247186" cy="3440014"/>
                </a:xfrm>
              </p:grpSpPr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id="{8D440AA8-1B5F-4AD0-AD68-8B203E0A16EE}"/>
                      </a:ext>
                    </a:extLst>
                  </p:cNvPr>
                  <p:cNvSpPr/>
                  <p:nvPr/>
                </p:nvSpPr>
                <p:spPr>
                  <a:xfrm>
                    <a:off x="2977081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Freeform: Shape 66">
                    <a:extLst>
                      <a:ext uri="{FF2B5EF4-FFF2-40B4-BE49-F238E27FC236}">
                        <a16:creationId xmlns:a16="http://schemas.microsoft.com/office/drawing/2014/main" id="{5C3762CB-6F21-4C3A-830C-6104EB4643B8}"/>
                      </a:ext>
                    </a:extLst>
                  </p:cNvPr>
                  <p:cNvSpPr/>
                  <p:nvPr/>
                </p:nvSpPr>
                <p:spPr>
                  <a:xfrm>
                    <a:off x="2977081" y="5262726"/>
                    <a:ext cx="14540" cy="101736"/>
                  </a:xfrm>
                  <a:custGeom>
                    <a:avLst/>
                    <a:gdLst>
                      <a:gd name="connsiteX0" fmla="*/ 151 w 14540"/>
                      <a:gd name="connsiteY0" fmla="*/ 252 h 101736"/>
                      <a:gd name="connsiteX1" fmla="*/ 151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151" y="252"/>
                        </a:moveTo>
                        <a:lnTo>
                          <a:pt x="151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TextBox 67">
                    <a:extLst>
                      <a:ext uri="{FF2B5EF4-FFF2-40B4-BE49-F238E27FC236}">
                        <a16:creationId xmlns:a16="http://schemas.microsoft.com/office/drawing/2014/main" id="{9CFF6DF3-54AB-483D-9E87-7A1FAFF4AE38}"/>
                      </a:ext>
                    </a:extLst>
                  </p:cNvPr>
                  <p:cNvSpPr txBox="1"/>
                  <p:nvPr/>
                </p:nvSpPr>
                <p:spPr>
                  <a:xfrm>
                    <a:off x="2762048" y="5336910"/>
                    <a:ext cx="430066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10%</a:t>
                    </a:r>
                  </a:p>
                </p:txBody>
              </p:sp>
            </p:grpSp>
            <p:grpSp>
              <p:nvGrpSpPr>
                <p:cNvPr id="69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4043474" y="2102488"/>
                  <a:ext cx="247186" cy="3440014"/>
                  <a:chOff x="4043474" y="2102488"/>
                  <a:chExt cx="247186" cy="3440014"/>
                </a:xfrm>
              </p:grpSpPr>
              <p:sp>
                <p:nvSpPr>
                  <p:cNvPr id="70" name="Freeform: Shape 69">
                    <a:extLst>
                      <a:ext uri="{FF2B5EF4-FFF2-40B4-BE49-F238E27FC236}">
                        <a16:creationId xmlns:a16="http://schemas.microsoft.com/office/drawing/2014/main" id="{A4E483B5-31C5-409A-9513-5BB28F50B7F5}"/>
                      </a:ext>
                    </a:extLst>
                  </p:cNvPr>
                  <p:cNvSpPr/>
                  <p:nvPr/>
                </p:nvSpPr>
                <p:spPr>
                  <a:xfrm>
                    <a:off x="4167068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Freeform: Shape 70">
                    <a:extLst>
                      <a:ext uri="{FF2B5EF4-FFF2-40B4-BE49-F238E27FC236}">
                        <a16:creationId xmlns:a16="http://schemas.microsoft.com/office/drawing/2014/main" id="{4F4440DD-CF32-4EA1-A3AB-5AC746CBC912}"/>
                      </a:ext>
                    </a:extLst>
                  </p:cNvPr>
                  <p:cNvSpPr/>
                  <p:nvPr/>
                </p:nvSpPr>
                <p:spPr>
                  <a:xfrm>
                    <a:off x="4167068" y="5262726"/>
                    <a:ext cx="14540" cy="101736"/>
                  </a:xfrm>
                  <a:custGeom>
                    <a:avLst/>
                    <a:gdLst>
                      <a:gd name="connsiteX0" fmla="*/ 233 w 14540"/>
                      <a:gd name="connsiteY0" fmla="*/ 252 h 101736"/>
                      <a:gd name="connsiteX1" fmla="*/ 233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233" y="252"/>
                        </a:moveTo>
                        <a:lnTo>
                          <a:pt x="233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66240993-B919-4416-BD2A-64757C320780}"/>
                      </a:ext>
                    </a:extLst>
                  </p:cNvPr>
                  <p:cNvSpPr txBox="1"/>
                  <p:nvPr/>
                </p:nvSpPr>
                <p:spPr>
                  <a:xfrm>
                    <a:off x="3952034" y="5336910"/>
                    <a:ext cx="430066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20%</a:t>
                    </a:r>
                  </a:p>
                </p:txBody>
              </p:sp>
            </p:grpSp>
            <p:grpSp>
              <p:nvGrpSpPr>
                <p:cNvPr id="73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5233461" y="2102488"/>
                  <a:ext cx="247186" cy="3440014"/>
                  <a:chOff x="5233461" y="2102488"/>
                  <a:chExt cx="247186" cy="3440014"/>
                </a:xfrm>
              </p:grpSpPr>
              <p:sp>
                <p:nvSpPr>
                  <p:cNvPr id="74" name="Freeform: Shape 73">
                    <a:extLst>
                      <a:ext uri="{FF2B5EF4-FFF2-40B4-BE49-F238E27FC236}">
                        <a16:creationId xmlns:a16="http://schemas.microsoft.com/office/drawing/2014/main" id="{0BE57DB9-54A8-4E5B-957A-6C54ED867351}"/>
                      </a:ext>
                    </a:extLst>
                  </p:cNvPr>
                  <p:cNvSpPr/>
                  <p:nvPr/>
                </p:nvSpPr>
                <p:spPr>
                  <a:xfrm>
                    <a:off x="5357054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5" name="Freeform: Shape 74">
                    <a:extLst>
                      <a:ext uri="{FF2B5EF4-FFF2-40B4-BE49-F238E27FC236}">
                        <a16:creationId xmlns:a16="http://schemas.microsoft.com/office/drawing/2014/main" id="{4B5F217B-4A54-4136-ADBE-2A2C47431C42}"/>
                      </a:ext>
                    </a:extLst>
                  </p:cNvPr>
                  <p:cNvSpPr/>
                  <p:nvPr/>
                </p:nvSpPr>
                <p:spPr>
                  <a:xfrm>
                    <a:off x="5357054" y="5262726"/>
                    <a:ext cx="14540" cy="101736"/>
                  </a:xfrm>
                  <a:custGeom>
                    <a:avLst/>
                    <a:gdLst>
                      <a:gd name="connsiteX0" fmla="*/ 315 w 14540"/>
                      <a:gd name="connsiteY0" fmla="*/ 252 h 101736"/>
                      <a:gd name="connsiteX1" fmla="*/ 315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315" y="252"/>
                        </a:moveTo>
                        <a:lnTo>
                          <a:pt x="315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75">
                    <a:extLst>
                      <a:ext uri="{FF2B5EF4-FFF2-40B4-BE49-F238E27FC236}">
                        <a16:creationId xmlns:a16="http://schemas.microsoft.com/office/drawing/2014/main" id="{9830EDBC-5F0D-4D50-ADA9-06A30DF85FD3}"/>
                      </a:ext>
                    </a:extLst>
                  </p:cNvPr>
                  <p:cNvSpPr txBox="1"/>
                  <p:nvPr/>
                </p:nvSpPr>
                <p:spPr>
                  <a:xfrm>
                    <a:off x="5142021" y="5336910"/>
                    <a:ext cx="430066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30%</a:t>
                    </a:r>
                  </a:p>
                </p:txBody>
              </p:sp>
            </p:grpSp>
            <p:grpSp>
              <p:nvGrpSpPr>
                <p:cNvPr id="77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6423447" y="2102488"/>
                  <a:ext cx="247186" cy="3440014"/>
                  <a:chOff x="6423447" y="2102488"/>
                  <a:chExt cx="247186" cy="3440014"/>
                </a:xfrm>
              </p:grpSpPr>
              <p:sp>
                <p:nvSpPr>
                  <p:cNvPr id="78" name="Freeform: Shape 77">
                    <a:extLst>
                      <a:ext uri="{FF2B5EF4-FFF2-40B4-BE49-F238E27FC236}">
                        <a16:creationId xmlns:a16="http://schemas.microsoft.com/office/drawing/2014/main" id="{19BE41C4-1EEF-49CD-BB8F-480D83CD5F27}"/>
                      </a:ext>
                    </a:extLst>
                  </p:cNvPr>
                  <p:cNvSpPr/>
                  <p:nvPr/>
                </p:nvSpPr>
                <p:spPr>
                  <a:xfrm>
                    <a:off x="6547040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Freeform: Shape 78">
                    <a:extLst>
                      <a:ext uri="{FF2B5EF4-FFF2-40B4-BE49-F238E27FC236}">
                        <a16:creationId xmlns:a16="http://schemas.microsoft.com/office/drawing/2014/main" id="{0EB48997-C00B-4198-8EB7-3F4DDA8CCDD3}"/>
                      </a:ext>
                    </a:extLst>
                  </p:cNvPr>
                  <p:cNvSpPr/>
                  <p:nvPr/>
                </p:nvSpPr>
                <p:spPr>
                  <a:xfrm>
                    <a:off x="6547040" y="5262726"/>
                    <a:ext cx="14540" cy="101736"/>
                  </a:xfrm>
                  <a:custGeom>
                    <a:avLst/>
                    <a:gdLst>
                      <a:gd name="connsiteX0" fmla="*/ 397 w 14540"/>
                      <a:gd name="connsiteY0" fmla="*/ 252 h 101736"/>
                      <a:gd name="connsiteX1" fmla="*/ 397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397" y="252"/>
                        </a:moveTo>
                        <a:lnTo>
                          <a:pt x="397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8B09E15A-373D-48D5-9634-3E5FC54B1DCB}"/>
                      </a:ext>
                    </a:extLst>
                  </p:cNvPr>
                  <p:cNvSpPr txBox="1"/>
                  <p:nvPr/>
                </p:nvSpPr>
                <p:spPr>
                  <a:xfrm>
                    <a:off x="6332007" y="5336910"/>
                    <a:ext cx="430066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40%</a:t>
                    </a:r>
                  </a:p>
                </p:txBody>
              </p:sp>
            </p:grpSp>
            <p:grpSp>
              <p:nvGrpSpPr>
                <p:cNvPr id="81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7613433" y="2102488"/>
                  <a:ext cx="247186" cy="3440014"/>
                  <a:chOff x="7613433" y="2102488"/>
                  <a:chExt cx="247186" cy="3440014"/>
                </a:xfrm>
              </p:grpSpPr>
              <p:sp>
                <p:nvSpPr>
                  <p:cNvPr id="82" name="Freeform: Shape 81">
                    <a:extLst>
                      <a:ext uri="{FF2B5EF4-FFF2-40B4-BE49-F238E27FC236}">
                        <a16:creationId xmlns:a16="http://schemas.microsoft.com/office/drawing/2014/main" id="{FBA8C659-8172-4751-A72D-2EE194E031F9}"/>
                      </a:ext>
                    </a:extLst>
                  </p:cNvPr>
                  <p:cNvSpPr/>
                  <p:nvPr/>
                </p:nvSpPr>
                <p:spPr>
                  <a:xfrm>
                    <a:off x="7737026" y="2102488"/>
                    <a:ext cx="14540" cy="3160238"/>
                  </a:xfrm>
                  <a:custGeom>
                    <a:avLst/>
                    <a:gdLst>
                      <a:gd name="connsiteX0" fmla="*/ 0 w 14540"/>
                      <a:gd name="connsiteY0" fmla="*/ 3160238 h 3160238"/>
                      <a:gd name="connsiteX1" fmla="*/ 0 w 14540"/>
                      <a:gd name="connsiteY1" fmla="*/ 0 h 316023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3160238">
                        <a:moveTo>
                          <a:pt x="0" y="3160238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1623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3" name="Freeform: Shape 82">
                    <a:extLst>
                      <a:ext uri="{FF2B5EF4-FFF2-40B4-BE49-F238E27FC236}">
                        <a16:creationId xmlns:a16="http://schemas.microsoft.com/office/drawing/2014/main" id="{D4FD557C-3CA6-4568-9F2C-745C952511BE}"/>
                      </a:ext>
                    </a:extLst>
                  </p:cNvPr>
                  <p:cNvSpPr/>
                  <p:nvPr/>
                </p:nvSpPr>
                <p:spPr>
                  <a:xfrm>
                    <a:off x="7737026" y="5262726"/>
                    <a:ext cx="14540" cy="101736"/>
                  </a:xfrm>
                  <a:custGeom>
                    <a:avLst/>
                    <a:gdLst>
                      <a:gd name="connsiteX0" fmla="*/ 479 w 14540"/>
                      <a:gd name="connsiteY0" fmla="*/ 252 h 101736"/>
                      <a:gd name="connsiteX1" fmla="*/ 479 w 14540"/>
                      <a:gd name="connsiteY1" fmla="*/ 101989 h 1017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4540" h="101736">
                        <a:moveTo>
                          <a:pt x="479" y="252"/>
                        </a:moveTo>
                        <a:lnTo>
                          <a:pt x="479" y="101989"/>
                        </a:lnTo>
                      </a:path>
                    </a:pathLst>
                  </a:custGeom>
                  <a:solidFill>
                    <a:srgbClr val="262626"/>
                  </a:solidFill>
                  <a:ln w="11623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4" name="TextBox 83">
                    <a:extLst>
                      <a:ext uri="{FF2B5EF4-FFF2-40B4-BE49-F238E27FC236}">
                        <a16:creationId xmlns:a16="http://schemas.microsoft.com/office/drawing/2014/main" id="{78A3B9C1-E0CC-4368-B406-F2F867A36C58}"/>
                      </a:ext>
                    </a:extLst>
                  </p:cNvPr>
                  <p:cNvSpPr txBox="1"/>
                  <p:nvPr/>
                </p:nvSpPr>
                <p:spPr>
                  <a:xfrm>
                    <a:off x="7521993" y="5336910"/>
                    <a:ext cx="430066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50%</a:t>
                    </a:r>
                  </a:p>
                </p:txBody>
              </p:sp>
            </p:grpSp>
          </p:grpSp>
          <p:grpSp>
            <p:nvGrpSpPr>
              <p:cNvPr id="85" name="Graphic 6">
                <a:extLst>
                  <a:ext uri="{FF2B5EF4-FFF2-40B4-BE49-F238E27FC236}">
                    <a16:creationId xmlns:a16="http://schemas.microsoft.com/office/drawing/2014/main" id="{E983B0CC-E276-43B3-A96D-2E3211C8B98F}"/>
                  </a:ext>
                </a:extLst>
              </p:cNvPr>
              <p:cNvGrpSpPr/>
              <p:nvPr/>
            </p:nvGrpSpPr>
            <p:grpSpPr>
              <a:xfrm>
                <a:off x="957059" y="2271043"/>
                <a:ext cx="697625" cy="2839121"/>
                <a:chOff x="957059" y="2271043"/>
                <a:chExt cx="697625" cy="2839121"/>
              </a:xfrm>
              <a:solidFill>
                <a:srgbClr val="262626"/>
              </a:solidFill>
            </p:grpSpPr>
            <p:grpSp>
              <p:nvGrpSpPr>
                <p:cNvPr id="86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957059" y="4804649"/>
                  <a:ext cx="668858" cy="305515"/>
                  <a:chOff x="957059" y="4804649"/>
                  <a:chExt cx="668858" cy="305515"/>
                </a:xfrm>
                <a:solidFill>
                  <a:srgbClr val="262626"/>
                </a:solidFill>
              </p:grpSpPr>
              <p:sp>
                <p:nvSpPr>
                  <p:cNvPr id="87" name="TextBox 86">
                    <a:extLst>
                      <a:ext uri="{FF2B5EF4-FFF2-40B4-BE49-F238E27FC236}">
                        <a16:creationId xmlns:a16="http://schemas.microsoft.com/office/drawing/2014/main" id="{0268B98A-3402-418A-BEC8-90E3092ECC26}"/>
                      </a:ext>
                    </a:extLst>
                  </p:cNvPr>
                  <p:cNvSpPr txBox="1"/>
                  <p:nvPr/>
                </p:nvSpPr>
                <p:spPr>
                  <a:xfrm>
                    <a:off x="865619" y="4758929"/>
                    <a:ext cx="851738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Community</a:t>
                    </a:r>
                  </a:p>
                </p:txBody>
              </p:sp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2A5266DB-9752-403A-AA7B-BBAC5BDB7288}"/>
                      </a:ext>
                    </a:extLst>
                  </p:cNvPr>
                  <p:cNvSpPr txBox="1"/>
                  <p:nvPr/>
                </p:nvSpPr>
                <p:spPr>
                  <a:xfrm>
                    <a:off x="1030508" y="4904572"/>
                    <a:ext cx="67725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colleges</a:t>
                    </a:r>
                  </a:p>
                </p:txBody>
              </p:sp>
            </p:grpSp>
            <p:grpSp>
              <p:nvGrpSpPr>
                <p:cNvPr id="89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023697" y="4383821"/>
                  <a:ext cx="625237" cy="304164"/>
                  <a:chOff x="1023697" y="4383821"/>
                  <a:chExt cx="625237" cy="304164"/>
                </a:xfrm>
                <a:solidFill>
                  <a:srgbClr val="262626"/>
                </a:solidFill>
              </p:grpSpPr>
              <p:sp>
                <p:nvSpPr>
                  <p:cNvPr id="90" name="TextBox 89">
                    <a:extLst>
                      <a:ext uri="{FF2B5EF4-FFF2-40B4-BE49-F238E27FC236}">
                        <a16:creationId xmlns:a16="http://schemas.microsoft.com/office/drawing/2014/main" id="{4FC1016E-552A-489B-B13D-AE3733413E4F}"/>
                      </a:ext>
                    </a:extLst>
                  </p:cNvPr>
                  <p:cNvSpPr txBox="1"/>
                  <p:nvPr/>
                </p:nvSpPr>
                <p:spPr>
                  <a:xfrm>
                    <a:off x="932257" y="4338101"/>
                    <a:ext cx="808117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Bachelor's</a:t>
                    </a:r>
                  </a:p>
                </p:txBody>
              </p:sp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D9796B7C-DC08-4B6A-9F57-91F1CA35E231}"/>
                      </a:ext>
                    </a:extLst>
                  </p:cNvPr>
                  <p:cNvSpPr txBox="1"/>
                  <p:nvPr/>
                </p:nvSpPr>
                <p:spPr>
                  <a:xfrm>
                    <a:off x="1035783" y="4482393"/>
                    <a:ext cx="66271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granting</a:t>
                    </a:r>
                  </a:p>
                </p:txBody>
              </p:sp>
            </p:grpSp>
            <p:grpSp>
              <p:nvGrpSpPr>
                <p:cNvPr id="92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108882" y="3961003"/>
                  <a:ext cx="545802" cy="304178"/>
                  <a:chOff x="1108882" y="3961003"/>
                  <a:chExt cx="545802" cy="304178"/>
                </a:xfrm>
                <a:solidFill>
                  <a:srgbClr val="262626"/>
                </a:solidFill>
              </p:grpSpPr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6A2E47EA-CC6F-4401-8B85-398B3D792AB1}"/>
                      </a:ext>
                    </a:extLst>
                  </p:cNvPr>
                  <p:cNvSpPr txBox="1"/>
                  <p:nvPr/>
                </p:nvSpPr>
                <p:spPr>
                  <a:xfrm>
                    <a:off x="1017442" y="3915283"/>
                    <a:ext cx="69179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Terminal</a:t>
                    </a:r>
                  </a:p>
                </p:txBody>
              </p:sp>
              <p:sp>
                <p:nvSpPr>
                  <p:cNvPr id="94" name="TextBox 93">
                    <a:extLst>
                      <a:ext uri="{FF2B5EF4-FFF2-40B4-BE49-F238E27FC236}">
                        <a16:creationId xmlns:a16="http://schemas.microsoft.com/office/drawing/2014/main" id="{E0C32DEB-D07F-4BA5-A196-BB86B98ADB86}"/>
                      </a:ext>
                    </a:extLst>
                  </p:cNvPr>
                  <p:cNvSpPr txBox="1"/>
                  <p:nvPr/>
                </p:nvSpPr>
                <p:spPr>
                  <a:xfrm>
                    <a:off x="1039790" y="4059589"/>
                    <a:ext cx="706334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master's</a:t>
                    </a:r>
                  </a:p>
                </p:txBody>
              </p:sp>
            </p:grpSp>
            <p:grpSp>
              <p:nvGrpSpPr>
                <p:cNvPr id="95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136321" y="3538519"/>
                  <a:ext cx="479833" cy="304164"/>
                  <a:chOff x="1136321" y="3538519"/>
                  <a:chExt cx="479833" cy="304164"/>
                </a:xfrm>
                <a:solidFill>
                  <a:srgbClr val="262626"/>
                </a:solidFill>
              </p:grpSpPr>
              <p:sp>
                <p:nvSpPr>
                  <p:cNvPr id="96" name="TextBox 95">
                    <a:extLst>
                      <a:ext uri="{FF2B5EF4-FFF2-40B4-BE49-F238E27FC236}">
                        <a16:creationId xmlns:a16="http://schemas.microsoft.com/office/drawing/2014/main" id="{57F2FA35-1D91-408A-90AB-8CF3886B5019}"/>
                      </a:ext>
                    </a:extLst>
                  </p:cNvPr>
                  <p:cNvSpPr txBox="1"/>
                  <p:nvPr/>
                </p:nvSpPr>
                <p:spPr>
                  <a:xfrm>
                    <a:off x="1085981" y="3492799"/>
                    <a:ext cx="604551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Non-US</a:t>
                    </a:r>
                  </a:p>
                </p:txBody>
              </p:sp>
              <p:sp>
                <p:nvSpPr>
                  <p:cNvPr id="97" name="TextBox 96">
                    <a:extLst>
                      <a:ext uri="{FF2B5EF4-FFF2-40B4-BE49-F238E27FC236}">
                        <a16:creationId xmlns:a16="http://schemas.microsoft.com/office/drawing/2014/main" id="{280C467D-BEBA-416C-B42D-5EFC456A9CEE}"/>
                      </a:ext>
                    </a:extLst>
                  </p:cNvPr>
                  <p:cNvSpPr txBox="1"/>
                  <p:nvPr/>
                </p:nvSpPr>
                <p:spPr>
                  <a:xfrm>
                    <a:off x="1044881" y="3637091"/>
                    <a:ext cx="66271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doctoral</a:t>
                    </a:r>
                  </a:p>
                </p:txBody>
              </p:sp>
            </p:grpSp>
            <p:grpSp>
              <p:nvGrpSpPr>
                <p:cNvPr id="98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975135" y="3116020"/>
                  <a:ext cx="668858" cy="304178"/>
                  <a:chOff x="975135" y="3116020"/>
                  <a:chExt cx="668858" cy="304178"/>
                </a:xfrm>
                <a:solidFill>
                  <a:srgbClr val="262626"/>
                </a:solidFill>
              </p:grpSpPr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1C6D7A39-BB80-4D07-BCE9-2F52550786D1}"/>
                      </a:ext>
                    </a:extLst>
                  </p:cNvPr>
                  <p:cNvSpPr txBox="1"/>
                  <p:nvPr/>
                </p:nvSpPr>
                <p:spPr>
                  <a:xfrm>
                    <a:off x="883695" y="3070300"/>
                    <a:ext cx="851738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Research 1</a:t>
                    </a:r>
                  </a:p>
                </p:txBody>
              </p:sp>
              <p:sp>
                <p:nvSpPr>
                  <p:cNvPr id="100" name="TextBox 99">
                    <a:extLst>
                      <a:ext uri="{FF2B5EF4-FFF2-40B4-BE49-F238E27FC236}">
                        <a16:creationId xmlns:a16="http://schemas.microsoft.com/office/drawing/2014/main" id="{0B0259D3-5E71-42EA-93C2-48F591C71E44}"/>
                      </a:ext>
                    </a:extLst>
                  </p:cNvPr>
                  <p:cNvSpPr txBox="1"/>
                  <p:nvPr/>
                </p:nvSpPr>
                <p:spPr>
                  <a:xfrm>
                    <a:off x="1044881" y="3214606"/>
                    <a:ext cx="66271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doctoral</a:t>
                    </a:r>
                  </a:p>
                </p:txBody>
              </p:sp>
            </p:grpSp>
            <p:grpSp>
              <p:nvGrpSpPr>
                <p:cNvPr id="101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136321" y="2693534"/>
                  <a:ext cx="491730" cy="304165"/>
                  <a:chOff x="1136321" y="2693534"/>
                  <a:chExt cx="491730" cy="304165"/>
                </a:xfrm>
                <a:solidFill>
                  <a:srgbClr val="262626"/>
                </a:solidFill>
              </p:grpSpPr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8B92CB65-4D22-420B-A0A1-96DF6B903FE7}"/>
                      </a:ext>
                    </a:extLst>
                  </p:cNvPr>
                  <p:cNvSpPr txBox="1"/>
                  <p:nvPr/>
                </p:nvSpPr>
                <p:spPr>
                  <a:xfrm>
                    <a:off x="1216722" y="2647814"/>
                    <a:ext cx="502768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Other</a:t>
                    </a:r>
                  </a:p>
                </p:txBody>
              </p:sp>
              <p:sp>
                <p:nvSpPr>
                  <p:cNvPr id="103" name="TextBox 102">
                    <a:extLst>
                      <a:ext uri="{FF2B5EF4-FFF2-40B4-BE49-F238E27FC236}">
                        <a16:creationId xmlns:a16="http://schemas.microsoft.com/office/drawing/2014/main" id="{AF092779-6D03-442B-B885-AE75910D4012}"/>
                      </a:ext>
                    </a:extLst>
                  </p:cNvPr>
                  <p:cNvSpPr txBox="1"/>
                  <p:nvPr/>
                </p:nvSpPr>
                <p:spPr>
                  <a:xfrm>
                    <a:off x="1044881" y="2792108"/>
                    <a:ext cx="66271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doctoral</a:t>
                    </a:r>
                  </a:p>
                </p:txBody>
              </p:sp>
            </p:grpSp>
            <p:grpSp>
              <p:nvGrpSpPr>
                <p:cNvPr id="104" name="Graphic 6">
                  <a:extLst>
                    <a:ext uri="{FF2B5EF4-FFF2-40B4-BE49-F238E27FC236}">
                      <a16:creationId xmlns:a16="http://schemas.microsoft.com/office/drawing/2014/main" id="{E983B0CC-E276-43B3-A96D-2E3211C8B98F}"/>
                    </a:ext>
                  </a:extLst>
                </p:cNvPr>
                <p:cNvGrpSpPr/>
                <p:nvPr/>
              </p:nvGrpSpPr>
              <p:grpSpPr>
                <a:xfrm>
                  <a:off x="1136321" y="2271043"/>
                  <a:ext cx="486059" cy="304165"/>
                  <a:chOff x="1136321" y="2271043"/>
                  <a:chExt cx="486059" cy="304165"/>
                </a:xfrm>
                <a:solidFill>
                  <a:srgbClr val="262626"/>
                </a:solidFill>
              </p:grpSpPr>
              <p:sp>
                <p:nvSpPr>
                  <p:cNvPr id="105" name="TextBox 104">
                    <a:extLst>
                      <a:ext uri="{FF2B5EF4-FFF2-40B4-BE49-F238E27FC236}">
                        <a16:creationId xmlns:a16="http://schemas.microsoft.com/office/drawing/2014/main" id="{B15C1447-FCBB-4ED5-B372-073F652F4018}"/>
                      </a:ext>
                    </a:extLst>
                  </p:cNvPr>
                  <p:cNvSpPr txBox="1"/>
                  <p:nvPr/>
                </p:nvSpPr>
                <p:spPr>
                  <a:xfrm>
                    <a:off x="1385536" y="2225323"/>
                    <a:ext cx="32828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All</a:t>
                    </a:r>
                  </a:p>
                </p:txBody>
              </p:sp>
              <p:sp>
                <p:nvSpPr>
                  <p:cNvPr id="106" name="TextBox 105">
                    <a:extLst>
                      <a:ext uri="{FF2B5EF4-FFF2-40B4-BE49-F238E27FC236}">
                        <a16:creationId xmlns:a16="http://schemas.microsoft.com/office/drawing/2014/main" id="{7927B2A0-DC12-456E-A6AA-540E0B5C722B}"/>
                      </a:ext>
                    </a:extLst>
                  </p:cNvPr>
                  <p:cNvSpPr txBox="1"/>
                  <p:nvPr/>
                </p:nvSpPr>
                <p:spPr>
                  <a:xfrm>
                    <a:off x="1044881" y="2369616"/>
                    <a:ext cx="662713" cy="25131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03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doctoral</a:t>
                    </a:r>
                  </a:p>
                </p:txBody>
              </p:sp>
            </p:grpSp>
          </p:grp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30FB9414-C9BB-4296-8E24-301A9E3E99C1}"/>
                  </a:ext>
                </a:extLst>
              </p:cNvPr>
              <p:cNvSpPr/>
              <p:nvPr/>
            </p:nvSpPr>
            <p:spPr>
              <a:xfrm>
                <a:off x="1787095" y="2102488"/>
                <a:ext cx="14540" cy="3160238"/>
              </a:xfrm>
              <a:custGeom>
                <a:avLst/>
                <a:gdLst>
                  <a:gd name="connsiteX0" fmla="*/ 0 w 14540"/>
                  <a:gd name="connsiteY0" fmla="*/ 3160238 h 3160238"/>
                  <a:gd name="connsiteX1" fmla="*/ 0 w 14540"/>
                  <a:gd name="connsiteY1" fmla="*/ 0 h 3160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40" h="3160238">
                    <a:moveTo>
                      <a:pt x="0" y="3160238"/>
                    </a:moveTo>
                    <a:lnTo>
                      <a:pt x="0" y="0"/>
                    </a:lnTo>
                  </a:path>
                </a:pathLst>
              </a:custGeom>
              <a:noFill/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9B08DF7A-29A0-4E80-948E-A7D962BF928E}"/>
                  </a:ext>
                </a:extLst>
              </p:cNvPr>
              <p:cNvSpPr/>
              <p:nvPr/>
            </p:nvSpPr>
            <p:spPr>
              <a:xfrm>
                <a:off x="8034523" y="2102488"/>
                <a:ext cx="14540" cy="3160238"/>
              </a:xfrm>
              <a:custGeom>
                <a:avLst/>
                <a:gdLst>
                  <a:gd name="connsiteX0" fmla="*/ 0 w 14540"/>
                  <a:gd name="connsiteY0" fmla="*/ 3160238 h 3160238"/>
                  <a:gd name="connsiteX1" fmla="*/ 0 w 14540"/>
                  <a:gd name="connsiteY1" fmla="*/ 0 h 31602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4540" h="3160238">
                    <a:moveTo>
                      <a:pt x="0" y="3160238"/>
                    </a:moveTo>
                    <a:lnTo>
                      <a:pt x="0" y="0"/>
                    </a:lnTo>
                  </a:path>
                </a:pathLst>
              </a:custGeom>
              <a:noFill/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5D2F686E-FD94-47DC-B652-E527FB6468A5}"/>
                  </a:ext>
                </a:extLst>
              </p:cNvPr>
              <p:cNvSpPr/>
              <p:nvPr/>
            </p:nvSpPr>
            <p:spPr>
              <a:xfrm>
                <a:off x="1787095" y="5262726"/>
                <a:ext cx="6247427" cy="14533"/>
              </a:xfrm>
              <a:custGeom>
                <a:avLst/>
                <a:gdLst>
                  <a:gd name="connsiteX0" fmla="*/ 0 w 6247427"/>
                  <a:gd name="connsiteY0" fmla="*/ 0 h 14533"/>
                  <a:gd name="connsiteX1" fmla="*/ 6247428 w 6247427"/>
                  <a:gd name="connsiteY1" fmla="*/ 0 h 14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247427" h="14533">
                    <a:moveTo>
                      <a:pt x="0" y="0"/>
                    </a:moveTo>
                    <a:lnTo>
                      <a:pt x="6247428" y="0"/>
                    </a:lnTo>
                  </a:path>
                </a:pathLst>
              </a:custGeom>
              <a:noFill/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37D11B42-530E-446D-9B98-B0E5DC4DA79F}"/>
                  </a:ext>
                </a:extLst>
              </p:cNvPr>
              <p:cNvSpPr/>
              <p:nvPr/>
            </p:nvSpPr>
            <p:spPr>
              <a:xfrm>
                <a:off x="1787095" y="2102488"/>
                <a:ext cx="6247427" cy="14533"/>
              </a:xfrm>
              <a:custGeom>
                <a:avLst/>
                <a:gdLst>
                  <a:gd name="connsiteX0" fmla="*/ 0 w 6247427"/>
                  <a:gd name="connsiteY0" fmla="*/ 0 h 14533"/>
                  <a:gd name="connsiteX1" fmla="*/ 6247428 w 6247427"/>
                  <a:gd name="connsiteY1" fmla="*/ 0 h 14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247427" h="14533">
                    <a:moveTo>
                      <a:pt x="0" y="0"/>
                    </a:moveTo>
                    <a:lnTo>
                      <a:pt x="6247428" y="0"/>
                    </a:lnTo>
                  </a:path>
                </a:pathLst>
              </a:custGeom>
              <a:noFill/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6745C448-6F34-4139-9689-FCC905938225}"/>
                  </a:ext>
                </a:extLst>
              </p:cNvPr>
              <p:cNvSpPr/>
              <p:nvPr/>
            </p:nvSpPr>
            <p:spPr>
              <a:xfrm>
                <a:off x="1787095" y="4781089"/>
                <a:ext cx="1308984" cy="337984"/>
              </a:xfrm>
              <a:custGeom>
                <a:avLst/>
                <a:gdLst>
                  <a:gd name="connsiteX0" fmla="*/ 0 w 1308984"/>
                  <a:gd name="connsiteY0" fmla="*/ 337985 h 337984"/>
                  <a:gd name="connsiteX1" fmla="*/ 1308985 w 1308984"/>
                  <a:gd name="connsiteY1" fmla="*/ 337985 h 337984"/>
                  <a:gd name="connsiteX2" fmla="*/ 1308985 w 1308984"/>
                  <a:gd name="connsiteY2" fmla="*/ 0 h 337984"/>
                  <a:gd name="connsiteX3" fmla="*/ 0 w 1308984"/>
                  <a:gd name="connsiteY3" fmla="*/ 0 h 337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08984" h="337984">
                    <a:moveTo>
                      <a:pt x="0" y="337985"/>
                    </a:moveTo>
                    <a:lnTo>
                      <a:pt x="1308985" y="337985"/>
                    </a:lnTo>
                    <a:lnTo>
                      <a:pt x="130898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3834A61C-2676-4F06-9083-8E9033E94847}"/>
                  </a:ext>
                </a:extLst>
              </p:cNvPr>
              <p:cNvSpPr/>
              <p:nvPr/>
            </p:nvSpPr>
            <p:spPr>
              <a:xfrm>
                <a:off x="1787095" y="4358591"/>
                <a:ext cx="3926954" cy="337998"/>
              </a:xfrm>
              <a:custGeom>
                <a:avLst/>
                <a:gdLst>
                  <a:gd name="connsiteX0" fmla="*/ 0 w 3926954"/>
                  <a:gd name="connsiteY0" fmla="*/ 337999 h 337998"/>
                  <a:gd name="connsiteX1" fmla="*/ 3926955 w 3926954"/>
                  <a:gd name="connsiteY1" fmla="*/ 337999 h 337998"/>
                  <a:gd name="connsiteX2" fmla="*/ 3926955 w 3926954"/>
                  <a:gd name="connsiteY2" fmla="*/ 0 h 337998"/>
                  <a:gd name="connsiteX3" fmla="*/ 0 w 3926954"/>
                  <a:gd name="connsiteY3" fmla="*/ 0 h 337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26954" h="337998">
                    <a:moveTo>
                      <a:pt x="0" y="337999"/>
                    </a:moveTo>
                    <a:lnTo>
                      <a:pt x="3926955" y="337999"/>
                    </a:lnTo>
                    <a:lnTo>
                      <a:pt x="392695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F28527E2-1CD0-4F53-B398-1AFC5626AA5C}"/>
                  </a:ext>
                </a:extLst>
              </p:cNvPr>
              <p:cNvSpPr/>
              <p:nvPr/>
            </p:nvSpPr>
            <p:spPr>
              <a:xfrm>
                <a:off x="1787095" y="3936106"/>
                <a:ext cx="713991" cy="337984"/>
              </a:xfrm>
              <a:custGeom>
                <a:avLst/>
                <a:gdLst>
                  <a:gd name="connsiteX0" fmla="*/ 0 w 713991"/>
                  <a:gd name="connsiteY0" fmla="*/ 337985 h 337984"/>
                  <a:gd name="connsiteX1" fmla="*/ 713992 w 713991"/>
                  <a:gd name="connsiteY1" fmla="*/ 337985 h 337984"/>
                  <a:gd name="connsiteX2" fmla="*/ 713992 w 713991"/>
                  <a:gd name="connsiteY2" fmla="*/ 0 h 337984"/>
                  <a:gd name="connsiteX3" fmla="*/ 0 w 713991"/>
                  <a:gd name="connsiteY3" fmla="*/ 0 h 337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13991" h="337984">
                    <a:moveTo>
                      <a:pt x="0" y="337985"/>
                    </a:moveTo>
                    <a:lnTo>
                      <a:pt x="713992" y="337985"/>
                    </a:lnTo>
                    <a:lnTo>
                      <a:pt x="71399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4887A949-04E5-433D-8809-3652C7C0EDBC}"/>
                  </a:ext>
                </a:extLst>
              </p:cNvPr>
              <p:cNvSpPr/>
              <p:nvPr/>
            </p:nvSpPr>
            <p:spPr>
              <a:xfrm>
                <a:off x="1787095" y="3513608"/>
                <a:ext cx="118998" cy="337999"/>
              </a:xfrm>
              <a:custGeom>
                <a:avLst/>
                <a:gdLst>
                  <a:gd name="connsiteX0" fmla="*/ 0 w 118998"/>
                  <a:gd name="connsiteY0" fmla="*/ 337999 h 337999"/>
                  <a:gd name="connsiteX1" fmla="*/ 118999 w 118998"/>
                  <a:gd name="connsiteY1" fmla="*/ 337999 h 337999"/>
                  <a:gd name="connsiteX2" fmla="*/ 118999 w 118998"/>
                  <a:gd name="connsiteY2" fmla="*/ 0 h 337999"/>
                  <a:gd name="connsiteX3" fmla="*/ 0 w 118998"/>
                  <a:gd name="connsiteY3" fmla="*/ 0 h 3379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998" h="337999">
                    <a:moveTo>
                      <a:pt x="0" y="337999"/>
                    </a:moveTo>
                    <a:lnTo>
                      <a:pt x="118999" y="337999"/>
                    </a:lnTo>
                    <a:lnTo>
                      <a:pt x="118999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id="{A4140F9B-EB91-45D4-8D06-E13782F3D333}"/>
                  </a:ext>
                </a:extLst>
              </p:cNvPr>
              <p:cNvSpPr/>
              <p:nvPr/>
            </p:nvSpPr>
            <p:spPr>
              <a:xfrm>
                <a:off x="1787095" y="3091123"/>
                <a:ext cx="3688957" cy="337984"/>
              </a:xfrm>
              <a:custGeom>
                <a:avLst/>
                <a:gdLst>
                  <a:gd name="connsiteX0" fmla="*/ 0 w 3688957"/>
                  <a:gd name="connsiteY0" fmla="*/ 337984 h 337984"/>
                  <a:gd name="connsiteX1" fmla="*/ 3688957 w 3688957"/>
                  <a:gd name="connsiteY1" fmla="*/ 337984 h 337984"/>
                  <a:gd name="connsiteX2" fmla="*/ 3688957 w 3688957"/>
                  <a:gd name="connsiteY2" fmla="*/ 0 h 337984"/>
                  <a:gd name="connsiteX3" fmla="*/ 0 w 3688957"/>
                  <a:gd name="connsiteY3" fmla="*/ 0 h 3379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88957" h="337984">
                    <a:moveTo>
                      <a:pt x="0" y="337984"/>
                    </a:moveTo>
                    <a:lnTo>
                      <a:pt x="3688957" y="337984"/>
                    </a:lnTo>
                    <a:lnTo>
                      <a:pt x="368895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6" name="Freeform: Shape 115">
                <a:extLst>
                  <a:ext uri="{FF2B5EF4-FFF2-40B4-BE49-F238E27FC236}">
                    <a16:creationId xmlns:a16="http://schemas.microsoft.com/office/drawing/2014/main" id="{694EE28A-DF7C-4E40-B68C-A0B5269E5D0D}"/>
                  </a:ext>
                </a:extLst>
              </p:cNvPr>
              <p:cNvSpPr/>
              <p:nvPr/>
            </p:nvSpPr>
            <p:spPr>
              <a:xfrm>
                <a:off x="1787095" y="2668628"/>
                <a:ext cx="2141975" cy="337993"/>
              </a:xfrm>
              <a:custGeom>
                <a:avLst/>
                <a:gdLst>
                  <a:gd name="connsiteX0" fmla="*/ 0 w 2141975"/>
                  <a:gd name="connsiteY0" fmla="*/ 337993 h 337993"/>
                  <a:gd name="connsiteX1" fmla="*/ 2141975 w 2141975"/>
                  <a:gd name="connsiteY1" fmla="*/ 337993 h 337993"/>
                  <a:gd name="connsiteX2" fmla="*/ 2141975 w 2141975"/>
                  <a:gd name="connsiteY2" fmla="*/ 0 h 337993"/>
                  <a:gd name="connsiteX3" fmla="*/ 0 w 2141975"/>
                  <a:gd name="connsiteY3" fmla="*/ 0 h 337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141975" h="337993">
                    <a:moveTo>
                      <a:pt x="0" y="337993"/>
                    </a:moveTo>
                    <a:lnTo>
                      <a:pt x="2141975" y="337993"/>
                    </a:lnTo>
                    <a:lnTo>
                      <a:pt x="214197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7" name="Freeform: Shape 116">
                <a:extLst>
                  <a:ext uri="{FF2B5EF4-FFF2-40B4-BE49-F238E27FC236}">
                    <a16:creationId xmlns:a16="http://schemas.microsoft.com/office/drawing/2014/main" id="{3DD5088B-CCA1-430C-96A2-84B717B14482}"/>
                  </a:ext>
                </a:extLst>
              </p:cNvPr>
              <p:cNvSpPr/>
              <p:nvPr/>
            </p:nvSpPr>
            <p:spPr>
              <a:xfrm>
                <a:off x="1787095" y="2246135"/>
                <a:ext cx="5949931" cy="337993"/>
              </a:xfrm>
              <a:custGeom>
                <a:avLst/>
                <a:gdLst>
                  <a:gd name="connsiteX0" fmla="*/ 0 w 5949931"/>
                  <a:gd name="connsiteY0" fmla="*/ 337993 h 337993"/>
                  <a:gd name="connsiteX1" fmla="*/ 5949931 w 5949931"/>
                  <a:gd name="connsiteY1" fmla="*/ 337993 h 337993"/>
                  <a:gd name="connsiteX2" fmla="*/ 5949931 w 5949931"/>
                  <a:gd name="connsiteY2" fmla="*/ 0 h 337993"/>
                  <a:gd name="connsiteX3" fmla="*/ 0 w 5949931"/>
                  <a:gd name="connsiteY3" fmla="*/ 0 h 3379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49931" h="337993">
                    <a:moveTo>
                      <a:pt x="0" y="337993"/>
                    </a:moveTo>
                    <a:lnTo>
                      <a:pt x="5949931" y="337993"/>
                    </a:lnTo>
                    <a:lnTo>
                      <a:pt x="594993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4528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master.pptx" id="{46BBF303-2701-4327-B909-093102243B3E}" vid="{0D5A0161-8DDE-4F6E-95A9-43060B2230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E859A1-3B64-4A9E-92DD-802617ABC94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8C11436-EBC3-4FBB-8979-4358EC8C60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A27616-0865-45C4-B294-84620B9EA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vcmaster</Template>
  <TotalTime>14</TotalTime>
  <Words>61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vcmaster</vt:lpstr>
      <vt:lpstr>Contributed Input Levels by Institute Type Inputs from academia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Participants by Sector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2021-02-25T18:51:07Z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