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BBF0F2-52B9-4A7A-9C22-C6BA952CF7BE}" v="3" dt="2021-02-25T18:53:25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5BBF0F2-52B9-4A7A-9C22-C6BA952CF7BE}"/>
    <pc:docChg chg="custSel modSld">
      <pc:chgData name="Christopher Keane" userId="2677a39a-78fe-4da0-ac2a-39406820a4c7" providerId="ADAL" clId="{35BBF0F2-52B9-4A7A-9C22-C6BA952CF7BE}" dt="2021-02-25T18:53:25.879" v="28" actId="27803"/>
      <pc:docMkLst>
        <pc:docMk/>
      </pc:docMkLst>
      <pc:sldChg chg="addSp delSp modSp mod modNotesTx">
        <pc:chgData name="Christopher Keane" userId="2677a39a-78fe-4da0-ac2a-39406820a4c7" providerId="ADAL" clId="{35BBF0F2-52B9-4A7A-9C22-C6BA952CF7BE}" dt="2021-02-25T18:53:25.879" v="28" actId="27803"/>
        <pc:sldMkLst>
          <pc:docMk/>
          <pc:sldMk cId="0" sldId="256"/>
        </pc:sldMkLst>
        <pc:spChg chg="mod">
          <ac:chgData name="Christopher Keane" userId="2677a39a-78fe-4da0-ac2a-39406820a4c7" providerId="ADAL" clId="{35BBF0F2-52B9-4A7A-9C22-C6BA952CF7BE}" dt="2021-02-25T18:52:17.519" v="21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Christopher Keane" userId="2677a39a-78fe-4da0-ac2a-39406820a4c7" providerId="ADAL" clId="{35BBF0F2-52B9-4A7A-9C22-C6BA952CF7BE}" dt="2021-02-25T18:52:22.116" v="22" actId="478"/>
          <ac:spMkLst>
            <pc:docMk/>
            <pc:sldMk cId="0" sldId="256"/>
            <ac:spMk id="117" creationId="{3DD5088B-CCA1-430C-96A2-84B717B14482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23" creationId="{1C07D438-9321-422F-B83E-2553B9959290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26" creationId="{CBD099B1-73AF-48A0-8BC2-05D8926F9FA5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27" creationId="{315F549C-9071-4164-91AC-4C73581B5277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28" creationId="{1F35B60E-326F-44C1-AE54-CDE040093B7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0" creationId="{0B8E6A18-0176-4AC7-8858-6CE4A78D46EF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1" creationId="{62BCF45C-7D5F-4062-A0F6-1FFE275D66C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2" creationId="{2F57BA49-837D-46B3-BF79-37924C3E36E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4" creationId="{0CED29B9-8ED4-4B5B-80C6-3007E7CC99F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5" creationId="{0F5844A0-DA62-403C-8833-5A6F5C9552C5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6" creationId="{BF513DEC-FCB5-45FD-AEE3-3F85494BF41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8" creationId="{A3605A39-AB99-41E8-9BCD-5D21D082E488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39" creationId="{149D4BD5-E98F-4A44-BE96-D8EF5FE301DF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0" creationId="{CC4D416B-62D9-4058-B7A2-5418E7DB0388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2" creationId="{00123347-F699-4DE1-81B9-242CA987E04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3" creationId="{B0935D5C-8912-4932-AE40-5FA0D6F976EF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4" creationId="{6DFE05D6-87B5-472A-8BA7-45FF848BB7E4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6" creationId="{09B19BFD-62DD-4038-A407-5EA341E625FA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7" creationId="{FDA4979C-4CE1-441E-BC18-3417C4B5DEEA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48" creationId="{E75ED54C-4D5D-4BAD-9677-570AB81FBA2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0" creationId="{4DB7B079-0627-4650-9838-BF2190F3F36B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1" creationId="{2E6ABE10-2611-4EB0-8D8D-2BFFF84D6E48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2" creationId="{4A5677C8-4313-46A9-A8F7-BE1C3FBC7DA1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4" creationId="{92A299C4-28F8-44C6-96C1-2B5AE3E8175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5" creationId="{D957A107-7CCF-4436-B45A-E39FA9CAA6C7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6" creationId="{FAB197F2-6CA6-4B96-8510-6667D62570AC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7" creationId="{A8BEC15A-14A7-4228-82B1-AEF7E2CACDED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59" creationId="{86AEEE6F-56A4-4000-A407-3A25F5A876B1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0" creationId="{1D10D9D2-AF1A-48D1-A0C1-B38AA462D231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1" creationId="{29F236DD-3666-45EE-AA8D-80C5C83B01CE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2" creationId="{9E0A2E49-C647-49EE-A82C-D0BAF16CBDA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4" creationId="{EE727F65-0ECD-4A2D-B77E-890D613C0EA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5" creationId="{FFA06773-331F-4B7A-9C3A-E5D779BD1FE0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6" creationId="{CBBD44BA-B56F-4386-A15B-FFCC65C459F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7" creationId="{72D04A02-A792-48E9-BF69-4C4776B497A5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69" creationId="{6621308A-A51B-42B8-B185-28DCEB8BAEF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0" creationId="{5174DAE4-BABD-4B9E-9BA7-B7462498A58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2" creationId="{4B62B8F6-F5C3-4ABC-801B-2F2234FD407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3" creationId="{AE91BD7F-8BE3-45F5-97FD-33116A763C1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4" creationId="{35EED8D0-FECF-4764-9520-2D15A743277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5" creationId="{70F8210D-0F87-47F5-990E-E82044A9028E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6" creationId="{F512C4FB-3F8D-4D74-A45E-7C3DCF83D34A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7" creationId="{F1C1182F-153C-42C7-9A12-DC41B92FB88F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8" creationId="{15D862B1-AAE0-49ED-B8B9-560F3A85CB59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79" creationId="{6803CBEE-06B6-4E00-804C-8AD5D80A3BE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0" creationId="{2482A701-B8BC-47E7-9274-06532A1C08D7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1" creationId="{7B608571-50B2-4948-80D3-0FCB90951EE2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2" creationId="{FAAC9E37-42DB-4DF8-B754-985BCC8BDE81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3" creationId="{8B7F65F0-E9FE-4C61-8E5B-4DC476C29480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4" creationId="{4BE76741-E008-4D92-AE55-DFD64BD70964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5" creationId="{57533964-F462-4FAC-B427-74CB021EDF26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6" creationId="{3A113E0C-0E83-45B5-8F5C-5DE77687A8B3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7" creationId="{8F8CC3B8-7466-4204-88AB-20B19FE7D480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8" creationId="{BE022B08-81E3-4C9D-95B5-F0128237C262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89" creationId="{277439D3-F01A-458C-8B07-C2B3BFC856EB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90" creationId="{21BD7373-0D28-4E40-8F06-AEB087B0CDAB}"/>
          </ac:spMkLst>
        </pc:spChg>
        <pc:spChg chg="mod">
          <ac:chgData name="Christopher Keane" userId="2677a39a-78fe-4da0-ac2a-39406820a4c7" providerId="ADAL" clId="{35BBF0F2-52B9-4A7A-9C22-C6BA952CF7BE}" dt="2021-02-25T18:53:25.879" v="28" actId="27803"/>
          <ac:spMkLst>
            <pc:docMk/>
            <pc:sldMk cId="0" sldId="256"/>
            <ac:spMk id="191" creationId="{8A4005E4-E08F-41B3-A2B8-54E6CC97EFD0}"/>
          </ac:spMkLst>
        </pc:spChg>
        <pc:grpChg chg="del">
          <ac:chgData name="Christopher Keane" userId="2677a39a-78fe-4da0-ac2a-39406820a4c7" providerId="ADAL" clId="{35BBF0F2-52B9-4A7A-9C22-C6BA952CF7BE}" dt="2021-02-25T18:52:25.089" v="23" actId="478"/>
          <ac:grpSpMkLst>
            <pc:docMk/>
            <pc:sldMk cId="0" sldId="256"/>
            <ac:grpSpMk id="56" creationId="{E983B0CC-E276-43B3-A96D-2E3211C8B98F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22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24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25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29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33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37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41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45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49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53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58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63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68" creationId="{ED59906B-ACA3-448C-A1AA-219D1F863995}"/>
          </ac:grpSpMkLst>
        </pc:grpChg>
        <pc:grpChg chg="mod">
          <ac:chgData name="Christopher Keane" userId="2677a39a-78fe-4da0-ac2a-39406820a4c7" providerId="ADAL" clId="{35BBF0F2-52B9-4A7A-9C22-C6BA952CF7BE}" dt="2021-02-25T18:53:25.879" v="28" actId="27803"/>
          <ac:grpSpMkLst>
            <pc:docMk/>
            <pc:sldMk cId="0" sldId="256"/>
            <ac:grpSpMk id="171" creationId="{ED59906B-ACA3-448C-A1AA-219D1F863995}"/>
          </ac:grpSpMkLst>
        </pc:grpChg>
        <pc:picChg chg="add del mod">
          <ac:chgData name="Christopher Keane" userId="2677a39a-78fe-4da0-ac2a-39406820a4c7" providerId="ADAL" clId="{35BBF0F2-52B9-4A7A-9C22-C6BA952CF7BE}" dt="2021-02-25T18:52:55.404" v="25" actId="478"/>
          <ac:picMkLst>
            <pc:docMk/>
            <pc:sldMk cId="0" sldId="256"/>
            <ac:picMk id="119" creationId="{2C809597-3E23-4706-8313-6E44282D59A7}"/>
          </ac:picMkLst>
        </pc:picChg>
        <pc:picChg chg="add del mod">
          <ac:chgData name="Christopher Keane" userId="2677a39a-78fe-4da0-ac2a-39406820a4c7" providerId="ADAL" clId="{35BBF0F2-52B9-4A7A-9C22-C6BA952CF7BE}" dt="2021-02-25T18:53:25.879" v="28" actId="27803"/>
          <ac:picMkLst>
            <pc:docMk/>
            <pc:sldMk cId="0" sldId="256"/>
            <ac:picMk id="121" creationId="{ED59906B-ACA3-448C-A1AA-219D1F86399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2</a:t>
            </a:r>
            <a:r>
              <a:rPr dirty="0"/>
              <a:t>-</a:t>
            </a:r>
            <a:r>
              <a:rPr lang="en-US" dirty="0"/>
              <a:t>2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Contributed Input Levels by Employer Type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Inputs from employers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122" name="Graphic 120">
            <a:extLst>
              <a:ext uri="{FF2B5EF4-FFF2-40B4-BE49-F238E27FC236}">
                <a16:creationId xmlns:a16="http://schemas.microsoft.com/office/drawing/2014/main" id="{ED59906B-ACA3-448C-A1AA-219D1F863995}"/>
              </a:ext>
            </a:extLst>
          </p:cNvPr>
          <p:cNvGrpSpPr/>
          <p:nvPr/>
        </p:nvGrpSpPr>
        <p:grpSpPr>
          <a:xfrm>
            <a:off x="697460" y="96585"/>
            <a:ext cx="6882553" cy="5959475"/>
            <a:chOff x="697460" y="96585"/>
            <a:chExt cx="6882553" cy="5959475"/>
          </a:xfrm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1C07D438-9321-422F-B83E-2553B9959290}"/>
                </a:ext>
              </a:extLst>
            </p:cNvPr>
            <p:cNvSpPr/>
            <p:nvPr/>
          </p:nvSpPr>
          <p:spPr>
            <a:xfrm>
              <a:off x="2125612" y="1669352"/>
              <a:ext cx="5454400" cy="4142232"/>
            </a:xfrm>
            <a:custGeom>
              <a:avLst/>
              <a:gdLst>
                <a:gd name="connsiteX0" fmla="*/ 0 w 5454400"/>
                <a:gd name="connsiteY0" fmla="*/ 4142232 h 4142232"/>
                <a:gd name="connsiteX1" fmla="*/ 5454401 w 5454400"/>
                <a:gd name="connsiteY1" fmla="*/ 4142232 h 4142232"/>
                <a:gd name="connsiteX2" fmla="*/ 5454401 w 5454400"/>
                <a:gd name="connsiteY2" fmla="*/ 0 h 4142232"/>
                <a:gd name="connsiteX3" fmla="*/ 0 w 5454400"/>
                <a:gd name="connsiteY3" fmla="*/ 0 h 414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54400" h="4142232">
                  <a:moveTo>
                    <a:pt x="0" y="4142232"/>
                  </a:moveTo>
                  <a:lnTo>
                    <a:pt x="5454401" y="4142232"/>
                  </a:lnTo>
                  <a:lnTo>
                    <a:pt x="54544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24" name="Graphic 120">
              <a:extLst>
                <a:ext uri="{FF2B5EF4-FFF2-40B4-BE49-F238E27FC236}">
                  <a16:creationId xmlns:a16="http://schemas.microsoft.com/office/drawing/2014/main" id="{ED59906B-ACA3-448C-A1AA-219D1F863995}"/>
                </a:ext>
              </a:extLst>
            </p:cNvPr>
            <p:cNvGrpSpPr/>
            <p:nvPr/>
          </p:nvGrpSpPr>
          <p:grpSpPr>
            <a:xfrm>
              <a:off x="2049444" y="1669352"/>
              <a:ext cx="5178951" cy="4386707"/>
              <a:chOff x="2049444" y="1669352"/>
              <a:chExt cx="5178951" cy="4386707"/>
            </a:xfrm>
          </p:grpSpPr>
          <p:grpSp>
            <p:nvGrpSpPr>
              <p:cNvPr id="125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2049444" y="1669352"/>
                <a:ext cx="152336" cy="4386707"/>
                <a:chOff x="2049444" y="1669352"/>
                <a:chExt cx="152336" cy="4386707"/>
              </a:xfrm>
            </p:grpSpPr>
            <p:sp>
              <p:nvSpPr>
                <p:cNvPr id="126" name="Freeform: Shape 125">
                  <a:extLst>
                    <a:ext uri="{FF2B5EF4-FFF2-40B4-BE49-F238E27FC236}">
                      <a16:creationId xmlns:a16="http://schemas.microsoft.com/office/drawing/2014/main" id="{CBD099B1-73AF-48A0-8BC2-05D8926F9FA5}"/>
                    </a:ext>
                  </a:extLst>
                </p:cNvPr>
                <p:cNvSpPr/>
                <p:nvPr/>
              </p:nvSpPr>
              <p:spPr>
                <a:xfrm>
                  <a:off x="2125612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7" name="Freeform: Shape 126">
                  <a:extLst>
                    <a:ext uri="{FF2B5EF4-FFF2-40B4-BE49-F238E27FC236}">
                      <a16:creationId xmlns:a16="http://schemas.microsoft.com/office/drawing/2014/main" id="{315F549C-9071-4164-91AC-4C73581B5277}"/>
                    </a:ext>
                  </a:extLst>
                </p:cNvPr>
                <p:cNvSpPr/>
                <p:nvPr/>
              </p:nvSpPr>
              <p:spPr>
                <a:xfrm>
                  <a:off x="2125612" y="5811585"/>
                  <a:ext cx="12694" cy="88900"/>
                </a:xfrm>
                <a:custGeom>
                  <a:avLst/>
                  <a:gdLst>
                    <a:gd name="connsiteX0" fmla="*/ 113 w 12694"/>
                    <a:gd name="connsiteY0" fmla="*/ 450 h 88900"/>
                    <a:gd name="connsiteX1" fmla="*/ 113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113" y="450"/>
                      </a:moveTo>
                      <a:lnTo>
                        <a:pt x="113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1F35B60E-326F-44C1-AE54-CDE040093B73}"/>
                    </a:ext>
                  </a:extLst>
                </p:cNvPr>
                <p:cNvSpPr txBox="1"/>
                <p:nvPr/>
              </p:nvSpPr>
              <p:spPr>
                <a:xfrm>
                  <a:off x="1958004" y="5870640"/>
                  <a:ext cx="335216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129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3048415" y="1669352"/>
                <a:ext cx="152336" cy="4386707"/>
                <a:chOff x="3048415" y="1669352"/>
                <a:chExt cx="152336" cy="4386707"/>
              </a:xfrm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0B8E6A18-0176-4AC7-8858-6CE4A78D46EF}"/>
                    </a:ext>
                  </a:extLst>
                </p:cNvPr>
                <p:cNvSpPr/>
                <p:nvPr/>
              </p:nvSpPr>
              <p:spPr>
                <a:xfrm>
                  <a:off x="3124583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62BCF45C-7D5F-4062-A0F6-1FFE275D66C9}"/>
                    </a:ext>
                  </a:extLst>
                </p:cNvPr>
                <p:cNvSpPr/>
                <p:nvPr/>
              </p:nvSpPr>
              <p:spPr>
                <a:xfrm>
                  <a:off x="3124583" y="5811585"/>
                  <a:ext cx="12694" cy="88900"/>
                </a:xfrm>
                <a:custGeom>
                  <a:avLst/>
                  <a:gdLst>
                    <a:gd name="connsiteX0" fmla="*/ 191 w 12694"/>
                    <a:gd name="connsiteY0" fmla="*/ 450 h 88900"/>
                    <a:gd name="connsiteX1" fmla="*/ 191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191" y="450"/>
                      </a:moveTo>
                      <a:lnTo>
                        <a:pt x="191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2F57BA49-837D-46B3-BF79-37924C3E36E3}"/>
                    </a:ext>
                  </a:extLst>
                </p:cNvPr>
                <p:cNvSpPr txBox="1"/>
                <p:nvPr/>
              </p:nvSpPr>
              <p:spPr>
                <a:xfrm>
                  <a:off x="2956975" y="5870640"/>
                  <a:ext cx="335216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5%</a:t>
                  </a:r>
                </a:p>
              </p:txBody>
            </p:sp>
          </p:grpSp>
          <p:grpSp>
            <p:nvGrpSpPr>
              <p:cNvPr id="133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4015661" y="1669352"/>
                <a:ext cx="215809" cy="4386707"/>
                <a:chOff x="4015661" y="1669352"/>
                <a:chExt cx="215809" cy="4386707"/>
              </a:xfrm>
            </p:grpSpPr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0CED29B9-8ED4-4B5B-80C6-3007E7CC99F3}"/>
                    </a:ext>
                  </a:extLst>
                </p:cNvPr>
                <p:cNvSpPr/>
                <p:nvPr/>
              </p:nvSpPr>
              <p:spPr>
                <a:xfrm>
                  <a:off x="4123566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5" name="Freeform: Shape 134">
                  <a:extLst>
                    <a:ext uri="{FF2B5EF4-FFF2-40B4-BE49-F238E27FC236}">
                      <a16:creationId xmlns:a16="http://schemas.microsoft.com/office/drawing/2014/main" id="{0F5844A0-DA62-403C-8833-5A6F5C9552C5}"/>
                    </a:ext>
                  </a:extLst>
                </p:cNvPr>
                <p:cNvSpPr/>
                <p:nvPr/>
              </p:nvSpPr>
              <p:spPr>
                <a:xfrm>
                  <a:off x="4123566" y="5811585"/>
                  <a:ext cx="12694" cy="88900"/>
                </a:xfrm>
                <a:custGeom>
                  <a:avLst/>
                  <a:gdLst>
                    <a:gd name="connsiteX0" fmla="*/ 270 w 12694"/>
                    <a:gd name="connsiteY0" fmla="*/ 450 h 88900"/>
                    <a:gd name="connsiteX1" fmla="*/ 270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270" y="450"/>
                      </a:moveTo>
                      <a:lnTo>
                        <a:pt x="270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BF513DEC-FCB5-45FD-AEE3-3F85494BF419}"/>
                    </a:ext>
                  </a:extLst>
                </p:cNvPr>
                <p:cNvSpPr txBox="1"/>
                <p:nvPr/>
              </p:nvSpPr>
              <p:spPr>
                <a:xfrm>
                  <a:off x="3924221" y="5870640"/>
                  <a:ext cx="398689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10%</a:t>
                  </a:r>
                </a:p>
              </p:txBody>
            </p:sp>
          </p:grpSp>
          <p:grpSp>
            <p:nvGrpSpPr>
              <p:cNvPr id="137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5014632" y="1669352"/>
                <a:ext cx="215809" cy="4386707"/>
                <a:chOff x="5014632" y="1669352"/>
                <a:chExt cx="215809" cy="4386707"/>
              </a:xfrm>
            </p:grpSpPr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A3605A39-AB99-41E8-9BCD-5D21D082E488}"/>
                    </a:ext>
                  </a:extLst>
                </p:cNvPr>
                <p:cNvSpPr/>
                <p:nvPr/>
              </p:nvSpPr>
              <p:spPr>
                <a:xfrm>
                  <a:off x="5122537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9" name="Freeform: Shape 138">
                  <a:extLst>
                    <a:ext uri="{FF2B5EF4-FFF2-40B4-BE49-F238E27FC236}">
                      <a16:creationId xmlns:a16="http://schemas.microsoft.com/office/drawing/2014/main" id="{149D4BD5-E98F-4A44-BE96-D8EF5FE301DF}"/>
                    </a:ext>
                  </a:extLst>
                </p:cNvPr>
                <p:cNvSpPr/>
                <p:nvPr/>
              </p:nvSpPr>
              <p:spPr>
                <a:xfrm>
                  <a:off x="5122537" y="5811585"/>
                  <a:ext cx="12694" cy="88900"/>
                </a:xfrm>
                <a:custGeom>
                  <a:avLst/>
                  <a:gdLst>
                    <a:gd name="connsiteX0" fmla="*/ 349 w 12694"/>
                    <a:gd name="connsiteY0" fmla="*/ 450 h 88900"/>
                    <a:gd name="connsiteX1" fmla="*/ 349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349" y="450"/>
                      </a:moveTo>
                      <a:lnTo>
                        <a:pt x="349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CC4D416B-62D9-4058-B7A2-5418E7DB0388}"/>
                    </a:ext>
                  </a:extLst>
                </p:cNvPr>
                <p:cNvSpPr txBox="1"/>
                <p:nvPr/>
              </p:nvSpPr>
              <p:spPr>
                <a:xfrm>
                  <a:off x="4923192" y="5870640"/>
                  <a:ext cx="398689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15%</a:t>
                  </a:r>
                </a:p>
              </p:txBody>
            </p:sp>
          </p:grpSp>
          <p:grpSp>
            <p:nvGrpSpPr>
              <p:cNvPr id="141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6013603" y="1669352"/>
                <a:ext cx="215809" cy="4386707"/>
                <a:chOff x="6013603" y="1669352"/>
                <a:chExt cx="215809" cy="4386707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00123347-F699-4DE1-81B9-242CA987E049}"/>
                    </a:ext>
                  </a:extLst>
                </p:cNvPr>
                <p:cNvSpPr/>
                <p:nvPr/>
              </p:nvSpPr>
              <p:spPr>
                <a:xfrm>
                  <a:off x="6121507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B0935D5C-8912-4932-AE40-5FA0D6F976EF}"/>
                    </a:ext>
                  </a:extLst>
                </p:cNvPr>
                <p:cNvSpPr/>
                <p:nvPr/>
              </p:nvSpPr>
              <p:spPr>
                <a:xfrm>
                  <a:off x="6121507" y="5811585"/>
                  <a:ext cx="12694" cy="88900"/>
                </a:xfrm>
                <a:custGeom>
                  <a:avLst/>
                  <a:gdLst>
                    <a:gd name="connsiteX0" fmla="*/ 427 w 12694"/>
                    <a:gd name="connsiteY0" fmla="*/ 450 h 88900"/>
                    <a:gd name="connsiteX1" fmla="*/ 427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427" y="450"/>
                      </a:moveTo>
                      <a:lnTo>
                        <a:pt x="427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4" name="TextBox 143">
                  <a:extLst>
                    <a:ext uri="{FF2B5EF4-FFF2-40B4-BE49-F238E27FC236}">
                      <a16:creationId xmlns:a16="http://schemas.microsoft.com/office/drawing/2014/main" id="{6DFE05D6-87B5-472A-8BA7-45FF848BB7E4}"/>
                    </a:ext>
                  </a:extLst>
                </p:cNvPr>
                <p:cNvSpPr txBox="1"/>
                <p:nvPr/>
              </p:nvSpPr>
              <p:spPr>
                <a:xfrm>
                  <a:off x="5922163" y="5870640"/>
                  <a:ext cx="398689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145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7012586" y="1669352"/>
                <a:ext cx="215809" cy="4386707"/>
                <a:chOff x="7012586" y="1669352"/>
                <a:chExt cx="215809" cy="4386707"/>
              </a:xfrm>
            </p:grpSpPr>
            <p:sp>
              <p:nvSpPr>
                <p:cNvPr id="146" name="Freeform: Shape 145">
                  <a:extLst>
                    <a:ext uri="{FF2B5EF4-FFF2-40B4-BE49-F238E27FC236}">
                      <a16:creationId xmlns:a16="http://schemas.microsoft.com/office/drawing/2014/main" id="{09B19BFD-62DD-4038-A407-5EA341E625FA}"/>
                    </a:ext>
                  </a:extLst>
                </p:cNvPr>
                <p:cNvSpPr/>
                <p:nvPr/>
              </p:nvSpPr>
              <p:spPr>
                <a:xfrm>
                  <a:off x="7120491" y="1669352"/>
                  <a:ext cx="12694" cy="4142232"/>
                </a:xfrm>
                <a:custGeom>
                  <a:avLst/>
                  <a:gdLst>
                    <a:gd name="connsiteX0" fmla="*/ 0 w 12694"/>
                    <a:gd name="connsiteY0" fmla="*/ 4142232 h 4142232"/>
                    <a:gd name="connsiteX1" fmla="*/ 0 w 12694"/>
                    <a:gd name="connsiteY1" fmla="*/ 0 h 41422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4142232">
                      <a:moveTo>
                        <a:pt x="0" y="414223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0156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7" name="Freeform: Shape 146">
                  <a:extLst>
                    <a:ext uri="{FF2B5EF4-FFF2-40B4-BE49-F238E27FC236}">
                      <a16:creationId xmlns:a16="http://schemas.microsoft.com/office/drawing/2014/main" id="{FDA4979C-4CE1-441E-BC18-3417C4B5DEEA}"/>
                    </a:ext>
                  </a:extLst>
                </p:cNvPr>
                <p:cNvSpPr/>
                <p:nvPr/>
              </p:nvSpPr>
              <p:spPr>
                <a:xfrm>
                  <a:off x="7120491" y="5811585"/>
                  <a:ext cx="12694" cy="88900"/>
                </a:xfrm>
                <a:custGeom>
                  <a:avLst/>
                  <a:gdLst>
                    <a:gd name="connsiteX0" fmla="*/ 506 w 12694"/>
                    <a:gd name="connsiteY0" fmla="*/ 450 h 88900"/>
                    <a:gd name="connsiteX1" fmla="*/ 506 w 12694"/>
                    <a:gd name="connsiteY1" fmla="*/ 89350 h 8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694" h="88900">
                      <a:moveTo>
                        <a:pt x="506" y="450"/>
                      </a:moveTo>
                      <a:lnTo>
                        <a:pt x="506" y="89350"/>
                      </a:lnTo>
                    </a:path>
                  </a:pathLst>
                </a:custGeom>
                <a:solidFill>
                  <a:srgbClr val="262626"/>
                </a:solidFill>
                <a:ln w="10156" cap="flat">
                  <a:solidFill>
                    <a:srgbClr val="262626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8" name="TextBox 147">
                  <a:extLst>
                    <a:ext uri="{FF2B5EF4-FFF2-40B4-BE49-F238E27FC236}">
                      <a16:creationId xmlns:a16="http://schemas.microsoft.com/office/drawing/2014/main" id="{E75ED54C-4D5D-4BAD-9677-570AB81FBA26}"/>
                    </a:ext>
                  </a:extLst>
                </p:cNvPr>
                <p:cNvSpPr txBox="1"/>
                <p:nvPr/>
              </p:nvSpPr>
              <p:spPr>
                <a:xfrm>
                  <a:off x="6921146" y="5870640"/>
                  <a:ext cx="398689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25%</a:t>
                  </a:r>
                </a:p>
              </p:txBody>
            </p:sp>
          </p:grpSp>
        </p:grpSp>
        <p:grpSp>
          <p:nvGrpSpPr>
            <p:cNvPr id="149" name="Graphic 120">
              <a:extLst>
                <a:ext uri="{FF2B5EF4-FFF2-40B4-BE49-F238E27FC236}">
                  <a16:creationId xmlns:a16="http://schemas.microsoft.com/office/drawing/2014/main" id="{ED59906B-ACA3-448C-A1AA-219D1F863995}"/>
                </a:ext>
              </a:extLst>
            </p:cNvPr>
            <p:cNvGrpSpPr/>
            <p:nvPr/>
          </p:nvGrpSpPr>
          <p:grpSpPr>
            <a:xfrm>
              <a:off x="965226" y="1840879"/>
              <a:ext cx="1035377" cy="3741534"/>
              <a:chOff x="965226" y="1840879"/>
              <a:chExt cx="1035377" cy="3741534"/>
            </a:xfrm>
            <a:solidFill>
              <a:srgbClr val="262626"/>
            </a:solidFill>
          </p:grpSpPr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4DB7B079-0627-4650-9838-BF2190F3F36B}"/>
                  </a:ext>
                </a:extLst>
              </p:cNvPr>
              <p:cNvSpPr txBox="1"/>
              <p:nvPr/>
            </p:nvSpPr>
            <p:spPr>
              <a:xfrm>
                <a:off x="1253449" y="5396993"/>
                <a:ext cx="830309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Other Energy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2E6ABE10-2611-4EB0-8D8D-2BFFF84D6E48}"/>
                  </a:ext>
                </a:extLst>
              </p:cNvPr>
              <p:cNvSpPr txBox="1"/>
              <p:nvPr/>
            </p:nvSpPr>
            <p:spPr>
              <a:xfrm>
                <a:off x="1050334" y="5124121"/>
                <a:ext cx="1033424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Other Consulting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4A5677C8-4313-46A9-A8F7-BE1C3FBC7DA1}"/>
                  </a:ext>
                </a:extLst>
              </p:cNvPr>
              <p:cNvSpPr txBox="1"/>
              <p:nvPr/>
            </p:nvSpPr>
            <p:spPr>
              <a:xfrm>
                <a:off x="1393090" y="4851249"/>
                <a:ext cx="690667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Education</a:t>
                </a:r>
              </a:p>
            </p:txBody>
          </p:sp>
          <p:grpSp>
            <p:nvGrpSpPr>
              <p:cNvPr id="153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965226" y="4569309"/>
                <a:ext cx="1015575" cy="266966"/>
                <a:chOff x="965226" y="4569309"/>
                <a:chExt cx="1015575" cy="266966"/>
              </a:xfrm>
              <a:solidFill>
                <a:srgbClr val="262626"/>
              </a:solidFill>
            </p:grpSpPr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92A299C4-28F8-44C6-96C1-2B5AE3E81756}"/>
                    </a:ext>
                  </a:extLst>
                </p:cNvPr>
                <p:cNvSpPr txBox="1"/>
                <p:nvPr/>
              </p:nvSpPr>
              <p:spPr>
                <a:xfrm>
                  <a:off x="873786" y="4523589"/>
                  <a:ext cx="1198455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Environment/hydro/</a:t>
                  </a:r>
                </a:p>
              </p:txBody>
            </p:sp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D957A107-7CCF-4436-B45A-E39FA9CAA6C7}"/>
                    </a:ext>
                  </a:extLst>
                </p:cNvPr>
                <p:cNvSpPr txBox="1"/>
                <p:nvPr/>
              </p:nvSpPr>
              <p:spPr>
                <a:xfrm>
                  <a:off x="1291003" y="4650855"/>
                  <a:ext cx="779530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engineering</a:t>
                  </a:r>
                </a:p>
              </p:txBody>
            </p:sp>
          </p:grp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FAB197F2-6CA6-4B96-8510-6667D62570AC}"/>
                  </a:ext>
                </a:extLst>
              </p:cNvPr>
              <p:cNvSpPr txBox="1"/>
              <p:nvPr/>
            </p:nvSpPr>
            <p:spPr>
              <a:xfrm>
                <a:off x="1063028" y="4305492"/>
                <a:ext cx="1020729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Mining/minerals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A8BEC15A-14A7-4228-82B1-AEF7E2CACDED}"/>
                  </a:ext>
                </a:extLst>
              </p:cNvPr>
              <p:cNvSpPr txBox="1"/>
              <p:nvPr/>
            </p:nvSpPr>
            <p:spPr>
              <a:xfrm>
                <a:off x="1367701" y="4032619"/>
                <a:ext cx="716057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Petroleum</a:t>
                </a:r>
              </a:p>
            </p:txBody>
          </p:sp>
          <p:grpSp>
            <p:nvGrpSpPr>
              <p:cNvPr id="158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1453065" y="3750997"/>
                <a:ext cx="537211" cy="265785"/>
                <a:chOff x="1453065" y="3750997"/>
                <a:chExt cx="537211" cy="265785"/>
              </a:xfrm>
              <a:solidFill>
                <a:srgbClr val="262626"/>
              </a:solidFill>
            </p:grpSpPr>
            <p:sp>
              <p:nvSpPr>
                <p:cNvPr id="159" name="TextBox 158">
                  <a:extLst>
                    <a:ext uri="{FF2B5EF4-FFF2-40B4-BE49-F238E27FC236}">
                      <a16:creationId xmlns:a16="http://schemas.microsoft.com/office/drawing/2014/main" id="{86AEEE6F-56A4-4000-A407-3A25F5A876B1}"/>
                    </a:ext>
                  </a:extLst>
                </p:cNvPr>
                <p:cNvSpPr txBox="1"/>
                <p:nvPr/>
              </p:nvSpPr>
              <p:spPr>
                <a:xfrm>
                  <a:off x="1365660" y="3705277"/>
                  <a:ext cx="716057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Petroleum</a:t>
                  </a:r>
                </a:p>
              </p:txBody>
            </p:sp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1D10D9D2-AF1A-48D1-A0C1-B38AA462D231}"/>
                    </a:ext>
                  </a:extLst>
                </p:cNvPr>
                <p:cNvSpPr txBox="1"/>
                <p:nvPr/>
              </p:nvSpPr>
              <p:spPr>
                <a:xfrm>
                  <a:off x="1361625" y="3831362"/>
                  <a:ext cx="716057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consulting</a:t>
                  </a:r>
                </a:p>
              </p:txBody>
            </p:sp>
          </p:grp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29F236DD-3666-45EE-AA8D-80C5C83B01CE}"/>
                  </a:ext>
                </a:extLst>
              </p:cNvPr>
              <p:cNvSpPr txBox="1"/>
              <p:nvPr/>
            </p:nvSpPr>
            <p:spPr>
              <a:xfrm>
                <a:off x="1253449" y="3486875"/>
                <a:ext cx="830309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Reinsurance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9E0A2E49-C647-49EE-A82C-D0BAF16CBDA9}"/>
                  </a:ext>
                </a:extLst>
              </p:cNvPr>
              <p:cNvSpPr txBox="1"/>
              <p:nvPr/>
            </p:nvSpPr>
            <p:spPr>
              <a:xfrm>
                <a:off x="1037639" y="3214003"/>
                <a:ext cx="1046118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Weather/climate</a:t>
                </a:r>
              </a:p>
            </p:txBody>
          </p:sp>
          <p:grpSp>
            <p:nvGrpSpPr>
              <p:cNvPr id="163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1529740" y="2932647"/>
                <a:ext cx="469703" cy="265785"/>
                <a:chOff x="1529740" y="2932647"/>
                <a:chExt cx="469703" cy="265785"/>
              </a:xfrm>
              <a:solidFill>
                <a:srgbClr val="262626"/>
              </a:solidFill>
            </p:grpSpPr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EE727F65-0ECD-4A2D-B77E-890D613C0EA3}"/>
                    </a:ext>
                  </a:extLst>
                </p:cNvPr>
                <p:cNvSpPr txBox="1"/>
                <p:nvPr/>
              </p:nvSpPr>
              <p:spPr>
                <a:xfrm>
                  <a:off x="1517205" y="2886927"/>
                  <a:ext cx="563720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Federal</a:t>
                  </a:r>
                </a:p>
              </p:txBody>
            </p:sp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FFA06773-331F-4B7A-9C3A-E5D779BD1FE0}"/>
                    </a:ext>
                  </a:extLst>
                </p:cNvPr>
                <p:cNvSpPr txBox="1"/>
                <p:nvPr/>
              </p:nvSpPr>
              <p:spPr>
                <a:xfrm>
                  <a:off x="1438300" y="3013013"/>
                  <a:ext cx="652583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agencies</a:t>
                  </a:r>
                </a:p>
              </p:txBody>
            </p:sp>
          </p:grp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CBBD44BA-B56F-4386-A15B-FFCC65C459F3}"/>
                  </a:ext>
                </a:extLst>
              </p:cNvPr>
              <p:cNvSpPr txBox="1"/>
              <p:nvPr/>
            </p:nvSpPr>
            <p:spPr>
              <a:xfrm>
                <a:off x="1380396" y="2668246"/>
                <a:ext cx="703362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Museums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72D04A02-A792-48E9-BF69-4C4776B497A5}"/>
                  </a:ext>
                </a:extLst>
              </p:cNvPr>
              <p:cNvSpPr txBox="1"/>
              <p:nvPr/>
            </p:nvSpPr>
            <p:spPr>
              <a:xfrm>
                <a:off x="1342312" y="2395970"/>
                <a:ext cx="741446" cy="231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9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Non-profits</a:t>
                </a:r>
              </a:p>
            </p:txBody>
          </p:sp>
          <p:grpSp>
            <p:nvGrpSpPr>
              <p:cNvPr id="168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1188144" y="2113789"/>
                <a:ext cx="812460" cy="266344"/>
                <a:chOff x="1188144" y="2113789"/>
                <a:chExt cx="812460" cy="266344"/>
              </a:xfrm>
              <a:solidFill>
                <a:srgbClr val="262626"/>
              </a:solidFill>
            </p:grpSpPr>
            <p:sp>
              <p:nvSpPr>
                <p:cNvPr id="169" name="TextBox 168">
                  <a:extLst>
                    <a:ext uri="{FF2B5EF4-FFF2-40B4-BE49-F238E27FC236}">
                      <a16:creationId xmlns:a16="http://schemas.microsoft.com/office/drawing/2014/main" id="{6621308A-A51B-42B8-B185-28DCEB8BAEF6}"/>
                    </a:ext>
                  </a:extLst>
                </p:cNvPr>
                <p:cNvSpPr txBox="1"/>
                <p:nvPr/>
              </p:nvSpPr>
              <p:spPr>
                <a:xfrm>
                  <a:off x="1096704" y="2068069"/>
                  <a:ext cx="995340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State agencies/</a:t>
                  </a:r>
                </a:p>
              </p:txBody>
            </p:sp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5174DAE4-BABD-4B9E-9BA7-B7462498A583}"/>
                    </a:ext>
                  </a:extLst>
                </p:cNvPr>
                <p:cNvSpPr txBox="1"/>
                <p:nvPr/>
              </p:nvSpPr>
              <p:spPr>
                <a:xfrm>
                  <a:off x="1500942" y="2194713"/>
                  <a:ext cx="576415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surveys</a:t>
                  </a:r>
                </a:p>
              </p:txBody>
            </p:sp>
          </p:grpSp>
          <p:grpSp>
            <p:nvGrpSpPr>
              <p:cNvPr id="171" name="Graphic 120">
                <a:extLst>
                  <a:ext uri="{FF2B5EF4-FFF2-40B4-BE49-F238E27FC236}">
                    <a16:creationId xmlns:a16="http://schemas.microsoft.com/office/drawing/2014/main" id="{ED59906B-ACA3-448C-A1AA-219D1F863995}"/>
                  </a:ext>
                </a:extLst>
              </p:cNvPr>
              <p:cNvGrpSpPr/>
              <p:nvPr/>
            </p:nvGrpSpPr>
            <p:grpSpPr>
              <a:xfrm>
                <a:off x="1341723" y="1840879"/>
                <a:ext cx="655899" cy="265785"/>
                <a:chOff x="1341723" y="1840879"/>
                <a:chExt cx="655899" cy="265785"/>
              </a:xfrm>
              <a:solidFill>
                <a:srgbClr val="262626"/>
              </a:solidFill>
            </p:grpSpPr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4B62B8F6-F5C3-4ABC-801B-2F2234FD4079}"/>
                    </a:ext>
                  </a:extLst>
                </p:cNvPr>
                <p:cNvSpPr txBox="1"/>
                <p:nvPr/>
              </p:nvSpPr>
              <p:spPr>
                <a:xfrm>
                  <a:off x="1250283" y="1795159"/>
                  <a:ext cx="830309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Professional</a:t>
                  </a:r>
                </a:p>
              </p:txBody>
            </p:sp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AE91BD7F-8BE3-45F5-97FD-33116A763C19}"/>
                    </a:ext>
                  </a:extLst>
                </p:cNvPr>
                <p:cNvSpPr txBox="1"/>
                <p:nvPr/>
              </p:nvSpPr>
              <p:spPr>
                <a:xfrm>
                  <a:off x="1436478" y="1921244"/>
                  <a:ext cx="652583" cy="2311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90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societies</a:t>
                  </a:r>
                </a:p>
              </p:txBody>
            </p:sp>
          </p:grpSp>
        </p:grp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5EED8D0-FECF-4764-9520-2D15A7432776}"/>
                </a:ext>
              </a:extLst>
            </p:cNvPr>
            <p:cNvSpPr/>
            <p:nvPr/>
          </p:nvSpPr>
          <p:spPr>
            <a:xfrm>
              <a:off x="2125612" y="1669352"/>
              <a:ext cx="12694" cy="4142232"/>
            </a:xfrm>
            <a:custGeom>
              <a:avLst/>
              <a:gdLst>
                <a:gd name="connsiteX0" fmla="*/ 0 w 12694"/>
                <a:gd name="connsiteY0" fmla="*/ 4142232 h 4142232"/>
                <a:gd name="connsiteX1" fmla="*/ 0 w 12694"/>
                <a:gd name="connsiteY1" fmla="*/ 0 h 414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4" h="4142232">
                  <a:moveTo>
                    <a:pt x="0" y="4142232"/>
                  </a:moveTo>
                  <a:lnTo>
                    <a:pt x="0" y="0"/>
                  </a:lnTo>
                </a:path>
              </a:pathLst>
            </a:custGeom>
            <a:noFill/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70F8210D-0F87-47F5-990E-E82044A9028E}"/>
                </a:ext>
              </a:extLst>
            </p:cNvPr>
            <p:cNvSpPr/>
            <p:nvPr/>
          </p:nvSpPr>
          <p:spPr>
            <a:xfrm>
              <a:off x="7580013" y="1669352"/>
              <a:ext cx="12694" cy="4142232"/>
            </a:xfrm>
            <a:custGeom>
              <a:avLst/>
              <a:gdLst>
                <a:gd name="connsiteX0" fmla="*/ 0 w 12694"/>
                <a:gd name="connsiteY0" fmla="*/ 4142232 h 4142232"/>
                <a:gd name="connsiteX1" fmla="*/ 0 w 12694"/>
                <a:gd name="connsiteY1" fmla="*/ 0 h 414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694" h="4142232">
                  <a:moveTo>
                    <a:pt x="0" y="4142232"/>
                  </a:moveTo>
                  <a:lnTo>
                    <a:pt x="0" y="0"/>
                  </a:lnTo>
                </a:path>
              </a:pathLst>
            </a:custGeom>
            <a:noFill/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F512C4FB-3F8D-4D74-A45E-7C3DCF83D34A}"/>
                </a:ext>
              </a:extLst>
            </p:cNvPr>
            <p:cNvSpPr/>
            <p:nvPr/>
          </p:nvSpPr>
          <p:spPr>
            <a:xfrm>
              <a:off x="2125612" y="5811585"/>
              <a:ext cx="5454400" cy="12700"/>
            </a:xfrm>
            <a:custGeom>
              <a:avLst/>
              <a:gdLst>
                <a:gd name="connsiteX0" fmla="*/ 0 w 5454400"/>
                <a:gd name="connsiteY0" fmla="*/ 0 h 12700"/>
                <a:gd name="connsiteX1" fmla="*/ 5454401 w 54544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54400" h="12700">
                  <a:moveTo>
                    <a:pt x="0" y="0"/>
                  </a:moveTo>
                  <a:lnTo>
                    <a:pt x="5454401" y="0"/>
                  </a:lnTo>
                </a:path>
              </a:pathLst>
            </a:custGeom>
            <a:noFill/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F1C1182F-153C-42C7-9A12-DC41B92FB88F}"/>
                </a:ext>
              </a:extLst>
            </p:cNvPr>
            <p:cNvSpPr/>
            <p:nvPr/>
          </p:nvSpPr>
          <p:spPr>
            <a:xfrm>
              <a:off x="2125612" y="1669352"/>
              <a:ext cx="5454400" cy="12700"/>
            </a:xfrm>
            <a:custGeom>
              <a:avLst/>
              <a:gdLst>
                <a:gd name="connsiteX0" fmla="*/ 0 w 5454400"/>
                <a:gd name="connsiteY0" fmla="*/ 0 h 12700"/>
                <a:gd name="connsiteX1" fmla="*/ 5454401 w 5454400"/>
                <a:gd name="connsiteY1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54400" h="12700">
                  <a:moveTo>
                    <a:pt x="0" y="0"/>
                  </a:moveTo>
                  <a:lnTo>
                    <a:pt x="5454401" y="0"/>
                  </a:lnTo>
                </a:path>
              </a:pathLst>
            </a:custGeom>
            <a:noFill/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15D862B1-AAE0-49ED-B8B9-560F3A85CB59}"/>
                </a:ext>
              </a:extLst>
            </p:cNvPr>
            <p:cNvSpPr/>
            <p:nvPr/>
          </p:nvSpPr>
          <p:spPr>
            <a:xfrm>
              <a:off x="2125612" y="5405007"/>
              <a:ext cx="199789" cy="218300"/>
            </a:xfrm>
            <a:custGeom>
              <a:avLst/>
              <a:gdLst>
                <a:gd name="connsiteX0" fmla="*/ 0 w 199789"/>
                <a:gd name="connsiteY0" fmla="*/ 218300 h 218300"/>
                <a:gd name="connsiteX1" fmla="*/ 199789 w 199789"/>
                <a:gd name="connsiteY1" fmla="*/ 218300 h 218300"/>
                <a:gd name="connsiteX2" fmla="*/ 199789 w 199789"/>
                <a:gd name="connsiteY2" fmla="*/ 0 h 218300"/>
                <a:gd name="connsiteX3" fmla="*/ 0 w 19978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789" h="218300">
                  <a:moveTo>
                    <a:pt x="0" y="218300"/>
                  </a:moveTo>
                  <a:lnTo>
                    <a:pt x="199789" y="218300"/>
                  </a:lnTo>
                  <a:lnTo>
                    <a:pt x="1997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803CBEE-06B6-4E00-804C-8AD5D80A3BE6}"/>
                </a:ext>
              </a:extLst>
            </p:cNvPr>
            <p:cNvSpPr/>
            <p:nvPr/>
          </p:nvSpPr>
          <p:spPr>
            <a:xfrm>
              <a:off x="2125612" y="5132122"/>
              <a:ext cx="199789" cy="218300"/>
            </a:xfrm>
            <a:custGeom>
              <a:avLst/>
              <a:gdLst>
                <a:gd name="connsiteX0" fmla="*/ 0 w 199789"/>
                <a:gd name="connsiteY0" fmla="*/ 218300 h 218300"/>
                <a:gd name="connsiteX1" fmla="*/ 199789 w 199789"/>
                <a:gd name="connsiteY1" fmla="*/ 218300 h 218300"/>
                <a:gd name="connsiteX2" fmla="*/ 199789 w 199789"/>
                <a:gd name="connsiteY2" fmla="*/ 0 h 218300"/>
                <a:gd name="connsiteX3" fmla="*/ 0 w 19978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789" h="218300">
                  <a:moveTo>
                    <a:pt x="0" y="218300"/>
                  </a:moveTo>
                  <a:lnTo>
                    <a:pt x="199789" y="218300"/>
                  </a:lnTo>
                  <a:lnTo>
                    <a:pt x="1997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2482A701-B8BC-47E7-9274-06532A1C08D7}"/>
                </a:ext>
              </a:extLst>
            </p:cNvPr>
            <p:cNvSpPr/>
            <p:nvPr/>
          </p:nvSpPr>
          <p:spPr>
            <a:xfrm>
              <a:off x="2125612" y="4859250"/>
              <a:ext cx="399590" cy="218300"/>
            </a:xfrm>
            <a:custGeom>
              <a:avLst/>
              <a:gdLst>
                <a:gd name="connsiteX0" fmla="*/ 0 w 399590"/>
                <a:gd name="connsiteY0" fmla="*/ 218300 h 218300"/>
                <a:gd name="connsiteX1" fmla="*/ 399591 w 399590"/>
                <a:gd name="connsiteY1" fmla="*/ 218300 h 218300"/>
                <a:gd name="connsiteX2" fmla="*/ 399591 w 399590"/>
                <a:gd name="connsiteY2" fmla="*/ 0 h 218300"/>
                <a:gd name="connsiteX3" fmla="*/ 0 w 399590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9590" h="218300">
                  <a:moveTo>
                    <a:pt x="0" y="218300"/>
                  </a:moveTo>
                  <a:lnTo>
                    <a:pt x="399591" y="218300"/>
                  </a:lnTo>
                  <a:lnTo>
                    <a:pt x="3995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7B608571-50B2-4948-80D3-0FCB90951EE2}"/>
                </a:ext>
              </a:extLst>
            </p:cNvPr>
            <p:cNvSpPr/>
            <p:nvPr/>
          </p:nvSpPr>
          <p:spPr>
            <a:xfrm>
              <a:off x="2125612" y="4586378"/>
              <a:ext cx="1798152" cy="218300"/>
            </a:xfrm>
            <a:custGeom>
              <a:avLst/>
              <a:gdLst>
                <a:gd name="connsiteX0" fmla="*/ 0 w 1798152"/>
                <a:gd name="connsiteY0" fmla="*/ 218300 h 218300"/>
                <a:gd name="connsiteX1" fmla="*/ 1798152 w 1798152"/>
                <a:gd name="connsiteY1" fmla="*/ 218300 h 218300"/>
                <a:gd name="connsiteX2" fmla="*/ 1798152 w 1798152"/>
                <a:gd name="connsiteY2" fmla="*/ 0 h 218300"/>
                <a:gd name="connsiteX3" fmla="*/ 0 w 1798152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98152" h="218300">
                  <a:moveTo>
                    <a:pt x="0" y="218300"/>
                  </a:moveTo>
                  <a:lnTo>
                    <a:pt x="1798152" y="218300"/>
                  </a:lnTo>
                  <a:lnTo>
                    <a:pt x="17981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AAC9E37-42DB-4DF8-B754-985BCC8BDE81}"/>
                </a:ext>
              </a:extLst>
            </p:cNvPr>
            <p:cNvSpPr/>
            <p:nvPr/>
          </p:nvSpPr>
          <p:spPr>
            <a:xfrm>
              <a:off x="2125612" y="4313505"/>
              <a:ext cx="2797122" cy="218300"/>
            </a:xfrm>
            <a:custGeom>
              <a:avLst/>
              <a:gdLst>
                <a:gd name="connsiteX0" fmla="*/ 0 w 2797122"/>
                <a:gd name="connsiteY0" fmla="*/ 218301 h 218300"/>
                <a:gd name="connsiteX1" fmla="*/ 2797123 w 2797122"/>
                <a:gd name="connsiteY1" fmla="*/ 218301 h 218300"/>
                <a:gd name="connsiteX2" fmla="*/ 2797123 w 2797122"/>
                <a:gd name="connsiteY2" fmla="*/ 0 h 218300"/>
                <a:gd name="connsiteX3" fmla="*/ 0 w 2797122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7122" h="218300">
                  <a:moveTo>
                    <a:pt x="0" y="218301"/>
                  </a:moveTo>
                  <a:lnTo>
                    <a:pt x="2797123" y="218301"/>
                  </a:lnTo>
                  <a:lnTo>
                    <a:pt x="27971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8B7F65F0-E9FE-4C61-8E5B-4DC476C29480}"/>
                </a:ext>
              </a:extLst>
            </p:cNvPr>
            <p:cNvSpPr/>
            <p:nvPr/>
          </p:nvSpPr>
          <p:spPr>
            <a:xfrm>
              <a:off x="2125612" y="4040633"/>
              <a:ext cx="5194667" cy="218300"/>
            </a:xfrm>
            <a:custGeom>
              <a:avLst/>
              <a:gdLst>
                <a:gd name="connsiteX0" fmla="*/ 0 w 5194667"/>
                <a:gd name="connsiteY0" fmla="*/ 218300 h 218300"/>
                <a:gd name="connsiteX1" fmla="*/ 5194668 w 5194667"/>
                <a:gd name="connsiteY1" fmla="*/ 218300 h 218300"/>
                <a:gd name="connsiteX2" fmla="*/ 5194668 w 5194667"/>
                <a:gd name="connsiteY2" fmla="*/ 0 h 218300"/>
                <a:gd name="connsiteX3" fmla="*/ 0 w 5194667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94667" h="218300">
                  <a:moveTo>
                    <a:pt x="0" y="218300"/>
                  </a:moveTo>
                  <a:lnTo>
                    <a:pt x="5194668" y="218300"/>
                  </a:lnTo>
                  <a:lnTo>
                    <a:pt x="51946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4BE76741-E008-4D92-AE55-DFD64BD70964}"/>
                </a:ext>
              </a:extLst>
            </p:cNvPr>
            <p:cNvSpPr/>
            <p:nvPr/>
          </p:nvSpPr>
          <p:spPr>
            <a:xfrm>
              <a:off x="2125612" y="3767761"/>
              <a:ext cx="599379" cy="218300"/>
            </a:xfrm>
            <a:custGeom>
              <a:avLst/>
              <a:gdLst>
                <a:gd name="connsiteX0" fmla="*/ 0 w 599379"/>
                <a:gd name="connsiteY0" fmla="*/ 218300 h 218300"/>
                <a:gd name="connsiteX1" fmla="*/ 599380 w 599379"/>
                <a:gd name="connsiteY1" fmla="*/ 218300 h 218300"/>
                <a:gd name="connsiteX2" fmla="*/ 599380 w 599379"/>
                <a:gd name="connsiteY2" fmla="*/ 0 h 218300"/>
                <a:gd name="connsiteX3" fmla="*/ 0 w 59937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9379" h="218300">
                  <a:moveTo>
                    <a:pt x="0" y="218300"/>
                  </a:moveTo>
                  <a:lnTo>
                    <a:pt x="599380" y="218300"/>
                  </a:lnTo>
                  <a:lnTo>
                    <a:pt x="5993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57533964-F462-4FAC-B427-74CB021EDF26}"/>
                </a:ext>
              </a:extLst>
            </p:cNvPr>
            <p:cNvSpPr/>
            <p:nvPr/>
          </p:nvSpPr>
          <p:spPr>
            <a:xfrm>
              <a:off x="2125612" y="3494876"/>
              <a:ext cx="199789" cy="218300"/>
            </a:xfrm>
            <a:custGeom>
              <a:avLst/>
              <a:gdLst>
                <a:gd name="connsiteX0" fmla="*/ 0 w 199789"/>
                <a:gd name="connsiteY0" fmla="*/ 218300 h 218300"/>
                <a:gd name="connsiteX1" fmla="*/ 199789 w 199789"/>
                <a:gd name="connsiteY1" fmla="*/ 218300 h 218300"/>
                <a:gd name="connsiteX2" fmla="*/ 199789 w 199789"/>
                <a:gd name="connsiteY2" fmla="*/ 0 h 218300"/>
                <a:gd name="connsiteX3" fmla="*/ 0 w 19978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9789" h="218300">
                  <a:moveTo>
                    <a:pt x="0" y="218300"/>
                  </a:moveTo>
                  <a:lnTo>
                    <a:pt x="199789" y="218300"/>
                  </a:lnTo>
                  <a:lnTo>
                    <a:pt x="1997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3A113E0C-0E83-45B5-8F5C-5DE77687A8B3}"/>
                </a:ext>
              </a:extLst>
            </p:cNvPr>
            <p:cNvSpPr/>
            <p:nvPr/>
          </p:nvSpPr>
          <p:spPr>
            <a:xfrm>
              <a:off x="2125612" y="3222004"/>
              <a:ext cx="599379" cy="218300"/>
            </a:xfrm>
            <a:custGeom>
              <a:avLst/>
              <a:gdLst>
                <a:gd name="connsiteX0" fmla="*/ 0 w 599379"/>
                <a:gd name="connsiteY0" fmla="*/ 218300 h 218300"/>
                <a:gd name="connsiteX1" fmla="*/ 599380 w 599379"/>
                <a:gd name="connsiteY1" fmla="*/ 218300 h 218300"/>
                <a:gd name="connsiteX2" fmla="*/ 599380 w 599379"/>
                <a:gd name="connsiteY2" fmla="*/ 0 h 218300"/>
                <a:gd name="connsiteX3" fmla="*/ 0 w 59937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9379" h="218300">
                  <a:moveTo>
                    <a:pt x="0" y="218300"/>
                  </a:moveTo>
                  <a:lnTo>
                    <a:pt x="599380" y="218300"/>
                  </a:lnTo>
                  <a:lnTo>
                    <a:pt x="5993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F8CC3B8-7466-4204-88AB-20B19FE7D480}"/>
                </a:ext>
              </a:extLst>
            </p:cNvPr>
            <p:cNvSpPr/>
            <p:nvPr/>
          </p:nvSpPr>
          <p:spPr>
            <a:xfrm>
              <a:off x="2125612" y="2949132"/>
              <a:ext cx="3796106" cy="218300"/>
            </a:xfrm>
            <a:custGeom>
              <a:avLst/>
              <a:gdLst>
                <a:gd name="connsiteX0" fmla="*/ 0 w 3796106"/>
                <a:gd name="connsiteY0" fmla="*/ 218300 h 218300"/>
                <a:gd name="connsiteX1" fmla="*/ 3796106 w 3796106"/>
                <a:gd name="connsiteY1" fmla="*/ 218300 h 218300"/>
                <a:gd name="connsiteX2" fmla="*/ 3796106 w 3796106"/>
                <a:gd name="connsiteY2" fmla="*/ 0 h 218300"/>
                <a:gd name="connsiteX3" fmla="*/ 0 w 3796106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6106" h="218300">
                  <a:moveTo>
                    <a:pt x="0" y="218300"/>
                  </a:moveTo>
                  <a:lnTo>
                    <a:pt x="3796106" y="218300"/>
                  </a:lnTo>
                  <a:lnTo>
                    <a:pt x="37961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E022B08-81E3-4C9D-95B5-F0128237C262}"/>
                </a:ext>
              </a:extLst>
            </p:cNvPr>
            <p:cNvSpPr/>
            <p:nvPr/>
          </p:nvSpPr>
          <p:spPr>
            <a:xfrm>
              <a:off x="2125612" y="2676259"/>
              <a:ext cx="399590" cy="218300"/>
            </a:xfrm>
            <a:custGeom>
              <a:avLst/>
              <a:gdLst>
                <a:gd name="connsiteX0" fmla="*/ 0 w 399590"/>
                <a:gd name="connsiteY0" fmla="*/ 218300 h 218300"/>
                <a:gd name="connsiteX1" fmla="*/ 399591 w 399590"/>
                <a:gd name="connsiteY1" fmla="*/ 218300 h 218300"/>
                <a:gd name="connsiteX2" fmla="*/ 399591 w 399590"/>
                <a:gd name="connsiteY2" fmla="*/ 0 h 218300"/>
                <a:gd name="connsiteX3" fmla="*/ 0 w 399590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9590" h="218300">
                  <a:moveTo>
                    <a:pt x="0" y="218300"/>
                  </a:moveTo>
                  <a:lnTo>
                    <a:pt x="399591" y="218300"/>
                  </a:lnTo>
                  <a:lnTo>
                    <a:pt x="3995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277439D3-F01A-458C-8B07-C2B3BFC856EB}"/>
                </a:ext>
              </a:extLst>
            </p:cNvPr>
            <p:cNvSpPr/>
            <p:nvPr/>
          </p:nvSpPr>
          <p:spPr>
            <a:xfrm>
              <a:off x="2125612" y="2403387"/>
              <a:ext cx="1398561" cy="218300"/>
            </a:xfrm>
            <a:custGeom>
              <a:avLst/>
              <a:gdLst>
                <a:gd name="connsiteX0" fmla="*/ 0 w 1398561"/>
                <a:gd name="connsiteY0" fmla="*/ 218300 h 218300"/>
                <a:gd name="connsiteX1" fmla="*/ 1398562 w 1398561"/>
                <a:gd name="connsiteY1" fmla="*/ 218300 h 218300"/>
                <a:gd name="connsiteX2" fmla="*/ 1398562 w 1398561"/>
                <a:gd name="connsiteY2" fmla="*/ 0 h 218300"/>
                <a:gd name="connsiteX3" fmla="*/ 0 w 1398561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8561" h="218300">
                  <a:moveTo>
                    <a:pt x="0" y="218300"/>
                  </a:moveTo>
                  <a:lnTo>
                    <a:pt x="1398562" y="218300"/>
                  </a:lnTo>
                  <a:lnTo>
                    <a:pt x="13985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21BD7373-0D28-4E40-8F06-AEB087B0CDAB}"/>
                </a:ext>
              </a:extLst>
            </p:cNvPr>
            <p:cNvSpPr/>
            <p:nvPr/>
          </p:nvSpPr>
          <p:spPr>
            <a:xfrm>
              <a:off x="2125612" y="2130515"/>
              <a:ext cx="599379" cy="218300"/>
            </a:xfrm>
            <a:custGeom>
              <a:avLst/>
              <a:gdLst>
                <a:gd name="connsiteX0" fmla="*/ 0 w 599379"/>
                <a:gd name="connsiteY0" fmla="*/ 218300 h 218300"/>
                <a:gd name="connsiteX1" fmla="*/ 599380 w 599379"/>
                <a:gd name="connsiteY1" fmla="*/ 218300 h 218300"/>
                <a:gd name="connsiteX2" fmla="*/ 599380 w 599379"/>
                <a:gd name="connsiteY2" fmla="*/ 0 h 218300"/>
                <a:gd name="connsiteX3" fmla="*/ 0 w 599379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9379" h="218300">
                  <a:moveTo>
                    <a:pt x="0" y="218300"/>
                  </a:moveTo>
                  <a:lnTo>
                    <a:pt x="599380" y="218300"/>
                  </a:lnTo>
                  <a:lnTo>
                    <a:pt x="5993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8A4005E4-E08F-41B3-A2B8-54E6CC97EFD0}"/>
                </a:ext>
              </a:extLst>
            </p:cNvPr>
            <p:cNvSpPr/>
            <p:nvPr/>
          </p:nvSpPr>
          <p:spPr>
            <a:xfrm>
              <a:off x="2125612" y="1857630"/>
              <a:ext cx="2797122" cy="218300"/>
            </a:xfrm>
            <a:custGeom>
              <a:avLst/>
              <a:gdLst>
                <a:gd name="connsiteX0" fmla="*/ 0 w 2797122"/>
                <a:gd name="connsiteY0" fmla="*/ 218300 h 218300"/>
                <a:gd name="connsiteX1" fmla="*/ 2797123 w 2797122"/>
                <a:gd name="connsiteY1" fmla="*/ 218300 h 218300"/>
                <a:gd name="connsiteX2" fmla="*/ 2797123 w 2797122"/>
                <a:gd name="connsiteY2" fmla="*/ 0 h 218300"/>
                <a:gd name="connsiteX3" fmla="*/ 0 w 2797122"/>
                <a:gd name="connsiteY3" fmla="*/ 0 h 21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7122" h="218300">
                  <a:moveTo>
                    <a:pt x="0" y="218300"/>
                  </a:moveTo>
                  <a:lnTo>
                    <a:pt x="2797123" y="218300"/>
                  </a:lnTo>
                  <a:lnTo>
                    <a:pt x="27971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26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16</TotalTime>
  <Words>69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Contributed Input Levels by Employer Type Inputs from employers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2</cp:revision>
  <dcterms:created xsi:type="dcterms:W3CDTF">2013-01-27T09:14:16Z</dcterms:created>
  <dcterms:modified xsi:type="dcterms:W3CDTF">2021-02-25T18:53:47Z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