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8BCD3-1D16-434D-B231-54C76D5283D9}" v="3" dt="2021-02-25T18:57:40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59B8BCD3-1D16-434D-B231-54C76D5283D9}"/>
    <pc:docChg chg="custSel modSld">
      <pc:chgData name="Christopher Keane" userId="2677a39a-78fe-4da0-ac2a-39406820a4c7" providerId="ADAL" clId="{59B8BCD3-1D16-434D-B231-54C76D5283D9}" dt="2021-02-25T18:57:53.338" v="67" actId="20577"/>
      <pc:docMkLst>
        <pc:docMk/>
      </pc:docMkLst>
      <pc:sldChg chg="addSp delSp modSp mod modNotesTx">
        <pc:chgData name="Christopher Keane" userId="2677a39a-78fe-4da0-ac2a-39406820a4c7" providerId="ADAL" clId="{59B8BCD3-1D16-434D-B231-54C76D5283D9}" dt="2021-02-25T18:57:53.338" v="67" actId="20577"/>
        <pc:sldMkLst>
          <pc:docMk/>
          <pc:sldMk cId="0" sldId="256"/>
        </pc:sldMkLst>
        <pc:spChg chg="mod">
          <ac:chgData name="Christopher Keane" userId="2677a39a-78fe-4da0-ac2a-39406820a4c7" providerId="ADAL" clId="{59B8BCD3-1D16-434D-B231-54C76D5283D9}" dt="2021-02-25T18:56:58.357" v="31" actId="20577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195" creationId="{54912A39-8948-4E31-9DE4-FFCA206AFB1A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198" creationId="{0327A515-92E3-45AB-8EAF-B695189CF4C6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199" creationId="{4B0C7FFF-C333-4F66-BB64-2EB31C3F50FF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01" creationId="{CA45DDFA-EE6E-4096-8458-6693E52FDA65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02" creationId="{4C87355B-730B-4B78-BE7B-829E07E34F2E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04" creationId="{0523FB18-AB1F-4C88-A790-02DE37EF31E9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05" creationId="{F4892C2A-7F82-464C-B0E5-2DBA5F338859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07" creationId="{06A2290E-4466-43D0-BE3F-1B05565E5055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08" creationId="{77BC2092-75FE-4AEC-B59F-7A94A747B904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10" creationId="{050E87AB-B32A-4DF8-AD17-2033D57CC9C2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11" creationId="{2A06FCFC-1868-46E2-A01E-8E3E7AA5A155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13" creationId="{452AE891-9FC8-4E98-A5B1-281610E55C59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14" creationId="{83395775-B1CF-4007-A5FF-F07EE45EA13C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16" creationId="{D2204151-9A95-4FAD-AEE2-18FCDB0FC181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17" creationId="{D2D73D72-6D04-4A7F-B815-F4C07DC4B140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18" creationId="{67D207A9-41A4-44BF-A8F7-8363C638160C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19" creationId="{5278938E-FD40-45B0-AF9F-64BCFC1118D0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20" creationId="{64091947-96E4-4CE7-B5E9-9E05D9F63D79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21" creationId="{E0CDFD5E-FA71-495B-A297-68932939A72C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22" creationId="{B7828F32-F4EB-4FC4-B7BB-8487A1F9E649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23" creationId="{9D0BB1D1-8EBF-4A79-A7D3-969E1D2EBF26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24" creationId="{B22E6558-CF5D-4217-BC12-B49FE8C791A4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25" creationId="{CA4147A4-37AA-4A27-A24B-272165ECBC28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26" creationId="{7C7188B9-60C0-4F62-BFAA-71C76A476107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27" creationId="{50C956BE-C17E-4A32-8E36-BA25C1FE4B07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28" creationId="{1DFCE962-B4D3-4580-AADA-E813C3262234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29" creationId="{78A6F6E3-FDA7-47B2-BFA5-61CE02D9A979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30" creationId="{7086F333-000E-4509-B7C3-6B9F7494F4E4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31" creationId="{87161D28-C85E-402B-8A67-96308E6D3DF9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32" creationId="{05740288-A472-4C26-A6EF-50B70A6FA2F6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33" creationId="{08368E5E-555A-417F-85A7-300542268E4B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34" creationId="{44614D5E-B2A5-4C62-B7D7-0082868CB6E1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35" creationId="{1B69D1BF-61A0-4816-84A4-169028944ABD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36" creationId="{D298F045-B99C-4000-B4EC-A99494B778C3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37" creationId="{7A9E6AD9-3B63-4B80-BA45-7A9BB99E4303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38" creationId="{17BAA967-9000-4914-8CF7-10F9C3D19322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39" creationId="{C7D1718C-E40C-4528-A7C9-772413A65DE5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40" creationId="{50F739E5-7F6F-4013-90CA-D6EF7500EED4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41" creationId="{EB66A358-EBE2-4151-BA9C-4DEC8B5D6994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42" creationId="{C7321840-4647-4331-950A-7EDF93A7FD7A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43" creationId="{D5CC6B92-407D-4B10-B348-2869CDC3FC43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44" creationId="{516A137F-E231-4FC6-B0D6-DEEAA550EFB2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45" creationId="{60AA2BD9-CB72-4897-B675-44C0C0386415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46" creationId="{5360DD04-FBA6-4259-8C81-1C08D8A7D3F9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47" creationId="{AB67BEC7-30D5-4E9C-A542-CDAE78794E0A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48" creationId="{4FDECF7F-0CD2-48D8-B457-8634F32DE8E3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49" creationId="{D9454EE1-BA0D-4BD7-940C-9173C777A253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50" creationId="{59E038BD-5E30-4CC0-BFAE-11FB9E66CDED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51" creationId="{C436DF4A-D721-4E7D-9E94-4EB337717093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52" creationId="{4D008A2A-A99E-4DC6-BCF3-74E7C274B872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53" creationId="{5077AF72-E4D7-4093-89A9-5C630D6A3A5C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54" creationId="{71C5B505-8C65-4274-B033-C0FD604BCD1A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55" creationId="{941AA5FE-CD1A-44C6-A5EF-355E88A70189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56" creationId="{727A74B3-DE9B-4BEE-856C-56846D712FBB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57" creationId="{B9283A19-79CF-464F-839C-41F687DE326B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58" creationId="{A31401F7-9A92-4396-B913-755E994CDE33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59" creationId="{9DE42000-9318-49ED-949A-16169E25E616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60" creationId="{FF390946-496A-4E1B-9DCA-C20647F79B44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61" creationId="{42C569A1-33FB-4431-B67F-51621D64F4B3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62" creationId="{3C12E7DA-BA2E-4DE4-AE91-FAFEA23EF307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63" creationId="{571A7DA2-BAED-45B8-A596-B224D6ED58B4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64" creationId="{E85A076D-C363-400C-8B9D-8E6AA75709B7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65" creationId="{84810445-E25E-426F-A0E5-6D4C72A668DE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66" creationId="{10E752AA-DEB5-4942-AEF8-F86528E2F5C0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67" creationId="{A0D0E76B-B90E-4DFF-B3B0-463FD3866E07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68" creationId="{59BA242F-BFBE-4AC2-A96C-357B0CBE3D2E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69" creationId="{0D4E7501-CCD3-4C67-8E54-366137454C2C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70" creationId="{4168C9F7-851B-4875-A110-2023167B0ABC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71" creationId="{94DD14C5-B057-41B5-8D91-308BC4B764F6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72" creationId="{B7ED85BD-892A-4DC0-9DBD-305FB75A6374}"/>
          </ac:spMkLst>
        </pc:spChg>
        <pc:spChg chg="mod topLvl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73" creationId="{96933B53-E7E7-4CE8-A8A8-CEC68E82951B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75" creationId="{4EC03C92-4536-464E-979F-F7B0494259ED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76" creationId="{4C702597-5BF1-4CD4-AA4C-AC187F0A44E9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77" creationId="{D0CEF83F-7DE6-4803-8204-CB64667C8B26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78" creationId="{C62545F0-FD7C-4B06-9C49-C3062C30CD42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79" creationId="{B836EE94-7A32-4B3E-B66C-7D92C0E15C36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80" creationId="{AD5A0C8D-64AB-4695-A33C-293A5F77A05B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81" creationId="{B130F9C4-7035-468E-AE20-04FB5CDD48F8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82" creationId="{434918CA-5B31-4BEC-859A-644631DAAC1F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83" creationId="{9CD093B0-40A7-4153-997C-A9F368DE9A07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84" creationId="{1DC9C8AD-5B27-408E-A634-45D594D60199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86" creationId="{1579A083-8012-4861-8C6C-84D150F41617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87" creationId="{74E1226C-D25B-46B0-9622-355FE288098F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88" creationId="{1462A4D3-A21A-4F30-BB4E-87D79A323A31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89" creationId="{6734D761-0970-4469-92F1-446AD798D279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90" creationId="{C49504A9-C6B8-43DC-9C2B-126EED62A5ED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91" creationId="{D63BBBFB-073C-4B0E-A9BD-0E7922065801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92" creationId="{360A3DC5-C172-4489-9184-8717FFD43ADD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93" creationId="{B974486A-8BB5-4A37-8446-314E821A8D67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94" creationId="{7E910DD7-795B-44A0-9F4E-5C738E65E16F}"/>
          </ac:spMkLst>
        </pc:spChg>
        <pc:spChg chg="mod">
          <ac:chgData name="Christopher Keane" userId="2677a39a-78fe-4da0-ac2a-39406820a4c7" providerId="ADAL" clId="{59B8BCD3-1D16-434D-B231-54C76D5283D9}" dt="2021-02-25T18:57:40.531" v="37" actId="165"/>
          <ac:spMkLst>
            <pc:docMk/>
            <pc:sldMk cId="0" sldId="256"/>
            <ac:spMk id="295" creationId="{005841A7-FCE1-477B-8EAB-A8DE0B224603}"/>
          </ac:spMkLst>
        </pc:spChg>
        <pc:grpChg chg="del">
          <ac:chgData name="Christopher Keane" userId="2677a39a-78fe-4da0-ac2a-39406820a4c7" providerId="ADAL" clId="{59B8BCD3-1D16-434D-B231-54C76D5283D9}" dt="2021-02-25T18:57:22.334" v="32" actId="478"/>
          <ac:grpSpMkLst>
            <pc:docMk/>
            <pc:sldMk cId="0" sldId="256"/>
            <ac:grpSpMk id="122" creationId="{ED59906B-ACA3-448C-A1AA-219D1F863995}"/>
          </ac:grpSpMkLst>
        </pc:grpChg>
        <pc:grpChg chg="del mod">
          <ac:chgData name="Christopher Keane" userId="2677a39a-78fe-4da0-ac2a-39406820a4c7" providerId="ADAL" clId="{59B8BCD3-1D16-434D-B231-54C76D5283D9}" dt="2021-02-25T18:57:40.531" v="37" actId="165"/>
          <ac:grpSpMkLst>
            <pc:docMk/>
            <pc:sldMk cId="0" sldId="256"/>
            <ac:grpSpMk id="194" creationId="{5E8E9A28-C0E3-4EB9-9277-37B635AA5A97}"/>
          </ac:grpSpMkLst>
        </pc:grpChg>
        <pc:grpChg chg="mod topLvl">
          <ac:chgData name="Christopher Keane" userId="2677a39a-78fe-4da0-ac2a-39406820a4c7" providerId="ADAL" clId="{59B8BCD3-1D16-434D-B231-54C76D5283D9}" dt="2021-02-25T18:57:40.531" v="37" actId="165"/>
          <ac:grpSpMkLst>
            <pc:docMk/>
            <pc:sldMk cId="0" sldId="256"/>
            <ac:grpSpMk id="196" creationId="{5E8E9A28-C0E3-4EB9-9277-37B635AA5A97}"/>
          </ac:grpSpMkLst>
        </pc:grpChg>
        <pc:grpChg chg="mod">
          <ac:chgData name="Christopher Keane" userId="2677a39a-78fe-4da0-ac2a-39406820a4c7" providerId="ADAL" clId="{59B8BCD3-1D16-434D-B231-54C76D5283D9}" dt="2021-02-25T18:57:40.531" v="37" actId="165"/>
          <ac:grpSpMkLst>
            <pc:docMk/>
            <pc:sldMk cId="0" sldId="256"/>
            <ac:grpSpMk id="197" creationId="{5E8E9A28-C0E3-4EB9-9277-37B635AA5A97}"/>
          </ac:grpSpMkLst>
        </pc:grpChg>
        <pc:grpChg chg="mod">
          <ac:chgData name="Christopher Keane" userId="2677a39a-78fe-4da0-ac2a-39406820a4c7" providerId="ADAL" clId="{59B8BCD3-1D16-434D-B231-54C76D5283D9}" dt="2021-02-25T18:57:40.531" v="37" actId="165"/>
          <ac:grpSpMkLst>
            <pc:docMk/>
            <pc:sldMk cId="0" sldId="256"/>
            <ac:grpSpMk id="200" creationId="{5E8E9A28-C0E3-4EB9-9277-37B635AA5A97}"/>
          </ac:grpSpMkLst>
        </pc:grpChg>
        <pc:grpChg chg="mod">
          <ac:chgData name="Christopher Keane" userId="2677a39a-78fe-4da0-ac2a-39406820a4c7" providerId="ADAL" clId="{59B8BCD3-1D16-434D-B231-54C76D5283D9}" dt="2021-02-25T18:57:40.531" v="37" actId="165"/>
          <ac:grpSpMkLst>
            <pc:docMk/>
            <pc:sldMk cId="0" sldId="256"/>
            <ac:grpSpMk id="203" creationId="{5E8E9A28-C0E3-4EB9-9277-37B635AA5A97}"/>
          </ac:grpSpMkLst>
        </pc:grpChg>
        <pc:grpChg chg="mod">
          <ac:chgData name="Christopher Keane" userId="2677a39a-78fe-4da0-ac2a-39406820a4c7" providerId="ADAL" clId="{59B8BCD3-1D16-434D-B231-54C76D5283D9}" dt="2021-02-25T18:57:40.531" v="37" actId="165"/>
          <ac:grpSpMkLst>
            <pc:docMk/>
            <pc:sldMk cId="0" sldId="256"/>
            <ac:grpSpMk id="206" creationId="{5E8E9A28-C0E3-4EB9-9277-37B635AA5A97}"/>
          </ac:grpSpMkLst>
        </pc:grpChg>
        <pc:grpChg chg="mod">
          <ac:chgData name="Christopher Keane" userId="2677a39a-78fe-4da0-ac2a-39406820a4c7" providerId="ADAL" clId="{59B8BCD3-1D16-434D-B231-54C76D5283D9}" dt="2021-02-25T18:57:40.531" v="37" actId="165"/>
          <ac:grpSpMkLst>
            <pc:docMk/>
            <pc:sldMk cId="0" sldId="256"/>
            <ac:grpSpMk id="209" creationId="{5E8E9A28-C0E3-4EB9-9277-37B635AA5A97}"/>
          </ac:grpSpMkLst>
        </pc:grpChg>
        <pc:grpChg chg="mod">
          <ac:chgData name="Christopher Keane" userId="2677a39a-78fe-4da0-ac2a-39406820a4c7" providerId="ADAL" clId="{59B8BCD3-1D16-434D-B231-54C76D5283D9}" dt="2021-02-25T18:57:40.531" v="37" actId="165"/>
          <ac:grpSpMkLst>
            <pc:docMk/>
            <pc:sldMk cId="0" sldId="256"/>
            <ac:grpSpMk id="212" creationId="{5E8E9A28-C0E3-4EB9-9277-37B635AA5A97}"/>
          </ac:grpSpMkLst>
        </pc:grpChg>
        <pc:grpChg chg="mod topLvl">
          <ac:chgData name="Christopher Keane" userId="2677a39a-78fe-4da0-ac2a-39406820a4c7" providerId="ADAL" clId="{59B8BCD3-1D16-434D-B231-54C76D5283D9}" dt="2021-02-25T18:57:40.531" v="37" actId="165"/>
          <ac:grpSpMkLst>
            <pc:docMk/>
            <pc:sldMk cId="0" sldId="256"/>
            <ac:grpSpMk id="215" creationId="{5E8E9A28-C0E3-4EB9-9277-37B635AA5A97}"/>
          </ac:grpSpMkLst>
        </pc:grpChg>
        <pc:grpChg chg="mod topLvl">
          <ac:chgData name="Christopher Keane" userId="2677a39a-78fe-4da0-ac2a-39406820a4c7" providerId="ADAL" clId="{59B8BCD3-1D16-434D-B231-54C76D5283D9}" dt="2021-02-25T18:57:48.238" v="64" actId="1036"/>
          <ac:grpSpMkLst>
            <pc:docMk/>
            <pc:sldMk cId="0" sldId="256"/>
            <ac:grpSpMk id="274" creationId="{5E8E9A28-C0E3-4EB9-9277-37B635AA5A97}"/>
          </ac:grpSpMkLst>
        </pc:grpChg>
        <pc:grpChg chg="del mod topLvl">
          <ac:chgData name="Christopher Keane" userId="2677a39a-78fe-4da0-ac2a-39406820a4c7" providerId="ADAL" clId="{59B8BCD3-1D16-434D-B231-54C76D5283D9}" dt="2021-02-25T18:57:45.168" v="52" actId="478"/>
          <ac:grpSpMkLst>
            <pc:docMk/>
            <pc:sldMk cId="0" sldId="256"/>
            <ac:grpSpMk id="285" creationId="{5E8E9A28-C0E3-4EB9-9277-37B635AA5A97}"/>
          </ac:grpSpMkLst>
        </pc:grpChg>
        <pc:picChg chg="add del mod">
          <ac:chgData name="Christopher Keane" userId="2677a39a-78fe-4da0-ac2a-39406820a4c7" providerId="ADAL" clId="{59B8BCD3-1D16-434D-B231-54C76D5283D9}" dt="2021-02-25T18:57:36.796" v="36" actId="27803"/>
          <ac:picMkLst>
            <pc:docMk/>
            <pc:sldMk cId="0" sldId="256"/>
            <ac:picMk id="193" creationId="{5E8E9A28-C0E3-4EB9-9277-37B635AA5A9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Figure </a:t>
            </a:r>
            <a:r>
              <a:rPr lang="en-US" dirty="0"/>
              <a:t>3-1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3459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Geoscience Concepts Importance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sp>
        <p:nvSpPr>
          <p:cNvPr id="195" name="Freeform: Shape 194">
            <a:extLst>
              <a:ext uri="{FF2B5EF4-FFF2-40B4-BE49-F238E27FC236}">
                <a16:creationId xmlns:a16="http://schemas.microsoft.com/office/drawing/2014/main" id="{54912A39-8948-4E31-9DE4-FFCA206AFB1A}"/>
              </a:ext>
            </a:extLst>
          </p:cNvPr>
          <p:cNvSpPr/>
          <p:nvPr/>
        </p:nvSpPr>
        <p:spPr>
          <a:xfrm>
            <a:off x="2721038" y="2333828"/>
            <a:ext cx="5752658" cy="2497888"/>
          </a:xfrm>
          <a:custGeom>
            <a:avLst/>
            <a:gdLst>
              <a:gd name="connsiteX0" fmla="*/ 0 w 5752658"/>
              <a:gd name="connsiteY0" fmla="*/ 2497889 h 2497888"/>
              <a:gd name="connsiteX1" fmla="*/ 5752658 w 5752658"/>
              <a:gd name="connsiteY1" fmla="*/ 2497889 h 2497888"/>
              <a:gd name="connsiteX2" fmla="*/ 5752658 w 5752658"/>
              <a:gd name="connsiteY2" fmla="*/ 0 h 2497888"/>
              <a:gd name="connsiteX3" fmla="*/ 0 w 5752658"/>
              <a:gd name="connsiteY3" fmla="*/ 0 h 249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2658" h="2497888">
                <a:moveTo>
                  <a:pt x="0" y="2497889"/>
                </a:moveTo>
                <a:lnTo>
                  <a:pt x="5752658" y="2497889"/>
                </a:lnTo>
                <a:lnTo>
                  <a:pt x="5752658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96" name="Graphic 192">
            <a:extLst>
              <a:ext uri="{FF2B5EF4-FFF2-40B4-BE49-F238E27FC236}">
                <a16:creationId xmlns:a16="http://schemas.microsoft.com/office/drawing/2014/main" id="{5E8E9A28-C0E3-4EB9-9277-37B635AA5A97}"/>
              </a:ext>
            </a:extLst>
          </p:cNvPr>
          <p:cNvGrpSpPr/>
          <p:nvPr/>
        </p:nvGrpSpPr>
        <p:grpSpPr>
          <a:xfrm>
            <a:off x="2628918" y="2333828"/>
            <a:ext cx="6013664" cy="2685498"/>
            <a:chOff x="2628918" y="2333828"/>
            <a:chExt cx="6013664" cy="2685498"/>
          </a:xfrm>
        </p:grpSpPr>
        <p:grpSp>
          <p:nvGrpSpPr>
            <p:cNvPr id="197" name="Graphic 192">
              <a:extLst>
                <a:ext uri="{FF2B5EF4-FFF2-40B4-BE49-F238E27FC236}">
                  <a16:creationId xmlns:a16="http://schemas.microsoft.com/office/drawing/2014/main" id="{5E8E9A28-C0E3-4EB9-9277-37B635AA5A97}"/>
                </a:ext>
              </a:extLst>
            </p:cNvPr>
            <p:cNvGrpSpPr/>
            <p:nvPr/>
          </p:nvGrpSpPr>
          <p:grpSpPr>
            <a:xfrm>
              <a:off x="2628918" y="2333828"/>
              <a:ext cx="184239" cy="2685498"/>
              <a:chOff x="2628918" y="2333828"/>
              <a:chExt cx="184239" cy="2685498"/>
            </a:xfrm>
          </p:grpSpPr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0327A515-92E3-45AB-8EAF-B695189CF4C6}"/>
                  </a:ext>
                </a:extLst>
              </p:cNvPr>
              <p:cNvSpPr/>
              <p:nvPr/>
            </p:nvSpPr>
            <p:spPr>
              <a:xfrm>
                <a:off x="2721038" y="2333828"/>
                <a:ext cx="15353" cy="2497888"/>
              </a:xfrm>
              <a:custGeom>
                <a:avLst/>
                <a:gdLst>
                  <a:gd name="connsiteX0" fmla="*/ 0 w 15353"/>
                  <a:gd name="connsiteY0" fmla="*/ 2497889 h 2497888"/>
                  <a:gd name="connsiteX1" fmla="*/ 0 w 15353"/>
                  <a:gd name="connsiteY1" fmla="*/ 0 h 2497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53" h="2497888">
                    <a:moveTo>
                      <a:pt x="0" y="2497889"/>
                    </a:moveTo>
                    <a:lnTo>
                      <a:pt x="0" y="0"/>
                    </a:lnTo>
                  </a:path>
                </a:pathLst>
              </a:custGeom>
              <a:noFill/>
              <a:ln w="1226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4B0C7FFF-C333-4F66-BB64-2EB31C3F50FF}"/>
                  </a:ext>
                </a:extLst>
              </p:cNvPr>
              <p:cNvSpPr txBox="1"/>
              <p:nvPr/>
            </p:nvSpPr>
            <p:spPr>
              <a:xfrm>
                <a:off x="2537478" y="4805140"/>
                <a:ext cx="367119" cy="25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200" name="Graphic 192">
              <a:extLst>
                <a:ext uri="{FF2B5EF4-FFF2-40B4-BE49-F238E27FC236}">
                  <a16:creationId xmlns:a16="http://schemas.microsoft.com/office/drawing/2014/main" id="{5E8E9A28-C0E3-4EB9-9277-37B635AA5A97}"/>
                </a:ext>
              </a:extLst>
            </p:cNvPr>
            <p:cNvGrpSpPr/>
            <p:nvPr/>
          </p:nvGrpSpPr>
          <p:grpSpPr>
            <a:xfrm>
              <a:off x="3741066" y="2333828"/>
              <a:ext cx="261006" cy="2685498"/>
              <a:chOff x="3741066" y="2333828"/>
              <a:chExt cx="261006" cy="2685498"/>
            </a:xfrm>
          </p:grpSpPr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CA45DDFA-EE6E-4096-8458-6693E52FDA65}"/>
                  </a:ext>
                </a:extLst>
              </p:cNvPr>
              <p:cNvSpPr/>
              <p:nvPr/>
            </p:nvSpPr>
            <p:spPr>
              <a:xfrm>
                <a:off x="3871569" y="2333828"/>
                <a:ext cx="15353" cy="2497888"/>
              </a:xfrm>
              <a:custGeom>
                <a:avLst/>
                <a:gdLst>
                  <a:gd name="connsiteX0" fmla="*/ 0 w 15353"/>
                  <a:gd name="connsiteY0" fmla="*/ 2497889 h 2497888"/>
                  <a:gd name="connsiteX1" fmla="*/ 0 w 15353"/>
                  <a:gd name="connsiteY1" fmla="*/ 0 h 2497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53" h="2497888">
                    <a:moveTo>
                      <a:pt x="0" y="2497889"/>
                    </a:moveTo>
                    <a:lnTo>
                      <a:pt x="0" y="0"/>
                    </a:lnTo>
                  </a:path>
                </a:pathLst>
              </a:custGeom>
              <a:noFill/>
              <a:ln w="1226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4C87355B-730B-4B78-BE7B-829E07E34F2E}"/>
                  </a:ext>
                </a:extLst>
              </p:cNvPr>
              <p:cNvSpPr txBox="1"/>
              <p:nvPr/>
            </p:nvSpPr>
            <p:spPr>
              <a:xfrm>
                <a:off x="3649626" y="4805140"/>
                <a:ext cx="443886" cy="25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203" name="Graphic 192">
              <a:extLst>
                <a:ext uri="{FF2B5EF4-FFF2-40B4-BE49-F238E27FC236}">
                  <a16:creationId xmlns:a16="http://schemas.microsoft.com/office/drawing/2014/main" id="{5E8E9A28-C0E3-4EB9-9277-37B635AA5A97}"/>
                </a:ext>
              </a:extLst>
            </p:cNvPr>
            <p:cNvGrpSpPr/>
            <p:nvPr/>
          </p:nvGrpSpPr>
          <p:grpSpPr>
            <a:xfrm>
              <a:off x="4891598" y="2333828"/>
              <a:ext cx="261006" cy="2685498"/>
              <a:chOff x="4891598" y="2333828"/>
              <a:chExt cx="261006" cy="2685498"/>
            </a:xfrm>
          </p:grpSpPr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0523FB18-AB1F-4C88-A790-02DE37EF31E9}"/>
                  </a:ext>
                </a:extLst>
              </p:cNvPr>
              <p:cNvSpPr/>
              <p:nvPr/>
            </p:nvSpPr>
            <p:spPr>
              <a:xfrm>
                <a:off x="5022101" y="2333828"/>
                <a:ext cx="15353" cy="2497888"/>
              </a:xfrm>
              <a:custGeom>
                <a:avLst/>
                <a:gdLst>
                  <a:gd name="connsiteX0" fmla="*/ 0 w 15353"/>
                  <a:gd name="connsiteY0" fmla="*/ 2497889 h 2497888"/>
                  <a:gd name="connsiteX1" fmla="*/ 0 w 15353"/>
                  <a:gd name="connsiteY1" fmla="*/ 0 h 2497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53" h="2497888">
                    <a:moveTo>
                      <a:pt x="0" y="2497889"/>
                    </a:moveTo>
                    <a:lnTo>
                      <a:pt x="0" y="0"/>
                    </a:lnTo>
                  </a:path>
                </a:pathLst>
              </a:custGeom>
              <a:noFill/>
              <a:ln w="1226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5" name="TextBox 204">
                <a:extLst>
                  <a:ext uri="{FF2B5EF4-FFF2-40B4-BE49-F238E27FC236}">
                    <a16:creationId xmlns:a16="http://schemas.microsoft.com/office/drawing/2014/main" id="{F4892C2A-7F82-464C-B0E5-2DBA5F338859}"/>
                  </a:ext>
                </a:extLst>
              </p:cNvPr>
              <p:cNvSpPr txBox="1"/>
              <p:nvPr/>
            </p:nvSpPr>
            <p:spPr>
              <a:xfrm>
                <a:off x="4800158" y="4805140"/>
                <a:ext cx="443886" cy="25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206" name="Graphic 192">
              <a:extLst>
                <a:ext uri="{FF2B5EF4-FFF2-40B4-BE49-F238E27FC236}">
                  <a16:creationId xmlns:a16="http://schemas.microsoft.com/office/drawing/2014/main" id="{5E8E9A28-C0E3-4EB9-9277-37B635AA5A97}"/>
                </a:ext>
              </a:extLst>
            </p:cNvPr>
            <p:cNvGrpSpPr/>
            <p:nvPr/>
          </p:nvGrpSpPr>
          <p:grpSpPr>
            <a:xfrm>
              <a:off x="6042129" y="2333828"/>
              <a:ext cx="261006" cy="2685498"/>
              <a:chOff x="6042129" y="2333828"/>
              <a:chExt cx="261006" cy="2685498"/>
            </a:xfrm>
          </p:grpSpPr>
          <p:sp>
            <p:nvSpPr>
              <p:cNvPr id="207" name="Freeform: Shape 206">
                <a:extLst>
                  <a:ext uri="{FF2B5EF4-FFF2-40B4-BE49-F238E27FC236}">
                    <a16:creationId xmlns:a16="http://schemas.microsoft.com/office/drawing/2014/main" id="{06A2290E-4466-43D0-BE3F-1B05565E5055}"/>
                  </a:ext>
                </a:extLst>
              </p:cNvPr>
              <p:cNvSpPr/>
              <p:nvPr/>
            </p:nvSpPr>
            <p:spPr>
              <a:xfrm>
                <a:off x="6172632" y="2333828"/>
                <a:ext cx="15353" cy="2497888"/>
              </a:xfrm>
              <a:custGeom>
                <a:avLst/>
                <a:gdLst>
                  <a:gd name="connsiteX0" fmla="*/ 0 w 15353"/>
                  <a:gd name="connsiteY0" fmla="*/ 2497889 h 2497888"/>
                  <a:gd name="connsiteX1" fmla="*/ 0 w 15353"/>
                  <a:gd name="connsiteY1" fmla="*/ 0 h 2497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53" h="2497888">
                    <a:moveTo>
                      <a:pt x="0" y="2497889"/>
                    </a:moveTo>
                    <a:lnTo>
                      <a:pt x="0" y="0"/>
                    </a:lnTo>
                  </a:path>
                </a:pathLst>
              </a:custGeom>
              <a:noFill/>
              <a:ln w="1226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8" name="TextBox 207">
                <a:extLst>
                  <a:ext uri="{FF2B5EF4-FFF2-40B4-BE49-F238E27FC236}">
                    <a16:creationId xmlns:a16="http://schemas.microsoft.com/office/drawing/2014/main" id="{77BC2092-75FE-4AEC-B59F-7A94A747B904}"/>
                  </a:ext>
                </a:extLst>
              </p:cNvPr>
              <p:cNvSpPr txBox="1"/>
              <p:nvPr/>
            </p:nvSpPr>
            <p:spPr>
              <a:xfrm>
                <a:off x="5950689" y="4805140"/>
                <a:ext cx="443886" cy="25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9" name="Graphic 192">
              <a:extLst>
                <a:ext uri="{FF2B5EF4-FFF2-40B4-BE49-F238E27FC236}">
                  <a16:creationId xmlns:a16="http://schemas.microsoft.com/office/drawing/2014/main" id="{5E8E9A28-C0E3-4EB9-9277-37B635AA5A97}"/>
                </a:ext>
              </a:extLst>
            </p:cNvPr>
            <p:cNvGrpSpPr/>
            <p:nvPr/>
          </p:nvGrpSpPr>
          <p:grpSpPr>
            <a:xfrm>
              <a:off x="7192661" y="2333828"/>
              <a:ext cx="261006" cy="2685498"/>
              <a:chOff x="7192661" y="2333828"/>
              <a:chExt cx="261006" cy="2685498"/>
            </a:xfrm>
          </p:grpSpPr>
          <p:sp>
            <p:nvSpPr>
              <p:cNvPr id="210" name="Freeform: Shape 209">
                <a:extLst>
                  <a:ext uri="{FF2B5EF4-FFF2-40B4-BE49-F238E27FC236}">
                    <a16:creationId xmlns:a16="http://schemas.microsoft.com/office/drawing/2014/main" id="{050E87AB-B32A-4DF8-AD17-2033D57CC9C2}"/>
                  </a:ext>
                </a:extLst>
              </p:cNvPr>
              <p:cNvSpPr/>
              <p:nvPr/>
            </p:nvSpPr>
            <p:spPr>
              <a:xfrm>
                <a:off x="7323164" y="2333828"/>
                <a:ext cx="15353" cy="2497888"/>
              </a:xfrm>
              <a:custGeom>
                <a:avLst/>
                <a:gdLst>
                  <a:gd name="connsiteX0" fmla="*/ 0 w 15353"/>
                  <a:gd name="connsiteY0" fmla="*/ 2497889 h 2497888"/>
                  <a:gd name="connsiteX1" fmla="*/ 0 w 15353"/>
                  <a:gd name="connsiteY1" fmla="*/ 0 h 2497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53" h="2497888">
                    <a:moveTo>
                      <a:pt x="0" y="2497889"/>
                    </a:moveTo>
                    <a:lnTo>
                      <a:pt x="0" y="0"/>
                    </a:lnTo>
                  </a:path>
                </a:pathLst>
              </a:custGeom>
              <a:noFill/>
              <a:ln w="1226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2A06FCFC-1868-46E2-A01E-8E3E7AA5A155}"/>
                  </a:ext>
                </a:extLst>
              </p:cNvPr>
              <p:cNvSpPr txBox="1"/>
              <p:nvPr/>
            </p:nvSpPr>
            <p:spPr>
              <a:xfrm>
                <a:off x="7101221" y="4805140"/>
                <a:ext cx="443886" cy="25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12" name="Graphic 192">
              <a:extLst>
                <a:ext uri="{FF2B5EF4-FFF2-40B4-BE49-F238E27FC236}">
                  <a16:creationId xmlns:a16="http://schemas.microsoft.com/office/drawing/2014/main" id="{5E8E9A28-C0E3-4EB9-9277-37B635AA5A97}"/>
                </a:ext>
              </a:extLst>
            </p:cNvPr>
            <p:cNvGrpSpPr/>
            <p:nvPr/>
          </p:nvGrpSpPr>
          <p:grpSpPr>
            <a:xfrm>
              <a:off x="8304809" y="2333828"/>
              <a:ext cx="337772" cy="2685498"/>
              <a:chOff x="8304809" y="2333828"/>
              <a:chExt cx="337772" cy="2685498"/>
            </a:xfrm>
          </p:grpSpPr>
          <p:sp>
            <p:nvSpPr>
              <p:cNvPr id="213" name="Freeform: Shape 212">
                <a:extLst>
                  <a:ext uri="{FF2B5EF4-FFF2-40B4-BE49-F238E27FC236}">
                    <a16:creationId xmlns:a16="http://schemas.microsoft.com/office/drawing/2014/main" id="{452AE891-9FC8-4E98-A5B1-281610E55C59}"/>
                  </a:ext>
                </a:extLst>
              </p:cNvPr>
              <p:cNvSpPr/>
              <p:nvPr/>
            </p:nvSpPr>
            <p:spPr>
              <a:xfrm>
                <a:off x="8473696" y="2333828"/>
                <a:ext cx="15353" cy="2497888"/>
              </a:xfrm>
              <a:custGeom>
                <a:avLst/>
                <a:gdLst>
                  <a:gd name="connsiteX0" fmla="*/ 0 w 15353"/>
                  <a:gd name="connsiteY0" fmla="*/ 2497889 h 2497888"/>
                  <a:gd name="connsiteX1" fmla="*/ 0 w 15353"/>
                  <a:gd name="connsiteY1" fmla="*/ 0 h 2497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53" h="2497888">
                    <a:moveTo>
                      <a:pt x="0" y="2497889"/>
                    </a:moveTo>
                    <a:lnTo>
                      <a:pt x="0" y="0"/>
                    </a:lnTo>
                  </a:path>
                </a:pathLst>
              </a:custGeom>
              <a:noFill/>
              <a:ln w="1226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83395775-B1CF-4007-A5FF-F07EE45EA13C}"/>
                  </a:ext>
                </a:extLst>
              </p:cNvPr>
              <p:cNvSpPr txBox="1"/>
              <p:nvPr/>
            </p:nvSpPr>
            <p:spPr>
              <a:xfrm>
                <a:off x="8213369" y="4805140"/>
                <a:ext cx="520652" cy="25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15" name="Graphic 192">
            <a:extLst>
              <a:ext uri="{FF2B5EF4-FFF2-40B4-BE49-F238E27FC236}">
                <a16:creationId xmlns:a16="http://schemas.microsoft.com/office/drawing/2014/main" id="{5E8E9A28-C0E3-4EB9-9277-37B635AA5A97}"/>
              </a:ext>
            </a:extLst>
          </p:cNvPr>
          <p:cNvGrpSpPr/>
          <p:nvPr/>
        </p:nvGrpSpPr>
        <p:grpSpPr>
          <a:xfrm>
            <a:off x="441070" y="2464439"/>
            <a:ext cx="2226231" cy="2232841"/>
            <a:chOff x="441070" y="2464439"/>
            <a:chExt cx="2226231" cy="2232841"/>
          </a:xfrm>
          <a:solidFill>
            <a:srgbClr val="262626"/>
          </a:solidFill>
        </p:grpSpPr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D2204151-9A95-4FAD-AEE2-18FCDB0FC181}"/>
                </a:ext>
              </a:extLst>
            </p:cNvPr>
            <p:cNvSpPr txBox="1"/>
            <p:nvPr/>
          </p:nvSpPr>
          <p:spPr>
            <a:xfrm>
              <a:off x="1746782" y="4483095"/>
              <a:ext cx="1011959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Hydrogeology</a:t>
              </a:r>
            </a:p>
          </p:txBody>
        </p:sp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D2D73D72-6D04-4A7F-B815-F4C07DC4B140}"/>
                </a:ext>
              </a:extLst>
            </p:cNvPr>
            <p:cNvSpPr txBox="1"/>
            <p:nvPr/>
          </p:nvSpPr>
          <p:spPr>
            <a:xfrm>
              <a:off x="1608602" y="4225051"/>
              <a:ext cx="1150139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Natural hazards</a:t>
              </a: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67D207A9-41A4-44BF-A8F7-8363C638160C}"/>
                </a:ext>
              </a:extLst>
            </p:cNvPr>
            <p:cNvSpPr txBox="1"/>
            <p:nvPr/>
          </p:nvSpPr>
          <p:spPr>
            <a:xfrm>
              <a:off x="1654662" y="3966992"/>
              <a:ext cx="1104079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Earth structure</a:t>
              </a:r>
            </a:p>
          </p:txBody>
        </p:sp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5278938E-FD40-45B0-AF9F-64BCFC1118D0}"/>
                </a:ext>
              </a:extLst>
            </p:cNvPr>
            <p:cNvSpPr txBox="1"/>
            <p:nvPr/>
          </p:nvSpPr>
          <p:spPr>
            <a:xfrm>
              <a:off x="1639309" y="3708948"/>
              <a:ext cx="1119432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Earth materials</a:t>
              </a:r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64091947-96E4-4CE7-B5E9-9E05D9F63D79}"/>
                </a:ext>
              </a:extLst>
            </p:cNvPr>
            <p:cNvSpPr txBox="1"/>
            <p:nvPr/>
          </p:nvSpPr>
          <p:spPr>
            <a:xfrm>
              <a:off x="1409009" y="3451609"/>
              <a:ext cx="1349732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Surface processes</a:t>
              </a: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E0CDFD5E-FA71-495B-A297-68932939A72C}"/>
                </a:ext>
              </a:extLst>
            </p:cNvPr>
            <p:cNvSpPr txBox="1"/>
            <p:nvPr/>
          </p:nvSpPr>
          <p:spPr>
            <a:xfrm>
              <a:off x="349630" y="3196460"/>
              <a:ext cx="2409111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Natural resources (including energy)</a:t>
              </a: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B7828F32-F4EB-4FC4-B7BB-8487A1F9E649}"/>
                </a:ext>
              </a:extLst>
            </p:cNvPr>
            <p:cNvSpPr txBox="1"/>
            <p:nvPr/>
          </p:nvSpPr>
          <p:spPr>
            <a:xfrm>
              <a:off x="1608602" y="2934817"/>
              <a:ext cx="1150139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Climate change</a:t>
              </a:r>
            </a:p>
          </p:txBody>
        </p:sp>
        <p:sp>
          <p:nvSpPr>
            <p:cNvPr id="223" name="TextBox 222">
              <a:extLst>
                <a:ext uri="{FF2B5EF4-FFF2-40B4-BE49-F238E27FC236}">
                  <a16:creationId xmlns:a16="http://schemas.microsoft.com/office/drawing/2014/main" id="{9D0BB1D1-8EBF-4A79-A7D3-969E1D2EBF26}"/>
                </a:ext>
              </a:extLst>
            </p:cNvPr>
            <p:cNvSpPr txBox="1"/>
            <p:nvPr/>
          </p:nvSpPr>
          <p:spPr>
            <a:xfrm>
              <a:off x="1946375" y="2676766"/>
              <a:ext cx="812366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Deep time</a:t>
              </a: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B22E6558-CF5D-4217-BC12-B49FE8C791A4}"/>
                </a:ext>
              </a:extLst>
            </p:cNvPr>
            <p:cNvSpPr txBox="1"/>
            <p:nvPr/>
          </p:nvSpPr>
          <p:spPr>
            <a:xfrm>
              <a:off x="441750" y="2418719"/>
              <a:ext cx="2316991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Earth as complex, dynamic system</a:t>
              </a:r>
            </a:p>
          </p:txBody>
        </p:sp>
      </p:grpSp>
      <p:sp>
        <p:nvSpPr>
          <p:cNvPr id="225" name="Freeform: Shape 224">
            <a:extLst>
              <a:ext uri="{FF2B5EF4-FFF2-40B4-BE49-F238E27FC236}">
                <a16:creationId xmlns:a16="http://schemas.microsoft.com/office/drawing/2014/main" id="{CA4147A4-37AA-4A27-A24B-272165ECBC28}"/>
              </a:ext>
            </a:extLst>
          </p:cNvPr>
          <p:cNvSpPr/>
          <p:nvPr/>
        </p:nvSpPr>
        <p:spPr>
          <a:xfrm>
            <a:off x="2721038" y="4511738"/>
            <a:ext cx="1236433" cy="206431"/>
          </a:xfrm>
          <a:custGeom>
            <a:avLst/>
            <a:gdLst>
              <a:gd name="connsiteX0" fmla="*/ 0 w 1236433"/>
              <a:gd name="connsiteY0" fmla="*/ 206432 h 206431"/>
              <a:gd name="connsiteX1" fmla="*/ 1236433 w 1236433"/>
              <a:gd name="connsiteY1" fmla="*/ 206432 h 206431"/>
              <a:gd name="connsiteX2" fmla="*/ 1236433 w 1236433"/>
              <a:gd name="connsiteY2" fmla="*/ 0 h 206431"/>
              <a:gd name="connsiteX3" fmla="*/ 0 w 1236433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6433" h="206431">
                <a:moveTo>
                  <a:pt x="0" y="206432"/>
                </a:moveTo>
                <a:lnTo>
                  <a:pt x="1236433" y="206432"/>
                </a:lnTo>
                <a:lnTo>
                  <a:pt x="12364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6" name="Freeform: Shape 225">
            <a:extLst>
              <a:ext uri="{FF2B5EF4-FFF2-40B4-BE49-F238E27FC236}">
                <a16:creationId xmlns:a16="http://schemas.microsoft.com/office/drawing/2014/main" id="{7C7188B9-60C0-4F62-BFAA-71C76A476107}"/>
              </a:ext>
            </a:extLst>
          </p:cNvPr>
          <p:cNvSpPr/>
          <p:nvPr/>
        </p:nvSpPr>
        <p:spPr>
          <a:xfrm>
            <a:off x="3957471" y="4511738"/>
            <a:ext cx="2616021" cy="206431"/>
          </a:xfrm>
          <a:custGeom>
            <a:avLst/>
            <a:gdLst>
              <a:gd name="connsiteX0" fmla="*/ 0 w 2616021"/>
              <a:gd name="connsiteY0" fmla="*/ 206432 h 206431"/>
              <a:gd name="connsiteX1" fmla="*/ 2616021 w 2616021"/>
              <a:gd name="connsiteY1" fmla="*/ 206432 h 206431"/>
              <a:gd name="connsiteX2" fmla="*/ 2616021 w 2616021"/>
              <a:gd name="connsiteY2" fmla="*/ 0 h 206431"/>
              <a:gd name="connsiteX3" fmla="*/ 0 w 2616021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6021" h="206431">
                <a:moveTo>
                  <a:pt x="0" y="206432"/>
                </a:moveTo>
                <a:lnTo>
                  <a:pt x="2616021" y="206432"/>
                </a:lnTo>
                <a:lnTo>
                  <a:pt x="261602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7" name="Freeform: Shape 226">
            <a:extLst>
              <a:ext uri="{FF2B5EF4-FFF2-40B4-BE49-F238E27FC236}">
                <a16:creationId xmlns:a16="http://schemas.microsoft.com/office/drawing/2014/main" id="{50C956BE-C17E-4A32-8E36-BA25C1FE4B07}"/>
              </a:ext>
            </a:extLst>
          </p:cNvPr>
          <p:cNvSpPr/>
          <p:nvPr/>
        </p:nvSpPr>
        <p:spPr>
          <a:xfrm>
            <a:off x="6573492" y="4511738"/>
            <a:ext cx="1340559" cy="206431"/>
          </a:xfrm>
          <a:custGeom>
            <a:avLst/>
            <a:gdLst>
              <a:gd name="connsiteX0" fmla="*/ 0 w 1340559"/>
              <a:gd name="connsiteY0" fmla="*/ 206432 h 206431"/>
              <a:gd name="connsiteX1" fmla="*/ 1340560 w 1340559"/>
              <a:gd name="connsiteY1" fmla="*/ 206432 h 206431"/>
              <a:gd name="connsiteX2" fmla="*/ 1340560 w 1340559"/>
              <a:gd name="connsiteY2" fmla="*/ 0 h 206431"/>
              <a:gd name="connsiteX3" fmla="*/ 0 w 1340559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0559" h="206431">
                <a:moveTo>
                  <a:pt x="0" y="206432"/>
                </a:moveTo>
                <a:lnTo>
                  <a:pt x="1340560" y="206432"/>
                </a:lnTo>
                <a:lnTo>
                  <a:pt x="134056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8" name="Freeform: Shape 227">
            <a:extLst>
              <a:ext uri="{FF2B5EF4-FFF2-40B4-BE49-F238E27FC236}">
                <a16:creationId xmlns:a16="http://schemas.microsoft.com/office/drawing/2014/main" id="{1DFCE962-B4D3-4580-AADA-E813C3262234}"/>
              </a:ext>
            </a:extLst>
          </p:cNvPr>
          <p:cNvSpPr/>
          <p:nvPr/>
        </p:nvSpPr>
        <p:spPr>
          <a:xfrm>
            <a:off x="7914052" y="4511738"/>
            <a:ext cx="325367" cy="206431"/>
          </a:xfrm>
          <a:custGeom>
            <a:avLst/>
            <a:gdLst>
              <a:gd name="connsiteX0" fmla="*/ 0 w 325367"/>
              <a:gd name="connsiteY0" fmla="*/ 206432 h 206431"/>
              <a:gd name="connsiteX1" fmla="*/ 325367 w 325367"/>
              <a:gd name="connsiteY1" fmla="*/ 206432 h 206431"/>
              <a:gd name="connsiteX2" fmla="*/ 325367 w 325367"/>
              <a:gd name="connsiteY2" fmla="*/ 0 h 206431"/>
              <a:gd name="connsiteX3" fmla="*/ 0 w 325367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367" h="206431">
                <a:moveTo>
                  <a:pt x="0" y="206432"/>
                </a:moveTo>
                <a:lnTo>
                  <a:pt x="325367" y="206432"/>
                </a:lnTo>
                <a:lnTo>
                  <a:pt x="325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9" name="Freeform: Shape 228">
            <a:extLst>
              <a:ext uri="{FF2B5EF4-FFF2-40B4-BE49-F238E27FC236}">
                <a16:creationId xmlns:a16="http://schemas.microsoft.com/office/drawing/2014/main" id="{78A6F6E3-FDA7-47B2-BFA5-61CE02D9A979}"/>
              </a:ext>
            </a:extLst>
          </p:cNvPr>
          <p:cNvSpPr/>
          <p:nvPr/>
        </p:nvSpPr>
        <p:spPr>
          <a:xfrm>
            <a:off x="8239419" y="4511738"/>
            <a:ext cx="234276" cy="206431"/>
          </a:xfrm>
          <a:custGeom>
            <a:avLst/>
            <a:gdLst>
              <a:gd name="connsiteX0" fmla="*/ 0 w 234276"/>
              <a:gd name="connsiteY0" fmla="*/ 206432 h 206431"/>
              <a:gd name="connsiteX1" fmla="*/ 234277 w 234276"/>
              <a:gd name="connsiteY1" fmla="*/ 206432 h 206431"/>
              <a:gd name="connsiteX2" fmla="*/ 234277 w 234276"/>
              <a:gd name="connsiteY2" fmla="*/ 0 h 206431"/>
              <a:gd name="connsiteX3" fmla="*/ 0 w 234276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276" h="206431">
                <a:moveTo>
                  <a:pt x="0" y="206432"/>
                </a:moveTo>
                <a:lnTo>
                  <a:pt x="234277" y="206432"/>
                </a:lnTo>
                <a:lnTo>
                  <a:pt x="23427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0" name="Freeform: Shape 229">
            <a:extLst>
              <a:ext uri="{FF2B5EF4-FFF2-40B4-BE49-F238E27FC236}">
                <a16:creationId xmlns:a16="http://schemas.microsoft.com/office/drawing/2014/main" id="{7086F333-000E-4509-B7C3-6B9F7494F4E4}"/>
              </a:ext>
            </a:extLst>
          </p:cNvPr>
          <p:cNvSpPr/>
          <p:nvPr/>
        </p:nvSpPr>
        <p:spPr>
          <a:xfrm>
            <a:off x="2721038" y="4253695"/>
            <a:ext cx="1483713" cy="206431"/>
          </a:xfrm>
          <a:custGeom>
            <a:avLst/>
            <a:gdLst>
              <a:gd name="connsiteX0" fmla="*/ 0 w 1483713"/>
              <a:gd name="connsiteY0" fmla="*/ 206432 h 206431"/>
              <a:gd name="connsiteX1" fmla="*/ 1483714 w 1483713"/>
              <a:gd name="connsiteY1" fmla="*/ 206432 h 206431"/>
              <a:gd name="connsiteX2" fmla="*/ 1483714 w 1483713"/>
              <a:gd name="connsiteY2" fmla="*/ 0 h 206431"/>
              <a:gd name="connsiteX3" fmla="*/ 0 w 1483713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3713" h="206431">
                <a:moveTo>
                  <a:pt x="0" y="206432"/>
                </a:moveTo>
                <a:lnTo>
                  <a:pt x="1483714" y="206432"/>
                </a:lnTo>
                <a:lnTo>
                  <a:pt x="148371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1" name="Freeform: Shape 230">
            <a:extLst>
              <a:ext uri="{FF2B5EF4-FFF2-40B4-BE49-F238E27FC236}">
                <a16:creationId xmlns:a16="http://schemas.microsoft.com/office/drawing/2014/main" id="{87161D28-C85E-402B-8A67-96308E6D3DF9}"/>
              </a:ext>
            </a:extLst>
          </p:cNvPr>
          <p:cNvSpPr/>
          <p:nvPr/>
        </p:nvSpPr>
        <p:spPr>
          <a:xfrm>
            <a:off x="4204752" y="4253695"/>
            <a:ext cx="2824273" cy="206431"/>
          </a:xfrm>
          <a:custGeom>
            <a:avLst/>
            <a:gdLst>
              <a:gd name="connsiteX0" fmla="*/ 0 w 2824273"/>
              <a:gd name="connsiteY0" fmla="*/ 206432 h 206431"/>
              <a:gd name="connsiteX1" fmla="*/ 2824273 w 2824273"/>
              <a:gd name="connsiteY1" fmla="*/ 206432 h 206431"/>
              <a:gd name="connsiteX2" fmla="*/ 2824273 w 2824273"/>
              <a:gd name="connsiteY2" fmla="*/ 0 h 206431"/>
              <a:gd name="connsiteX3" fmla="*/ 0 w 2824273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4273" h="206431">
                <a:moveTo>
                  <a:pt x="0" y="206432"/>
                </a:moveTo>
                <a:lnTo>
                  <a:pt x="2824273" y="206432"/>
                </a:lnTo>
                <a:lnTo>
                  <a:pt x="282427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2" name="Freeform: Shape 231">
            <a:extLst>
              <a:ext uri="{FF2B5EF4-FFF2-40B4-BE49-F238E27FC236}">
                <a16:creationId xmlns:a16="http://schemas.microsoft.com/office/drawing/2014/main" id="{05740288-A472-4C26-A6EF-50B70A6FA2F6}"/>
              </a:ext>
            </a:extLst>
          </p:cNvPr>
          <p:cNvSpPr/>
          <p:nvPr/>
        </p:nvSpPr>
        <p:spPr>
          <a:xfrm>
            <a:off x="7029025" y="4253695"/>
            <a:ext cx="858987" cy="206431"/>
          </a:xfrm>
          <a:custGeom>
            <a:avLst/>
            <a:gdLst>
              <a:gd name="connsiteX0" fmla="*/ 0 w 858987"/>
              <a:gd name="connsiteY0" fmla="*/ 206432 h 206431"/>
              <a:gd name="connsiteX1" fmla="*/ 858988 w 858987"/>
              <a:gd name="connsiteY1" fmla="*/ 206432 h 206431"/>
              <a:gd name="connsiteX2" fmla="*/ 858988 w 858987"/>
              <a:gd name="connsiteY2" fmla="*/ 0 h 206431"/>
              <a:gd name="connsiteX3" fmla="*/ 0 w 858987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7" h="206431">
                <a:moveTo>
                  <a:pt x="0" y="206432"/>
                </a:moveTo>
                <a:lnTo>
                  <a:pt x="858988" y="206432"/>
                </a:lnTo>
                <a:lnTo>
                  <a:pt x="8589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3" name="Freeform: Shape 232">
            <a:extLst>
              <a:ext uri="{FF2B5EF4-FFF2-40B4-BE49-F238E27FC236}">
                <a16:creationId xmlns:a16="http://schemas.microsoft.com/office/drawing/2014/main" id="{08368E5E-555A-417F-85A7-300542268E4B}"/>
              </a:ext>
            </a:extLst>
          </p:cNvPr>
          <p:cNvSpPr/>
          <p:nvPr/>
        </p:nvSpPr>
        <p:spPr>
          <a:xfrm>
            <a:off x="7888013" y="4253695"/>
            <a:ext cx="325382" cy="206431"/>
          </a:xfrm>
          <a:custGeom>
            <a:avLst/>
            <a:gdLst>
              <a:gd name="connsiteX0" fmla="*/ 0 w 325382"/>
              <a:gd name="connsiteY0" fmla="*/ 206432 h 206431"/>
              <a:gd name="connsiteX1" fmla="*/ 325382 w 325382"/>
              <a:gd name="connsiteY1" fmla="*/ 206432 h 206431"/>
              <a:gd name="connsiteX2" fmla="*/ 325382 w 325382"/>
              <a:gd name="connsiteY2" fmla="*/ 0 h 206431"/>
              <a:gd name="connsiteX3" fmla="*/ 0 w 325382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382" h="206431">
                <a:moveTo>
                  <a:pt x="0" y="206432"/>
                </a:moveTo>
                <a:lnTo>
                  <a:pt x="325382" y="206432"/>
                </a:lnTo>
                <a:lnTo>
                  <a:pt x="3253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4" name="Freeform: Shape 233">
            <a:extLst>
              <a:ext uri="{FF2B5EF4-FFF2-40B4-BE49-F238E27FC236}">
                <a16:creationId xmlns:a16="http://schemas.microsoft.com/office/drawing/2014/main" id="{44614D5E-B2A5-4C62-B7D7-0082868CB6E1}"/>
              </a:ext>
            </a:extLst>
          </p:cNvPr>
          <p:cNvSpPr/>
          <p:nvPr/>
        </p:nvSpPr>
        <p:spPr>
          <a:xfrm>
            <a:off x="8213395" y="4253695"/>
            <a:ext cx="260300" cy="206431"/>
          </a:xfrm>
          <a:custGeom>
            <a:avLst/>
            <a:gdLst>
              <a:gd name="connsiteX0" fmla="*/ 0 w 260300"/>
              <a:gd name="connsiteY0" fmla="*/ 206432 h 206431"/>
              <a:gd name="connsiteX1" fmla="*/ 260301 w 260300"/>
              <a:gd name="connsiteY1" fmla="*/ 206432 h 206431"/>
              <a:gd name="connsiteX2" fmla="*/ 260301 w 260300"/>
              <a:gd name="connsiteY2" fmla="*/ 0 h 206431"/>
              <a:gd name="connsiteX3" fmla="*/ 0 w 260300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300" h="206431">
                <a:moveTo>
                  <a:pt x="0" y="206432"/>
                </a:moveTo>
                <a:lnTo>
                  <a:pt x="260301" y="206432"/>
                </a:lnTo>
                <a:lnTo>
                  <a:pt x="26030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5" name="Freeform: Shape 234">
            <a:extLst>
              <a:ext uri="{FF2B5EF4-FFF2-40B4-BE49-F238E27FC236}">
                <a16:creationId xmlns:a16="http://schemas.microsoft.com/office/drawing/2014/main" id="{1B69D1BF-61A0-4816-84A4-169028944ABD}"/>
              </a:ext>
            </a:extLst>
          </p:cNvPr>
          <p:cNvSpPr/>
          <p:nvPr/>
        </p:nvSpPr>
        <p:spPr>
          <a:xfrm>
            <a:off x="2721038" y="3995651"/>
            <a:ext cx="1787986" cy="206431"/>
          </a:xfrm>
          <a:custGeom>
            <a:avLst/>
            <a:gdLst>
              <a:gd name="connsiteX0" fmla="*/ 0 w 1787986"/>
              <a:gd name="connsiteY0" fmla="*/ 206432 h 206431"/>
              <a:gd name="connsiteX1" fmla="*/ 1787986 w 1787986"/>
              <a:gd name="connsiteY1" fmla="*/ 206432 h 206431"/>
              <a:gd name="connsiteX2" fmla="*/ 1787986 w 1787986"/>
              <a:gd name="connsiteY2" fmla="*/ 0 h 206431"/>
              <a:gd name="connsiteX3" fmla="*/ 0 w 1787986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7986" h="206431">
                <a:moveTo>
                  <a:pt x="0" y="206432"/>
                </a:moveTo>
                <a:lnTo>
                  <a:pt x="1787986" y="206432"/>
                </a:lnTo>
                <a:lnTo>
                  <a:pt x="178798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6" name="Freeform: Shape 235">
            <a:extLst>
              <a:ext uri="{FF2B5EF4-FFF2-40B4-BE49-F238E27FC236}">
                <a16:creationId xmlns:a16="http://schemas.microsoft.com/office/drawing/2014/main" id="{D298F045-B99C-4000-B4EC-A99494B778C3}"/>
              </a:ext>
            </a:extLst>
          </p:cNvPr>
          <p:cNvSpPr/>
          <p:nvPr/>
        </p:nvSpPr>
        <p:spPr>
          <a:xfrm>
            <a:off x="4509024" y="3995651"/>
            <a:ext cx="2254419" cy="206431"/>
          </a:xfrm>
          <a:custGeom>
            <a:avLst/>
            <a:gdLst>
              <a:gd name="connsiteX0" fmla="*/ 0 w 2254419"/>
              <a:gd name="connsiteY0" fmla="*/ 206432 h 206431"/>
              <a:gd name="connsiteX1" fmla="*/ 2254420 w 2254419"/>
              <a:gd name="connsiteY1" fmla="*/ 206432 h 206431"/>
              <a:gd name="connsiteX2" fmla="*/ 2254420 w 2254419"/>
              <a:gd name="connsiteY2" fmla="*/ 0 h 206431"/>
              <a:gd name="connsiteX3" fmla="*/ 0 w 2254419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4419" h="206431">
                <a:moveTo>
                  <a:pt x="0" y="206432"/>
                </a:moveTo>
                <a:lnTo>
                  <a:pt x="2254420" y="206432"/>
                </a:lnTo>
                <a:lnTo>
                  <a:pt x="225442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7" name="Freeform: Shape 236">
            <a:extLst>
              <a:ext uri="{FF2B5EF4-FFF2-40B4-BE49-F238E27FC236}">
                <a16:creationId xmlns:a16="http://schemas.microsoft.com/office/drawing/2014/main" id="{7A9E6AD9-3B63-4B80-BA45-7A9BB99E4303}"/>
              </a:ext>
            </a:extLst>
          </p:cNvPr>
          <p:cNvSpPr/>
          <p:nvPr/>
        </p:nvSpPr>
        <p:spPr>
          <a:xfrm>
            <a:off x="6763444" y="3995651"/>
            <a:ext cx="1140167" cy="206431"/>
          </a:xfrm>
          <a:custGeom>
            <a:avLst/>
            <a:gdLst>
              <a:gd name="connsiteX0" fmla="*/ 0 w 1140167"/>
              <a:gd name="connsiteY0" fmla="*/ 206432 h 206431"/>
              <a:gd name="connsiteX1" fmla="*/ 1140168 w 1140167"/>
              <a:gd name="connsiteY1" fmla="*/ 206432 h 206431"/>
              <a:gd name="connsiteX2" fmla="*/ 1140168 w 1140167"/>
              <a:gd name="connsiteY2" fmla="*/ 0 h 206431"/>
              <a:gd name="connsiteX3" fmla="*/ 0 w 1140167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167" h="206431">
                <a:moveTo>
                  <a:pt x="0" y="206432"/>
                </a:moveTo>
                <a:lnTo>
                  <a:pt x="1140168" y="206432"/>
                </a:lnTo>
                <a:lnTo>
                  <a:pt x="114016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8" name="Freeform: Shape 237">
            <a:extLst>
              <a:ext uri="{FF2B5EF4-FFF2-40B4-BE49-F238E27FC236}">
                <a16:creationId xmlns:a16="http://schemas.microsoft.com/office/drawing/2014/main" id="{17BAA967-9000-4914-8CF7-10F9C3D19322}"/>
              </a:ext>
            </a:extLst>
          </p:cNvPr>
          <p:cNvSpPr/>
          <p:nvPr/>
        </p:nvSpPr>
        <p:spPr>
          <a:xfrm>
            <a:off x="7903612" y="3995651"/>
            <a:ext cx="362783" cy="206431"/>
          </a:xfrm>
          <a:custGeom>
            <a:avLst/>
            <a:gdLst>
              <a:gd name="connsiteX0" fmla="*/ 0 w 362783"/>
              <a:gd name="connsiteY0" fmla="*/ 206432 h 206431"/>
              <a:gd name="connsiteX1" fmla="*/ 362784 w 362783"/>
              <a:gd name="connsiteY1" fmla="*/ 206432 h 206431"/>
              <a:gd name="connsiteX2" fmla="*/ 362784 w 362783"/>
              <a:gd name="connsiteY2" fmla="*/ 0 h 206431"/>
              <a:gd name="connsiteX3" fmla="*/ 0 w 362783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783" h="206431">
                <a:moveTo>
                  <a:pt x="0" y="206432"/>
                </a:moveTo>
                <a:lnTo>
                  <a:pt x="362784" y="206432"/>
                </a:lnTo>
                <a:lnTo>
                  <a:pt x="3627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C7D1718C-E40C-4528-A7C9-772413A65DE5}"/>
              </a:ext>
            </a:extLst>
          </p:cNvPr>
          <p:cNvSpPr/>
          <p:nvPr/>
        </p:nvSpPr>
        <p:spPr>
          <a:xfrm>
            <a:off x="8266395" y="3995651"/>
            <a:ext cx="207300" cy="206431"/>
          </a:xfrm>
          <a:custGeom>
            <a:avLst/>
            <a:gdLst>
              <a:gd name="connsiteX0" fmla="*/ 0 w 207300"/>
              <a:gd name="connsiteY0" fmla="*/ 206432 h 206431"/>
              <a:gd name="connsiteX1" fmla="*/ 207301 w 207300"/>
              <a:gd name="connsiteY1" fmla="*/ 206432 h 206431"/>
              <a:gd name="connsiteX2" fmla="*/ 207301 w 207300"/>
              <a:gd name="connsiteY2" fmla="*/ 0 h 206431"/>
              <a:gd name="connsiteX3" fmla="*/ 0 w 207300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00" h="206431">
                <a:moveTo>
                  <a:pt x="0" y="206432"/>
                </a:moveTo>
                <a:lnTo>
                  <a:pt x="207301" y="206432"/>
                </a:lnTo>
                <a:lnTo>
                  <a:pt x="20730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0" name="Freeform: Shape 239">
            <a:extLst>
              <a:ext uri="{FF2B5EF4-FFF2-40B4-BE49-F238E27FC236}">
                <a16:creationId xmlns:a16="http://schemas.microsoft.com/office/drawing/2014/main" id="{50F739E5-7F6F-4013-90CA-D6EF7500EED4}"/>
              </a:ext>
            </a:extLst>
          </p:cNvPr>
          <p:cNvSpPr/>
          <p:nvPr/>
        </p:nvSpPr>
        <p:spPr>
          <a:xfrm>
            <a:off x="2721038" y="3737607"/>
            <a:ext cx="2008244" cy="206431"/>
          </a:xfrm>
          <a:custGeom>
            <a:avLst/>
            <a:gdLst>
              <a:gd name="connsiteX0" fmla="*/ 0 w 2008244"/>
              <a:gd name="connsiteY0" fmla="*/ 206432 h 206431"/>
              <a:gd name="connsiteX1" fmla="*/ 2008245 w 2008244"/>
              <a:gd name="connsiteY1" fmla="*/ 206432 h 206431"/>
              <a:gd name="connsiteX2" fmla="*/ 2008245 w 2008244"/>
              <a:gd name="connsiteY2" fmla="*/ 0 h 206431"/>
              <a:gd name="connsiteX3" fmla="*/ 0 w 2008244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8244" h="206431">
                <a:moveTo>
                  <a:pt x="0" y="206432"/>
                </a:moveTo>
                <a:lnTo>
                  <a:pt x="2008245" y="206432"/>
                </a:lnTo>
                <a:lnTo>
                  <a:pt x="200824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1" name="Freeform: Shape 240">
            <a:extLst>
              <a:ext uri="{FF2B5EF4-FFF2-40B4-BE49-F238E27FC236}">
                <a16:creationId xmlns:a16="http://schemas.microsoft.com/office/drawing/2014/main" id="{EB66A358-EBE2-4151-BA9C-4DEC8B5D6994}"/>
              </a:ext>
            </a:extLst>
          </p:cNvPr>
          <p:cNvSpPr/>
          <p:nvPr/>
        </p:nvSpPr>
        <p:spPr>
          <a:xfrm>
            <a:off x="4729282" y="3737607"/>
            <a:ext cx="1956427" cy="206431"/>
          </a:xfrm>
          <a:custGeom>
            <a:avLst/>
            <a:gdLst>
              <a:gd name="connsiteX0" fmla="*/ 0 w 1956427"/>
              <a:gd name="connsiteY0" fmla="*/ 206432 h 206431"/>
              <a:gd name="connsiteX1" fmla="*/ 1956427 w 1956427"/>
              <a:gd name="connsiteY1" fmla="*/ 206432 h 206431"/>
              <a:gd name="connsiteX2" fmla="*/ 1956427 w 1956427"/>
              <a:gd name="connsiteY2" fmla="*/ 0 h 206431"/>
              <a:gd name="connsiteX3" fmla="*/ 0 w 1956427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6427" h="206431">
                <a:moveTo>
                  <a:pt x="0" y="206432"/>
                </a:moveTo>
                <a:lnTo>
                  <a:pt x="1956427" y="206432"/>
                </a:lnTo>
                <a:lnTo>
                  <a:pt x="195642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2" name="Freeform: Shape 241">
            <a:extLst>
              <a:ext uri="{FF2B5EF4-FFF2-40B4-BE49-F238E27FC236}">
                <a16:creationId xmlns:a16="http://schemas.microsoft.com/office/drawing/2014/main" id="{C7321840-4647-4331-950A-7EDF93A7FD7A}"/>
              </a:ext>
            </a:extLst>
          </p:cNvPr>
          <p:cNvSpPr/>
          <p:nvPr/>
        </p:nvSpPr>
        <p:spPr>
          <a:xfrm>
            <a:off x="6685710" y="3737607"/>
            <a:ext cx="1282677" cy="206431"/>
          </a:xfrm>
          <a:custGeom>
            <a:avLst/>
            <a:gdLst>
              <a:gd name="connsiteX0" fmla="*/ 0 w 1282677"/>
              <a:gd name="connsiteY0" fmla="*/ 206432 h 206431"/>
              <a:gd name="connsiteX1" fmla="*/ 1282678 w 1282677"/>
              <a:gd name="connsiteY1" fmla="*/ 206432 h 206431"/>
              <a:gd name="connsiteX2" fmla="*/ 1282678 w 1282677"/>
              <a:gd name="connsiteY2" fmla="*/ 0 h 206431"/>
              <a:gd name="connsiteX3" fmla="*/ 0 w 1282677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2677" h="206431">
                <a:moveTo>
                  <a:pt x="0" y="206432"/>
                </a:moveTo>
                <a:lnTo>
                  <a:pt x="1282678" y="206432"/>
                </a:lnTo>
                <a:lnTo>
                  <a:pt x="128267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3" name="Freeform: Shape 242">
            <a:extLst>
              <a:ext uri="{FF2B5EF4-FFF2-40B4-BE49-F238E27FC236}">
                <a16:creationId xmlns:a16="http://schemas.microsoft.com/office/drawing/2014/main" id="{D5CC6B92-407D-4B10-B348-2869CDC3FC43}"/>
              </a:ext>
            </a:extLst>
          </p:cNvPr>
          <p:cNvSpPr/>
          <p:nvPr/>
        </p:nvSpPr>
        <p:spPr>
          <a:xfrm>
            <a:off x="7968387" y="3737607"/>
            <a:ext cx="310966" cy="206431"/>
          </a:xfrm>
          <a:custGeom>
            <a:avLst/>
            <a:gdLst>
              <a:gd name="connsiteX0" fmla="*/ 0 w 310966"/>
              <a:gd name="connsiteY0" fmla="*/ 206432 h 206431"/>
              <a:gd name="connsiteX1" fmla="*/ 310966 w 310966"/>
              <a:gd name="connsiteY1" fmla="*/ 206432 h 206431"/>
              <a:gd name="connsiteX2" fmla="*/ 310966 w 310966"/>
              <a:gd name="connsiteY2" fmla="*/ 0 h 206431"/>
              <a:gd name="connsiteX3" fmla="*/ 0 w 310966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966" h="206431">
                <a:moveTo>
                  <a:pt x="0" y="206432"/>
                </a:moveTo>
                <a:lnTo>
                  <a:pt x="310966" y="206432"/>
                </a:lnTo>
                <a:lnTo>
                  <a:pt x="31096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4" name="Freeform: Shape 243">
            <a:extLst>
              <a:ext uri="{FF2B5EF4-FFF2-40B4-BE49-F238E27FC236}">
                <a16:creationId xmlns:a16="http://schemas.microsoft.com/office/drawing/2014/main" id="{516A137F-E231-4FC6-B0D6-DEEAA550EFB2}"/>
              </a:ext>
            </a:extLst>
          </p:cNvPr>
          <p:cNvSpPr/>
          <p:nvPr/>
        </p:nvSpPr>
        <p:spPr>
          <a:xfrm>
            <a:off x="8279353" y="3737607"/>
            <a:ext cx="194342" cy="206431"/>
          </a:xfrm>
          <a:custGeom>
            <a:avLst/>
            <a:gdLst>
              <a:gd name="connsiteX0" fmla="*/ 0 w 194342"/>
              <a:gd name="connsiteY0" fmla="*/ 206432 h 206431"/>
              <a:gd name="connsiteX1" fmla="*/ 194343 w 194342"/>
              <a:gd name="connsiteY1" fmla="*/ 206432 h 206431"/>
              <a:gd name="connsiteX2" fmla="*/ 194343 w 194342"/>
              <a:gd name="connsiteY2" fmla="*/ 0 h 206431"/>
              <a:gd name="connsiteX3" fmla="*/ 0 w 194342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342" h="206431">
                <a:moveTo>
                  <a:pt x="0" y="206432"/>
                </a:moveTo>
                <a:lnTo>
                  <a:pt x="194343" y="206432"/>
                </a:lnTo>
                <a:lnTo>
                  <a:pt x="19434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5" name="Freeform: Shape 244">
            <a:extLst>
              <a:ext uri="{FF2B5EF4-FFF2-40B4-BE49-F238E27FC236}">
                <a16:creationId xmlns:a16="http://schemas.microsoft.com/office/drawing/2014/main" id="{60AA2BD9-CB72-4897-B675-44C0C0386415}"/>
              </a:ext>
            </a:extLst>
          </p:cNvPr>
          <p:cNvSpPr/>
          <p:nvPr/>
        </p:nvSpPr>
        <p:spPr>
          <a:xfrm>
            <a:off x="2721038" y="3479548"/>
            <a:ext cx="2016658" cy="206447"/>
          </a:xfrm>
          <a:custGeom>
            <a:avLst/>
            <a:gdLst>
              <a:gd name="connsiteX0" fmla="*/ 0 w 2016658"/>
              <a:gd name="connsiteY0" fmla="*/ 206447 h 206447"/>
              <a:gd name="connsiteX1" fmla="*/ 2016658 w 2016658"/>
              <a:gd name="connsiteY1" fmla="*/ 206447 h 206447"/>
              <a:gd name="connsiteX2" fmla="*/ 2016658 w 2016658"/>
              <a:gd name="connsiteY2" fmla="*/ 0 h 206447"/>
              <a:gd name="connsiteX3" fmla="*/ 0 w 2016658"/>
              <a:gd name="connsiteY3" fmla="*/ 0 h 20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6658" h="206447">
                <a:moveTo>
                  <a:pt x="0" y="206447"/>
                </a:moveTo>
                <a:lnTo>
                  <a:pt x="2016658" y="206447"/>
                </a:lnTo>
                <a:lnTo>
                  <a:pt x="201665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6" name="Freeform: Shape 245">
            <a:extLst>
              <a:ext uri="{FF2B5EF4-FFF2-40B4-BE49-F238E27FC236}">
                <a16:creationId xmlns:a16="http://schemas.microsoft.com/office/drawing/2014/main" id="{5360DD04-FBA6-4259-8C81-1C08D8A7D3F9}"/>
              </a:ext>
            </a:extLst>
          </p:cNvPr>
          <p:cNvSpPr/>
          <p:nvPr/>
        </p:nvSpPr>
        <p:spPr>
          <a:xfrm>
            <a:off x="4737696" y="3479548"/>
            <a:ext cx="2171788" cy="206447"/>
          </a:xfrm>
          <a:custGeom>
            <a:avLst/>
            <a:gdLst>
              <a:gd name="connsiteX0" fmla="*/ 0 w 2171788"/>
              <a:gd name="connsiteY0" fmla="*/ 206447 h 206447"/>
              <a:gd name="connsiteX1" fmla="*/ 2171788 w 2171788"/>
              <a:gd name="connsiteY1" fmla="*/ 206447 h 206447"/>
              <a:gd name="connsiteX2" fmla="*/ 2171788 w 2171788"/>
              <a:gd name="connsiteY2" fmla="*/ 0 h 206447"/>
              <a:gd name="connsiteX3" fmla="*/ 0 w 2171788"/>
              <a:gd name="connsiteY3" fmla="*/ 0 h 20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1788" h="206447">
                <a:moveTo>
                  <a:pt x="0" y="206447"/>
                </a:moveTo>
                <a:lnTo>
                  <a:pt x="2171788" y="206447"/>
                </a:lnTo>
                <a:lnTo>
                  <a:pt x="217178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7" name="Freeform: Shape 246">
            <a:extLst>
              <a:ext uri="{FF2B5EF4-FFF2-40B4-BE49-F238E27FC236}">
                <a16:creationId xmlns:a16="http://schemas.microsoft.com/office/drawing/2014/main" id="{AB67BEC7-30D5-4E9C-A542-CDAE78794E0A}"/>
              </a:ext>
            </a:extLst>
          </p:cNvPr>
          <p:cNvSpPr/>
          <p:nvPr/>
        </p:nvSpPr>
        <p:spPr>
          <a:xfrm>
            <a:off x="6909484" y="3479548"/>
            <a:ext cx="1176386" cy="206447"/>
          </a:xfrm>
          <a:custGeom>
            <a:avLst/>
            <a:gdLst>
              <a:gd name="connsiteX0" fmla="*/ 0 w 1176386"/>
              <a:gd name="connsiteY0" fmla="*/ 206447 h 206447"/>
              <a:gd name="connsiteX1" fmla="*/ 1176387 w 1176386"/>
              <a:gd name="connsiteY1" fmla="*/ 206447 h 206447"/>
              <a:gd name="connsiteX2" fmla="*/ 1176387 w 1176386"/>
              <a:gd name="connsiteY2" fmla="*/ 0 h 206447"/>
              <a:gd name="connsiteX3" fmla="*/ 0 w 1176386"/>
              <a:gd name="connsiteY3" fmla="*/ 0 h 20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386" h="206447">
                <a:moveTo>
                  <a:pt x="0" y="206447"/>
                </a:moveTo>
                <a:lnTo>
                  <a:pt x="1176387" y="206447"/>
                </a:lnTo>
                <a:lnTo>
                  <a:pt x="1176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8" name="Freeform: Shape 247">
            <a:extLst>
              <a:ext uri="{FF2B5EF4-FFF2-40B4-BE49-F238E27FC236}">
                <a16:creationId xmlns:a16="http://schemas.microsoft.com/office/drawing/2014/main" id="{4FDECF7F-0CD2-48D8-B457-8634F32DE8E3}"/>
              </a:ext>
            </a:extLst>
          </p:cNvPr>
          <p:cNvSpPr/>
          <p:nvPr/>
        </p:nvSpPr>
        <p:spPr>
          <a:xfrm>
            <a:off x="8085871" y="3479548"/>
            <a:ext cx="180984" cy="206447"/>
          </a:xfrm>
          <a:custGeom>
            <a:avLst/>
            <a:gdLst>
              <a:gd name="connsiteX0" fmla="*/ 0 w 180984"/>
              <a:gd name="connsiteY0" fmla="*/ 206447 h 206447"/>
              <a:gd name="connsiteX1" fmla="*/ 180984 w 180984"/>
              <a:gd name="connsiteY1" fmla="*/ 206447 h 206447"/>
              <a:gd name="connsiteX2" fmla="*/ 180984 w 180984"/>
              <a:gd name="connsiteY2" fmla="*/ 0 h 206447"/>
              <a:gd name="connsiteX3" fmla="*/ 0 w 180984"/>
              <a:gd name="connsiteY3" fmla="*/ 0 h 20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984" h="206447">
                <a:moveTo>
                  <a:pt x="0" y="206447"/>
                </a:moveTo>
                <a:lnTo>
                  <a:pt x="180984" y="206447"/>
                </a:lnTo>
                <a:lnTo>
                  <a:pt x="1809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9" name="Freeform: Shape 248">
            <a:extLst>
              <a:ext uri="{FF2B5EF4-FFF2-40B4-BE49-F238E27FC236}">
                <a16:creationId xmlns:a16="http://schemas.microsoft.com/office/drawing/2014/main" id="{D9454EE1-BA0D-4BD7-940C-9173C777A253}"/>
              </a:ext>
            </a:extLst>
          </p:cNvPr>
          <p:cNvSpPr/>
          <p:nvPr/>
        </p:nvSpPr>
        <p:spPr>
          <a:xfrm>
            <a:off x="8266855" y="3479548"/>
            <a:ext cx="206840" cy="206447"/>
          </a:xfrm>
          <a:custGeom>
            <a:avLst/>
            <a:gdLst>
              <a:gd name="connsiteX0" fmla="*/ 0 w 206840"/>
              <a:gd name="connsiteY0" fmla="*/ 206447 h 206447"/>
              <a:gd name="connsiteX1" fmla="*/ 206841 w 206840"/>
              <a:gd name="connsiteY1" fmla="*/ 206447 h 206447"/>
              <a:gd name="connsiteX2" fmla="*/ 206841 w 206840"/>
              <a:gd name="connsiteY2" fmla="*/ 0 h 206447"/>
              <a:gd name="connsiteX3" fmla="*/ 0 w 206840"/>
              <a:gd name="connsiteY3" fmla="*/ 0 h 20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840" h="206447">
                <a:moveTo>
                  <a:pt x="0" y="206447"/>
                </a:moveTo>
                <a:lnTo>
                  <a:pt x="206841" y="206447"/>
                </a:lnTo>
                <a:lnTo>
                  <a:pt x="20684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0" name="Freeform: Shape 249">
            <a:extLst>
              <a:ext uri="{FF2B5EF4-FFF2-40B4-BE49-F238E27FC236}">
                <a16:creationId xmlns:a16="http://schemas.microsoft.com/office/drawing/2014/main" id="{59E038BD-5E30-4CC0-BFAE-11FB9E66CDED}"/>
              </a:ext>
            </a:extLst>
          </p:cNvPr>
          <p:cNvSpPr/>
          <p:nvPr/>
        </p:nvSpPr>
        <p:spPr>
          <a:xfrm>
            <a:off x="2721038" y="3221505"/>
            <a:ext cx="2055440" cy="206447"/>
          </a:xfrm>
          <a:custGeom>
            <a:avLst/>
            <a:gdLst>
              <a:gd name="connsiteX0" fmla="*/ 0 w 2055440"/>
              <a:gd name="connsiteY0" fmla="*/ 206447 h 206447"/>
              <a:gd name="connsiteX1" fmla="*/ 2055441 w 2055440"/>
              <a:gd name="connsiteY1" fmla="*/ 206447 h 206447"/>
              <a:gd name="connsiteX2" fmla="*/ 2055441 w 2055440"/>
              <a:gd name="connsiteY2" fmla="*/ 0 h 206447"/>
              <a:gd name="connsiteX3" fmla="*/ 0 w 2055440"/>
              <a:gd name="connsiteY3" fmla="*/ 0 h 20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5440" h="206447">
                <a:moveTo>
                  <a:pt x="0" y="206447"/>
                </a:moveTo>
                <a:lnTo>
                  <a:pt x="2055441" y="206447"/>
                </a:lnTo>
                <a:lnTo>
                  <a:pt x="205544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1" name="Freeform: Shape 250">
            <a:extLst>
              <a:ext uri="{FF2B5EF4-FFF2-40B4-BE49-F238E27FC236}">
                <a16:creationId xmlns:a16="http://schemas.microsoft.com/office/drawing/2014/main" id="{C436DF4A-D721-4E7D-9E94-4EB337717093}"/>
              </a:ext>
            </a:extLst>
          </p:cNvPr>
          <p:cNvSpPr/>
          <p:nvPr/>
        </p:nvSpPr>
        <p:spPr>
          <a:xfrm>
            <a:off x="4776478" y="3221505"/>
            <a:ext cx="2081295" cy="206447"/>
          </a:xfrm>
          <a:custGeom>
            <a:avLst/>
            <a:gdLst>
              <a:gd name="connsiteX0" fmla="*/ 0 w 2081295"/>
              <a:gd name="connsiteY0" fmla="*/ 206447 h 206447"/>
              <a:gd name="connsiteX1" fmla="*/ 2081296 w 2081295"/>
              <a:gd name="connsiteY1" fmla="*/ 206447 h 206447"/>
              <a:gd name="connsiteX2" fmla="*/ 2081296 w 2081295"/>
              <a:gd name="connsiteY2" fmla="*/ 0 h 206447"/>
              <a:gd name="connsiteX3" fmla="*/ 0 w 2081295"/>
              <a:gd name="connsiteY3" fmla="*/ 0 h 20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1295" h="206447">
                <a:moveTo>
                  <a:pt x="0" y="206447"/>
                </a:moveTo>
                <a:lnTo>
                  <a:pt x="2081296" y="206447"/>
                </a:lnTo>
                <a:lnTo>
                  <a:pt x="208129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2" name="Freeform: Shape 251">
            <a:extLst>
              <a:ext uri="{FF2B5EF4-FFF2-40B4-BE49-F238E27FC236}">
                <a16:creationId xmlns:a16="http://schemas.microsoft.com/office/drawing/2014/main" id="{4D008A2A-A99E-4DC6-BCF3-74E7C274B872}"/>
              </a:ext>
            </a:extLst>
          </p:cNvPr>
          <p:cNvSpPr/>
          <p:nvPr/>
        </p:nvSpPr>
        <p:spPr>
          <a:xfrm>
            <a:off x="6857774" y="3221505"/>
            <a:ext cx="1098821" cy="206447"/>
          </a:xfrm>
          <a:custGeom>
            <a:avLst/>
            <a:gdLst>
              <a:gd name="connsiteX0" fmla="*/ 0 w 1098821"/>
              <a:gd name="connsiteY0" fmla="*/ 206447 h 206447"/>
              <a:gd name="connsiteX1" fmla="*/ 1098822 w 1098821"/>
              <a:gd name="connsiteY1" fmla="*/ 206447 h 206447"/>
              <a:gd name="connsiteX2" fmla="*/ 1098822 w 1098821"/>
              <a:gd name="connsiteY2" fmla="*/ 0 h 206447"/>
              <a:gd name="connsiteX3" fmla="*/ 0 w 1098821"/>
              <a:gd name="connsiteY3" fmla="*/ 0 h 20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8821" h="206447">
                <a:moveTo>
                  <a:pt x="0" y="206447"/>
                </a:moveTo>
                <a:lnTo>
                  <a:pt x="1098822" y="206447"/>
                </a:lnTo>
                <a:lnTo>
                  <a:pt x="109882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3" name="Freeform: Shape 252">
            <a:extLst>
              <a:ext uri="{FF2B5EF4-FFF2-40B4-BE49-F238E27FC236}">
                <a16:creationId xmlns:a16="http://schemas.microsoft.com/office/drawing/2014/main" id="{5077AF72-E4D7-4093-89A9-5C630D6A3A5C}"/>
              </a:ext>
            </a:extLst>
          </p:cNvPr>
          <p:cNvSpPr/>
          <p:nvPr/>
        </p:nvSpPr>
        <p:spPr>
          <a:xfrm>
            <a:off x="7956596" y="3221505"/>
            <a:ext cx="310259" cy="206447"/>
          </a:xfrm>
          <a:custGeom>
            <a:avLst/>
            <a:gdLst>
              <a:gd name="connsiteX0" fmla="*/ 0 w 310259"/>
              <a:gd name="connsiteY0" fmla="*/ 206447 h 206447"/>
              <a:gd name="connsiteX1" fmla="*/ 310260 w 310259"/>
              <a:gd name="connsiteY1" fmla="*/ 206447 h 206447"/>
              <a:gd name="connsiteX2" fmla="*/ 310260 w 310259"/>
              <a:gd name="connsiteY2" fmla="*/ 0 h 206447"/>
              <a:gd name="connsiteX3" fmla="*/ 0 w 310259"/>
              <a:gd name="connsiteY3" fmla="*/ 0 h 20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259" h="206447">
                <a:moveTo>
                  <a:pt x="0" y="206447"/>
                </a:moveTo>
                <a:lnTo>
                  <a:pt x="310260" y="206447"/>
                </a:lnTo>
                <a:lnTo>
                  <a:pt x="310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4" name="Freeform: Shape 253">
            <a:extLst>
              <a:ext uri="{FF2B5EF4-FFF2-40B4-BE49-F238E27FC236}">
                <a16:creationId xmlns:a16="http://schemas.microsoft.com/office/drawing/2014/main" id="{71C5B505-8C65-4274-B033-C0FD604BCD1A}"/>
              </a:ext>
            </a:extLst>
          </p:cNvPr>
          <p:cNvSpPr/>
          <p:nvPr/>
        </p:nvSpPr>
        <p:spPr>
          <a:xfrm>
            <a:off x="8266855" y="3221505"/>
            <a:ext cx="206840" cy="206447"/>
          </a:xfrm>
          <a:custGeom>
            <a:avLst/>
            <a:gdLst>
              <a:gd name="connsiteX0" fmla="*/ 0 w 206840"/>
              <a:gd name="connsiteY0" fmla="*/ 206447 h 206447"/>
              <a:gd name="connsiteX1" fmla="*/ 206841 w 206840"/>
              <a:gd name="connsiteY1" fmla="*/ 206447 h 206447"/>
              <a:gd name="connsiteX2" fmla="*/ 206841 w 206840"/>
              <a:gd name="connsiteY2" fmla="*/ 0 h 206447"/>
              <a:gd name="connsiteX3" fmla="*/ 0 w 206840"/>
              <a:gd name="connsiteY3" fmla="*/ 0 h 20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840" h="206447">
                <a:moveTo>
                  <a:pt x="0" y="206447"/>
                </a:moveTo>
                <a:lnTo>
                  <a:pt x="206841" y="206447"/>
                </a:lnTo>
                <a:lnTo>
                  <a:pt x="20684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5" name="Freeform: Shape 254">
            <a:extLst>
              <a:ext uri="{FF2B5EF4-FFF2-40B4-BE49-F238E27FC236}">
                <a16:creationId xmlns:a16="http://schemas.microsoft.com/office/drawing/2014/main" id="{941AA5FE-CD1A-44C6-A5EF-355E88A70189}"/>
              </a:ext>
            </a:extLst>
          </p:cNvPr>
          <p:cNvSpPr/>
          <p:nvPr/>
        </p:nvSpPr>
        <p:spPr>
          <a:xfrm>
            <a:off x="2721038" y="2963461"/>
            <a:ext cx="2217571" cy="206431"/>
          </a:xfrm>
          <a:custGeom>
            <a:avLst/>
            <a:gdLst>
              <a:gd name="connsiteX0" fmla="*/ 0 w 2217571"/>
              <a:gd name="connsiteY0" fmla="*/ 206432 h 206431"/>
              <a:gd name="connsiteX1" fmla="*/ 2217572 w 2217571"/>
              <a:gd name="connsiteY1" fmla="*/ 206432 h 206431"/>
              <a:gd name="connsiteX2" fmla="*/ 2217572 w 2217571"/>
              <a:gd name="connsiteY2" fmla="*/ 0 h 206431"/>
              <a:gd name="connsiteX3" fmla="*/ 0 w 2217571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7571" h="206431">
                <a:moveTo>
                  <a:pt x="0" y="206432"/>
                </a:moveTo>
                <a:lnTo>
                  <a:pt x="2217572" y="206432"/>
                </a:lnTo>
                <a:lnTo>
                  <a:pt x="221757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6" name="Freeform: Shape 255">
            <a:extLst>
              <a:ext uri="{FF2B5EF4-FFF2-40B4-BE49-F238E27FC236}">
                <a16:creationId xmlns:a16="http://schemas.microsoft.com/office/drawing/2014/main" id="{727A74B3-DE9B-4BEE-856C-56846D712FBB}"/>
              </a:ext>
            </a:extLst>
          </p:cNvPr>
          <p:cNvSpPr/>
          <p:nvPr/>
        </p:nvSpPr>
        <p:spPr>
          <a:xfrm>
            <a:off x="4938609" y="2963461"/>
            <a:ext cx="1839296" cy="206431"/>
          </a:xfrm>
          <a:custGeom>
            <a:avLst/>
            <a:gdLst>
              <a:gd name="connsiteX0" fmla="*/ 0 w 1839296"/>
              <a:gd name="connsiteY0" fmla="*/ 206432 h 206431"/>
              <a:gd name="connsiteX1" fmla="*/ 1839297 w 1839296"/>
              <a:gd name="connsiteY1" fmla="*/ 206432 h 206431"/>
              <a:gd name="connsiteX2" fmla="*/ 1839297 w 1839296"/>
              <a:gd name="connsiteY2" fmla="*/ 0 h 206431"/>
              <a:gd name="connsiteX3" fmla="*/ 0 w 1839296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9296" h="206431">
                <a:moveTo>
                  <a:pt x="0" y="206432"/>
                </a:moveTo>
                <a:lnTo>
                  <a:pt x="1839297" y="206432"/>
                </a:lnTo>
                <a:lnTo>
                  <a:pt x="183929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7" name="Freeform: Shape 256">
            <a:extLst>
              <a:ext uri="{FF2B5EF4-FFF2-40B4-BE49-F238E27FC236}">
                <a16:creationId xmlns:a16="http://schemas.microsoft.com/office/drawing/2014/main" id="{B9283A19-79CF-464F-839C-41F687DE326B}"/>
              </a:ext>
            </a:extLst>
          </p:cNvPr>
          <p:cNvSpPr/>
          <p:nvPr/>
        </p:nvSpPr>
        <p:spPr>
          <a:xfrm>
            <a:off x="6777906" y="2963461"/>
            <a:ext cx="808751" cy="206431"/>
          </a:xfrm>
          <a:custGeom>
            <a:avLst/>
            <a:gdLst>
              <a:gd name="connsiteX0" fmla="*/ 0 w 808751"/>
              <a:gd name="connsiteY0" fmla="*/ 206432 h 206431"/>
              <a:gd name="connsiteX1" fmla="*/ 808751 w 808751"/>
              <a:gd name="connsiteY1" fmla="*/ 206432 h 206431"/>
              <a:gd name="connsiteX2" fmla="*/ 808751 w 808751"/>
              <a:gd name="connsiteY2" fmla="*/ 0 h 206431"/>
              <a:gd name="connsiteX3" fmla="*/ 0 w 808751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751" h="206431">
                <a:moveTo>
                  <a:pt x="0" y="206432"/>
                </a:moveTo>
                <a:lnTo>
                  <a:pt x="808751" y="206432"/>
                </a:lnTo>
                <a:lnTo>
                  <a:pt x="80875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8" name="Freeform: Shape 257">
            <a:extLst>
              <a:ext uri="{FF2B5EF4-FFF2-40B4-BE49-F238E27FC236}">
                <a16:creationId xmlns:a16="http://schemas.microsoft.com/office/drawing/2014/main" id="{A31401F7-9A92-4396-B913-755E994CDE33}"/>
              </a:ext>
            </a:extLst>
          </p:cNvPr>
          <p:cNvSpPr/>
          <p:nvPr/>
        </p:nvSpPr>
        <p:spPr>
          <a:xfrm>
            <a:off x="7586658" y="2963461"/>
            <a:ext cx="443526" cy="206431"/>
          </a:xfrm>
          <a:custGeom>
            <a:avLst/>
            <a:gdLst>
              <a:gd name="connsiteX0" fmla="*/ 0 w 443526"/>
              <a:gd name="connsiteY0" fmla="*/ 206432 h 206431"/>
              <a:gd name="connsiteX1" fmla="*/ 443527 w 443526"/>
              <a:gd name="connsiteY1" fmla="*/ 206432 h 206431"/>
              <a:gd name="connsiteX2" fmla="*/ 443527 w 443526"/>
              <a:gd name="connsiteY2" fmla="*/ 0 h 206431"/>
              <a:gd name="connsiteX3" fmla="*/ 0 w 443526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526" h="206431">
                <a:moveTo>
                  <a:pt x="0" y="206432"/>
                </a:moveTo>
                <a:lnTo>
                  <a:pt x="443527" y="206432"/>
                </a:lnTo>
                <a:lnTo>
                  <a:pt x="44352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9" name="Freeform: Shape 258">
            <a:extLst>
              <a:ext uri="{FF2B5EF4-FFF2-40B4-BE49-F238E27FC236}">
                <a16:creationId xmlns:a16="http://schemas.microsoft.com/office/drawing/2014/main" id="{9DE42000-9318-49ED-949A-16169E25E616}"/>
              </a:ext>
            </a:extLst>
          </p:cNvPr>
          <p:cNvSpPr/>
          <p:nvPr/>
        </p:nvSpPr>
        <p:spPr>
          <a:xfrm>
            <a:off x="8030184" y="2963461"/>
            <a:ext cx="443511" cy="206431"/>
          </a:xfrm>
          <a:custGeom>
            <a:avLst/>
            <a:gdLst>
              <a:gd name="connsiteX0" fmla="*/ 0 w 443511"/>
              <a:gd name="connsiteY0" fmla="*/ 206432 h 206431"/>
              <a:gd name="connsiteX1" fmla="*/ 443512 w 443511"/>
              <a:gd name="connsiteY1" fmla="*/ 206432 h 206431"/>
              <a:gd name="connsiteX2" fmla="*/ 443512 w 443511"/>
              <a:gd name="connsiteY2" fmla="*/ 0 h 206431"/>
              <a:gd name="connsiteX3" fmla="*/ 0 w 443511"/>
              <a:gd name="connsiteY3" fmla="*/ 0 h 20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511" h="206431">
                <a:moveTo>
                  <a:pt x="0" y="206432"/>
                </a:moveTo>
                <a:lnTo>
                  <a:pt x="443512" y="206432"/>
                </a:lnTo>
                <a:lnTo>
                  <a:pt x="443512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0" name="Freeform: Shape 259">
            <a:extLst>
              <a:ext uri="{FF2B5EF4-FFF2-40B4-BE49-F238E27FC236}">
                <a16:creationId xmlns:a16="http://schemas.microsoft.com/office/drawing/2014/main" id="{FF390946-496A-4E1B-9DCA-C20647F79B44}"/>
              </a:ext>
            </a:extLst>
          </p:cNvPr>
          <p:cNvSpPr/>
          <p:nvPr/>
        </p:nvSpPr>
        <p:spPr>
          <a:xfrm>
            <a:off x="2721038" y="2705414"/>
            <a:ext cx="2934494" cy="206436"/>
          </a:xfrm>
          <a:custGeom>
            <a:avLst/>
            <a:gdLst>
              <a:gd name="connsiteX0" fmla="*/ 0 w 2934494"/>
              <a:gd name="connsiteY0" fmla="*/ 206436 h 206436"/>
              <a:gd name="connsiteX1" fmla="*/ 2934495 w 2934494"/>
              <a:gd name="connsiteY1" fmla="*/ 206436 h 206436"/>
              <a:gd name="connsiteX2" fmla="*/ 2934495 w 2934494"/>
              <a:gd name="connsiteY2" fmla="*/ 0 h 206436"/>
              <a:gd name="connsiteX3" fmla="*/ 0 w 2934494"/>
              <a:gd name="connsiteY3" fmla="*/ 0 h 2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4494" h="206436">
                <a:moveTo>
                  <a:pt x="0" y="206436"/>
                </a:moveTo>
                <a:lnTo>
                  <a:pt x="2934495" y="206436"/>
                </a:lnTo>
                <a:lnTo>
                  <a:pt x="293449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1" name="Freeform: Shape 260">
            <a:extLst>
              <a:ext uri="{FF2B5EF4-FFF2-40B4-BE49-F238E27FC236}">
                <a16:creationId xmlns:a16="http://schemas.microsoft.com/office/drawing/2014/main" id="{42C569A1-33FB-4431-B67F-51621D64F4B3}"/>
              </a:ext>
            </a:extLst>
          </p:cNvPr>
          <p:cNvSpPr/>
          <p:nvPr/>
        </p:nvSpPr>
        <p:spPr>
          <a:xfrm>
            <a:off x="5655533" y="2705414"/>
            <a:ext cx="1422008" cy="206436"/>
          </a:xfrm>
          <a:custGeom>
            <a:avLst/>
            <a:gdLst>
              <a:gd name="connsiteX0" fmla="*/ 0 w 1422008"/>
              <a:gd name="connsiteY0" fmla="*/ 206436 h 206436"/>
              <a:gd name="connsiteX1" fmla="*/ 1422009 w 1422008"/>
              <a:gd name="connsiteY1" fmla="*/ 206436 h 206436"/>
              <a:gd name="connsiteX2" fmla="*/ 1422009 w 1422008"/>
              <a:gd name="connsiteY2" fmla="*/ 0 h 206436"/>
              <a:gd name="connsiteX3" fmla="*/ 0 w 1422008"/>
              <a:gd name="connsiteY3" fmla="*/ 0 h 2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2008" h="206436">
                <a:moveTo>
                  <a:pt x="0" y="206436"/>
                </a:moveTo>
                <a:lnTo>
                  <a:pt x="1422009" y="206436"/>
                </a:lnTo>
                <a:lnTo>
                  <a:pt x="142200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2" name="Freeform: Shape 261">
            <a:extLst>
              <a:ext uri="{FF2B5EF4-FFF2-40B4-BE49-F238E27FC236}">
                <a16:creationId xmlns:a16="http://schemas.microsoft.com/office/drawing/2014/main" id="{3C12E7DA-BA2E-4DE4-AE91-FAFEA23EF307}"/>
              </a:ext>
            </a:extLst>
          </p:cNvPr>
          <p:cNvSpPr/>
          <p:nvPr/>
        </p:nvSpPr>
        <p:spPr>
          <a:xfrm>
            <a:off x="7077541" y="2705414"/>
            <a:ext cx="801504" cy="206436"/>
          </a:xfrm>
          <a:custGeom>
            <a:avLst/>
            <a:gdLst>
              <a:gd name="connsiteX0" fmla="*/ 0 w 801504"/>
              <a:gd name="connsiteY0" fmla="*/ 206436 h 206436"/>
              <a:gd name="connsiteX1" fmla="*/ 801505 w 801504"/>
              <a:gd name="connsiteY1" fmla="*/ 206436 h 206436"/>
              <a:gd name="connsiteX2" fmla="*/ 801505 w 801504"/>
              <a:gd name="connsiteY2" fmla="*/ 0 h 206436"/>
              <a:gd name="connsiteX3" fmla="*/ 0 w 801504"/>
              <a:gd name="connsiteY3" fmla="*/ 0 h 2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1504" h="206436">
                <a:moveTo>
                  <a:pt x="0" y="206436"/>
                </a:moveTo>
                <a:lnTo>
                  <a:pt x="801505" y="206436"/>
                </a:lnTo>
                <a:lnTo>
                  <a:pt x="80150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3" name="Freeform: Shape 262">
            <a:extLst>
              <a:ext uri="{FF2B5EF4-FFF2-40B4-BE49-F238E27FC236}">
                <a16:creationId xmlns:a16="http://schemas.microsoft.com/office/drawing/2014/main" id="{571A7DA2-BAED-45B8-A596-B224D6ED58B4}"/>
              </a:ext>
            </a:extLst>
          </p:cNvPr>
          <p:cNvSpPr/>
          <p:nvPr/>
        </p:nvSpPr>
        <p:spPr>
          <a:xfrm>
            <a:off x="7879046" y="2705414"/>
            <a:ext cx="310244" cy="206436"/>
          </a:xfrm>
          <a:custGeom>
            <a:avLst/>
            <a:gdLst>
              <a:gd name="connsiteX0" fmla="*/ 0 w 310244"/>
              <a:gd name="connsiteY0" fmla="*/ 206436 h 206436"/>
              <a:gd name="connsiteX1" fmla="*/ 310245 w 310244"/>
              <a:gd name="connsiteY1" fmla="*/ 206436 h 206436"/>
              <a:gd name="connsiteX2" fmla="*/ 310245 w 310244"/>
              <a:gd name="connsiteY2" fmla="*/ 0 h 206436"/>
              <a:gd name="connsiteX3" fmla="*/ 0 w 310244"/>
              <a:gd name="connsiteY3" fmla="*/ 0 h 2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244" h="206436">
                <a:moveTo>
                  <a:pt x="0" y="206436"/>
                </a:moveTo>
                <a:lnTo>
                  <a:pt x="310245" y="206436"/>
                </a:lnTo>
                <a:lnTo>
                  <a:pt x="31024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4" name="Freeform: Shape 263">
            <a:extLst>
              <a:ext uri="{FF2B5EF4-FFF2-40B4-BE49-F238E27FC236}">
                <a16:creationId xmlns:a16="http://schemas.microsoft.com/office/drawing/2014/main" id="{E85A076D-C363-400C-8B9D-8E6AA75709B7}"/>
              </a:ext>
            </a:extLst>
          </p:cNvPr>
          <p:cNvSpPr/>
          <p:nvPr/>
        </p:nvSpPr>
        <p:spPr>
          <a:xfrm>
            <a:off x="8189291" y="2705414"/>
            <a:ext cx="284404" cy="206436"/>
          </a:xfrm>
          <a:custGeom>
            <a:avLst/>
            <a:gdLst>
              <a:gd name="connsiteX0" fmla="*/ 0 w 284404"/>
              <a:gd name="connsiteY0" fmla="*/ 206436 h 206436"/>
              <a:gd name="connsiteX1" fmla="*/ 284405 w 284404"/>
              <a:gd name="connsiteY1" fmla="*/ 206436 h 206436"/>
              <a:gd name="connsiteX2" fmla="*/ 284405 w 284404"/>
              <a:gd name="connsiteY2" fmla="*/ 0 h 206436"/>
              <a:gd name="connsiteX3" fmla="*/ 0 w 284404"/>
              <a:gd name="connsiteY3" fmla="*/ 0 h 2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404" h="206436">
                <a:moveTo>
                  <a:pt x="0" y="206436"/>
                </a:moveTo>
                <a:lnTo>
                  <a:pt x="284405" y="206436"/>
                </a:lnTo>
                <a:lnTo>
                  <a:pt x="28440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5" name="Freeform: Shape 264">
            <a:extLst>
              <a:ext uri="{FF2B5EF4-FFF2-40B4-BE49-F238E27FC236}">
                <a16:creationId xmlns:a16="http://schemas.microsoft.com/office/drawing/2014/main" id="{84810445-E25E-426F-A0E5-6D4C72A668DE}"/>
              </a:ext>
            </a:extLst>
          </p:cNvPr>
          <p:cNvSpPr/>
          <p:nvPr/>
        </p:nvSpPr>
        <p:spPr>
          <a:xfrm>
            <a:off x="2721038" y="2447367"/>
            <a:ext cx="4484258" cy="206438"/>
          </a:xfrm>
          <a:custGeom>
            <a:avLst/>
            <a:gdLst>
              <a:gd name="connsiteX0" fmla="*/ 0 w 4484258"/>
              <a:gd name="connsiteY0" fmla="*/ 206438 h 206438"/>
              <a:gd name="connsiteX1" fmla="*/ 4484259 w 4484258"/>
              <a:gd name="connsiteY1" fmla="*/ 206438 h 206438"/>
              <a:gd name="connsiteX2" fmla="*/ 4484259 w 4484258"/>
              <a:gd name="connsiteY2" fmla="*/ 0 h 206438"/>
              <a:gd name="connsiteX3" fmla="*/ 0 w 4484258"/>
              <a:gd name="connsiteY3" fmla="*/ 0 h 20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4258" h="206438">
                <a:moveTo>
                  <a:pt x="0" y="206438"/>
                </a:moveTo>
                <a:lnTo>
                  <a:pt x="4484259" y="206438"/>
                </a:lnTo>
                <a:lnTo>
                  <a:pt x="448425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6" name="Freeform: Shape 265">
            <a:extLst>
              <a:ext uri="{FF2B5EF4-FFF2-40B4-BE49-F238E27FC236}">
                <a16:creationId xmlns:a16="http://schemas.microsoft.com/office/drawing/2014/main" id="{10E752AA-DEB5-4942-AEF8-F86528E2F5C0}"/>
              </a:ext>
            </a:extLst>
          </p:cNvPr>
          <p:cNvSpPr/>
          <p:nvPr/>
        </p:nvSpPr>
        <p:spPr>
          <a:xfrm>
            <a:off x="7205297" y="2447367"/>
            <a:ext cx="627796" cy="206438"/>
          </a:xfrm>
          <a:custGeom>
            <a:avLst/>
            <a:gdLst>
              <a:gd name="connsiteX0" fmla="*/ 0 w 627796"/>
              <a:gd name="connsiteY0" fmla="*/ 206438 h 206438"/>
              <a:gd name="connsiteX1" fmla="*/ 627797 w 627796"/>
              <a:gd name="connsiteY1" fmla="*/ 206438 h 206438"/>
              <a:gd name="connsiteX2" fmla="*/ 627797 w 627796"/>
              <a:gd name="connsiteY2" fmla="*/ 0 h 206438"/>
              <a:gd name="connsiteX3" fmla="*/ 0 w 627796"/>
              <a:gd name="connsiteY3" fmla="*/ 0 h 20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796" h="206438">
                <a:moveTo>
                  <a:pt x="0" y="206438"/>
                </a:moveTo>
                <a:lnTo>
                  <a:pt x="627797" y="206438"/>
                </a:lnTo>
                <a:lnTo>
                  <a:pt x="62779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7" name="Freeform: Shape 266">
            <a:extLst>
              <a:ext uri="{FF2B5EF4-FFF2-40B4-BE49-F238E27FC236}">
                <a16:creationId xmlns:a16="http://schemas.microsoft.com/office/drawing/2014/main" id="{A0D0E76B-B90E-4DFF-B3B0-463FD3866E07}"/>
              </a:ext>
            </a:extLst>
          </p:cNvPr>
          <p:cNvSpPr/>
          <p:nvPr/>
        </p:nvSpPr>
        <p:spPr>
          <a:xfrm>
            <a:off x="7833094" y="2447367"/>
            <a:ext cx="448424" cy="206438"/>
          </a:xfrm>
          <a:custGeom>
            <a:avLst/>
            <a:gdLst>
              <a:gd name="connsiteX0" fmla="*/ 0 w 448424"/>
              <a:gd name="connsiteY0" fmla="*/ 206438 h 206438"/>
              <a:gd name="connsiteX1" fmla="*/ 448424 w 448424"/>
              <a:gd name="connsiteY1" fmla="*/ 206438 h 206438"/>
              <a:gd name="connsiteX2" fmla="*/ 448424 w 448424"/>
              <a:gd name="connsiteY2" fmla="*/ 0 h 206438"/>
              <a:gd name="connsiteX3" fmla="*/ 0 w 448424"/>
              <a:gd name="connsiteY3" fmla="*/ 0 h 20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424" h="206438">
                <a:moveTo>
                  <a:pt x="0" y="206438"/>
                </a:moveTo>
                <a:lnTo>
                  <a:pt x="448424" y="206438"/>
                </a:lnTo>
                <a:lnTo>
                  <a:pt x="4484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8" name="Freeform: Shape 267">
            <a:extLst>
              <a:ext uri="{FF2B5EF4-FFF2-40B4-BE49-F238E27FC236}">
                <a16:creationId xmlns:a16="http://schemas.microsoft.com/office/drawing/2014/main" id="{59BA242F-BFBE-4AC2-A96C-357B0CBE3D2E}"/>
              </a:ext>
            </a:extLst>
          </p:cNvPr>
          <p:cNvSpPr/>
          <p:nvPr/>
        </p:nvSpPr>
        <p:spPr>
          <a:xfrm>
            <a:off x="8281518" y="2447367"/>
            <a:ext cx="38429" cy="206438"/>
          </a:xfrm>
          <a:custGeom>
            <a:avLst/>
            <a:gdLst>
              <a:gd name="connsiteX0" fmla="*/ 0 w 38429"/>
              <a:gd name="connsiteY0" fmla="*/ 206438 h 206438"/>
              <a:gd name="connsiteX1" fmla="*/ 38429 w 38429"/>
              <a:gd name="connsiteY1" fmla="*/ 206438 h 206438"/>
              <a:gd name="connsiteX2" fmla="*/ 38429 w 38429"/>
              <a:gd name="connsiteY2" fmla="*/ 0 h 206438"/>
              <a:gd name="connsiteX3" fmla="*/ 0 w 38429"/>
              <a:gd name="connsiteY3" fmla="*/ 0 h 20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29" h="206438">
                <a:moveTo>
                  <a:pt x="0" y="206438"/>
                </a:moveTo>
                <a:lnTo>
                  <a:pt x="38429" y="206438"/>
                </a:lnTo>
                <a:lnTo>
                  <a:pt x="3842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9" name="Freeform: Shape 268">
            <a:extLst>
              <a:ext uri="{FF2B5EF4-FFF2-40B4-BE49-F238E27FC236}">
                <a16:creationId xmlns:a16="http://schemas.microsoft.com/office/drawing/2014/main" id="{0D4E7501-CCD3-4C67-8E54-366137454C2C}"/>
              </a:ext>
            </a:extLst>
          </p:cNvPr>
          <p:cNvSpPr/>
          <p:nvPr/>
        </p:nvSpPr>
        <p:spPr>
          <a:xfrm>
            <a:off x="8319947" y="2447367"/>
            <a:ext cx="153748" cy="206438"/>
          </a:xfrm>
          <a:custGeom>
            <a:avLst/>
            <a:gdLst>
              <a:gd name="connsiteX0" fmla="*/ 0 w 153748"/>
              <a:gd name="connsiteY0" fmla="*/ 206438 h 206438"/>
              <a:gd name="connsiteX1" fmla="*/ 153749 w 153748"/>
              <a:gd name="connsiteY1" fmla="*/ 206438 h 206438"/>
              <a:gd name="connsiteX2" fmla="*/ 153749 w 153748"/>
              <a:gd name="connsiteY2" fmla="*/ 0 h 206438"/>
              <a:gd name="connsiteX3" fmla="*/ 0 w 153748"/>
              <a:gd name="connsiteY3" fmla="*/ 0 h 20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748" h="206438">
                <a:moveTo>
                  <a:pt x="0" y="206438"/>
                </a:moveTo>
                <a:lnTo>
                  <a:pt x="153749" y="206438"/>
                </a:lnTo>
                <a:lnTo>
                  <a:pt x="15374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0" name="Freeform: Shape 269">
            <a:extLst>
              <a:ext uri="{FF2B5EF4-FFF2-40B4-BE49-F238E27FC236}">
                <a16:creationId xmlns:a16="http://schemas.microsoft.com/office/drawing/2014/main" id="{4168C9F7-851B-4875-A110-2023167B0ABC}"/>
              </a:ext>
            </a:extLst>
          </p:cNvPr>
          <p:cNvSpPr/>
          <p:nvPr/>
        </p:nvSpPr>
        <p:spPr>
          <a:xfrm>
            <a:off x="2721038" y="2333828"/>
            <a:ext cx="15353" cy="2497888"/>
          </a:xfrm>
          <a:custGeom>
            <a:avLst/>
            <a:gdLst>
              <a:gd name="connsiteX0" fmla="*/ 0 w 15353"/>
              <a:gd name="connsiteY0" fmla="*/ 2497889 h 2497888"/>
              <a:gd name="connsiteX1" fmla="*/ 0 w 15353"/>
              <a:gd name="connsiteY1" fmla="*/ 0 h 249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53" h="2497888">
                <a:moveTo>
                  <a:pt x="0" y="2497889"/>
                </a:moveTo>
                <a:lnTo>
                  <a:pt x="0" y="0"/>
                </a:lnTo>
              </a:path>
            </a:pathLst>
          </a:custGeom>
          <a:noFill/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1" name="Freeform: Shape 270">
            <a:extLst>
              <a:ext uri="{FF2B5EF4-FFF2-40B4-BE49-F238E27FC236}">
                <a16:creationId xmlns:a16="http://schemas.microsoft.com/office/drawing/2014/main" id="{94DD14C5-B057-41B5-8D91-308BC4B764F6}"/>
              </a:ext>
            </a:extLst>
          </p:cNvPr>
          <p:cNvSpPr/>
          <p:nvPr/>
        </p:nvSpPr>
        <p:spPr>
          <a:xfrm>
            <a:off x="8473696" y="2333828"/>
            <a:ext cx="15353" cy="2497888"/>
          </a:xfrm>
          <a:custGeom>
            <a:avLst/>
            <a:gdLst>
              <a:gd name="connsiteX0" fmla="*/ 0 w 15353"/>
              <a:gd name="connsiteY0" fmla="*/ 2497889 h 2497888"/>
              <a:gd name="connsiteX1" fmla="*/ 0 w 15353"/>
              <a:gd name="connsiteY1" fmla="*/ 0 h 249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53" h="2497888">
                <a:moveTo>
                  <a:pt x="0" y="2497889"/>
                </a:moveTo>
                <a:lnTo>
                  <a:pt x="0" y="0"/>
                </a:lnTo>
              </a:path>
            </a:pathLst>
          </a:custGeom>
          <a:noFill/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2" name="Freeform: Shape 271">
            <a:extLst>
              <a:ext uri="{FF2B5EF4-FFF2-40B4-BE49-F238E27FC236}">
                <a16:creationId xmlns:a16="http://schemas.microsoft.com/office/drawing/2014/main" id="{B7ED85BD-892A-4DC0-9DBD-305FB75A6374}"/>
              </a:ext>
            </a:extLst>
          </p:cNvPr>
          <p:cNvSpPr/>
          <p:nvPr/>
        </p:nvSpPr>
        <p:spPr>
          <a:xfrm>
            <a:off x="2721038" y="4831716"/>
            <a:ext cx="5752658" cy="15315"/>
          </a:xfrm>
          <a:custGeom>
            <a:avLst/>
            <a:gdLst>
              <a:gd name="connsiteX0" fmla="*/ 0 w 5752658"/>
              <a:gd name="connsiteY0" fmla="*/ 0 h 15315"/>
              <a:gd name="connsiteX1" fmla="*/ 5752658 w 5752658"/>
              <a:gd name="connsiteY1" fmla="*/ 0 h 15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52658" h="15315">
                <a:moveTo>
                  <a:pt x="0" y="0"/>
                </a:moveTo>
                <a:lnTo>
                  <a:pt x="5752658" y="0"/>
                </a:lnTo>
              </a:path>
            </a:pathLst>
          </a:custGeom>
          <a:noFill/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3" name="Freeform: Shape 272">
            <a:extLst>
              <a:ext uri="{FF2B5EF4-FFF2-40B4-BE49-F238E27FC236}">
                <a16:creationId xmlns:a16="http://schemas.microsoft.com/office/drawing/2014/main" id="{96933B53-E7E7-4CE8-A8A8-CEC68E82951B}"/>
              </a:ext>
            </a:extLst>
          </p:cNvPr>
          <p:cNvSpPr/>
          <p:nvPr/>
        </p:nvSpPr>
        <p:spPr>
          <a:xfrm>
            <a:off x="2721038" y="2333828"/>
            <a:ext cx="5752658" cy="15315"/>
          </a:xfrm>
          <a:custGeom>
            <a:avLst/>
            <a:gdLst>
              <a:gd name="connsiteX0" fmla="*/ 0 w 5752658"/>
              <a:gd name="connsiteY0" fmla="*/ 0 h 15315"/>
              <a:gd name="connsiteX1" fmla="*/ 5752658 w 5752658"/>
              <a:gd name="connsiteY1" fmla="*/ 0 h 15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52658" h="15315">
                <a:moveTo>
                  <a:pt x="0" y="0"/>
                </a:moveTo>
                <a:lnTo>
                  <a:pt x="5752658" y="0"/>
                </a:lnTo>
              </a:path>
            </a:pathLst>
          </a:custGeom>
          <a:noFill/>
          <a:ln w="153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74" name="Graphic 192">
            <a:extLst>
              <a:ext uri="{FF2B5EF4-FFF2-40B4-BE49-F238E27FC236}">
                <a16:creationId xmlns:a16="http://schemas.microsoft.com/office/drawing/2014/main" id="{5E8E9A28-C0E3-4EB9-9277-37B635AA5A97}"/>
              </a:ext>
            </a:extLst>
          </p:cNvPr>
          <p:cNvGrpSpPr/>
          <p:nvPr/>
        </p:nvGrpSpPr>
        <p:grpSpPr>
          <a:xfrm>
            <a:off x="2845400" y="5189761"/>
            <a:ext cx="5243342" cy="168465"/>
            <a:chOff x="2845400" y="5039986"/>
            <a:chExt cx="5243342" cy="168465"/>
          </a:xfrm>
        </p:grpSpPr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4EC03C92-4536-464E-979F-F7B0494259ED}"/>
                </a:ext>
              </a:extLst>
            </p:cNvPr>
            <p:cNvSpPr/>
            <p:nvPr/>
          </p:nvSpPr>
          <p:spPr>
            <a:xfrm>
              <a:off x="2845400" y="5081337"/>
              <a:ext cx="276359" cy="96484"/>
            </a:xfrm>
            <a:custGeom>
              <a:avLst/>
              <a:gdLst>
                <a:gd name="connsiteX0" fmla="*/ 0 w 276359"/>
                <a:gd name="connsiteY0" fmla="*/ 96485 h 96484"/>
                <a:gd name="connsiteX1" fmla="*/ 276360 w 276359"/>
                <a:gd name="connsiteY1" fmla="*/ 96485 h 96484"/>
                <a:gd name="connsiteX2" fmla="*/ 276360 w 276359"/>
                <a:gd name="connsiteY2" fmla="*/ 0 h 96484"/>
                <a:gd name="connsiteX3" fmla="*/ 0 w 276359"/>
                <a:gd name="connsiteY3" fmla="*/ 0 h 9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359" h="96484">
                  <a:moveTo>
                    <a:pt x="0" y="96485"/>
                  </a:moveTo>
                  <a:lnTo>
                    <a:pt x="276360" y="96485"/>
                  </a:lnTo>
                  <a:lnTo>
                    <a:pt x="276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3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4C702597-5BF1-4CD4-AA4C-AC187F0A44E9}"/>
                </a:ext>
              </a:extLst>
            </p:cNvPr>
            <p:cNvSpPr txBox="1"/>
            <p:nvPr/>
          </p:nvSpPr>
          <p:spPr>
            <a:xfrm>
              <a:off x="3140863" y="4994266"/>
              <a:ext cx="1196198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Very important</a:t>
              </a:r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D0CEF83F-7DE6-4803-8204-CB64667C8B26}"/>
                </a:ext>
              </a:extLst>
            </p:cNvPr>
            <p:cNvSpPr/>
            <p:nvPr/>
          </p:nvSpPr>
          <p:spPr>
            <a:xfrm>
              <a:off x="4527356" y="5081337"/>
              <a:ext cx="276359" cy="96484"/>
            </a:xfrm>
            <a:custGeom>
              <a:avLst/>
              <a:gdLst>
                <a:gd name="connsiteX0" fmla="*/ 0 w 276359"/>
                <a:gd name="connsiteY0" fmla="*/ 96485 h 96484"/>
                <a:gd name="connsiteX1" fmla="*/ 276360 w 276359"/>
                <a:gd name="connsiteY1" fmla="*/ 96485 h 96484"/>
                <a:gd name="connsiteX2" fmla="*/ 276360 w 276359"/>
                <a:gd name="connsiteY2" fmla="*/ 0 h 96484"/>
                <a:gd name="connsiteX3" fmla="*/ 0 w 276359"/>
                <a:gd name="connsiteY3" fmla="*/ 0 h 9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359" h="96484">
                  <a:moveTo>
                    <a:pt x="0" y="96485"/>
                  </a:moveTo>
                  <a:lnTo>
                    <a:pt x="276360" y="96485"/>
                  </a:lnTo>
                  <a:lnTo>
                    <a:pt x="276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53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C62545F0-FD7C-4B06-9C49-C3062C30CD42}"/>
                </a:ext>
              </a:extLst>
            </p:cNvPr>
            <p:cNvSpPr txBox="1"/>
            <p:nvPr/>
          </p:nvSpPr>
          <p:spPr>
            <a:xfrm>
              <a:off x="4822819" y="4994266"/>
              <a:ext cx="259646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B836EE94-7A32-4B3E-B66C-7D92C0E15C36}"/>
                </a:ext>
              </a:extLst>
            </p:cNvPr>
            <p:cNvSpPr/>
            <p:nvPr/>
          </p:nvSpPr>
          <p:spPr>
            <a:xfrm>
              <a:off x="5268215" y="5081337"/>
              <a:ext cx="276359" cy="96484"/>
            </a:xfrm>
            <a:custGeom>
              <a:avLst/>
              <a:gdLst>
                <a:gd name="connsiteX0" fmla="*/ 0 w 276359"/>
                <a:gd name="connsiteY0" fmla="*/ 96485 h 96484"/>
                <a:gd name="connsiteX1" fmla="*/ 276360 w 276359"/>
                <a:gd name="connsiteY1" fmla="*/ 96485 h 96484"/>
                <a:gd name="connsiteX2" fmla="*/ 276360 w 276359"/>
                <a:gd name="connsiteY2" fmla="*/ 0 h 96484"/>
                <a:gd name="connsiteX3" fmla="*/ 0 w 276359"/>
                <a:gd name="connsiteY3" fmla="*/ 0 h 9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359" h="96484">
                  <a:moveTo>
                    <a:pt x="0" y="96485"/>
                  </a:moveTo>
                  <a:lnTo>
                    <a:pt x="276360" y="96485"/>
                  </a:lnTo>
                  <a:lnTo>
                    <a:pt x="276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53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AD5A0C8D-64AB-4695-A33C-293A5F77A05B}"/>
                </a:ext>
              </a:extLst>
            </p:cNvPr>
            <p:cNvSpPr txBox="1"/>
            <p:nvPr/>
          </p:nvSpPr>
          <p:spPr>
            <a:xfrm>
              <a:off x="5563678" y="4994266"/>
              <a:ext cx="259646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B130F9C4-7035-468E-AE20-04FB5CDD48F8}"/>
                </a:ext>
              </a:extLst>
            </p:cNvPr>
            <p:cNvSpPr/>
            <p:nvPr/>
          </p:nvSpPr>
          <p:spPr>
            <a:xfrm>
              <a:off x="6009074" y="5081337"/>
              <a:ext cx="276359" cy="96484"/>
            </a:xfrm>
            <a:custGeom>
              <a:avLst/>
              <a:gdLst>
                <a:gd name="connsiteX0" fmla="*/ 0 w 276359"/>
                <a:gd name="connsiteY0" fmla="*/ 96485 h 96484"/>
                <a:gd name="connsiteX1" fmla="*/ 276360 w 276359"/>
                <a:gd name="connsiteY1" fmla="*/ 96485 h 96484"/>
                <a:gd name="connsiteX2" fmla="*/ 276360 w 276359"/>
                <a:gd name="connsiteY2" fmla="*/ 0 h 96484"/>
                <a:gd name="connsiteX3" fmla="*/ 0 w 276359"/>
                <a:gd name="connsiteY3" fmla="*/ 0 h 9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359" h="96484">
                  <a:moveTo>
                    <a:pt x="0" y="96485"/>
                  </a:moveTo>
                  <a:lnTo>
                    <a:pt x="276360" y="96485"/>
                  </a:lnTo>
                  <a:lnTo>
                    <a:pt x="276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53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434918CA-5B31-4BEC-859A-644631DAAC1F}"/>
                </a:ext>
              </a:extLst>
            </p:cNvPr>
            <p:cNvSpPr txBox="1"/>
            <p:nvPr/>
          </p:nvSpPr>
          <p:spPr>
            <a:xfrm>
              <a:off x="6304537" y="4994266"/>
              <a:ext cx="259646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9CD093B0-40A7-4153-997C-A9F368DE9A07}"/>
                </a:ext>
              </a:extLst>
            </p:cNvPr>
            <p:cNvSpPr/>
            <p:nvPr/>
          </p:nvSpPr>
          <p:spPr>
            <a:xfrm>
              <a:off x="6749933" y="5081337"/>
              <a:ext cx="276359" cy="96484"/>
            </a:xfrm>
            <a:custGeom>
              <a:avLst/>
              <a:gdLst>
                <a:gd name="connsiteX0" fmla="*/ 0 w 276359"/>
                <a:gd name="connsiteY0" fmla="*/ 96485 h 96484"/>
                <a:gd name="connsiteX1" fmla="*/ 276360 w 276359"/>
                <a:gd name="connsiteY1" fmla="*/ 96485 h 96484"/>
                <a:gd name="connsiteX2" fmla="*/ 276360 w 276359"/>
                <a:gd name="connsiteY2" fmla="*/ 0 h 96484"/>
                <a:gd name="connsiteX3" fmla="*/ 0 w 276359"/>
                <a:gd name="connsiteY3" fmla="*/ 0 h 9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359" h="96484">
                  <a:moveTo>
                    <a:pt x="0" y="96485"/>
                  </a:moveTo>
                  <a:lnTo>
                    <a:pt x="276360" y="96485"/>
                  </a:lnTo>
                  <a:lnTo>
                    <a:pt x="276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53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1DC9C8AD-5B27-408E-A634-45D594D60199}"/>
                </a:ext>
              </a:extLst>
            </p:cNvPr>
            <p:cNvSpPr txBox="1"/>
            <p:nvPr/>
          </p:nvSpPr>
          <p:spPr>
            <a:xfrm>
              <a:off x="7045396" y="4994266"/>
              <a:ext cx="1134785" cy="2599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E859A1-3B64-4A9E-92DD-802617ABC94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21</TotalTime>
  <Words>64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Geoscience Concepts Importance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3</cp:revision>
  <dcterms:created xsi:type="dcterms:W3CDTF">2013-01-27T09:14:16Z</dcterms:created>
  <dcterms:modified xsi:type="dcterms:W3CDTF">2021-02-25T18:57:57Z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