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6"/>
  </p:notesMasterIdLst>
  <p:sldIdLst>
    <p:sldId id="256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AA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9B8BCD3-1D16-434D-B231-54C76D5283D9}" v="3" dt="2021-02-25T18:57:40.53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21" d="100"/>
          <a:sy n="121" d="100"/>
        </p:scale>
        <p:origin x="1122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topher Keane" userId="2677a39a-78fe-4da0-ac2a-39406820a4c7" providerId="ADAL" clId="{59B8BCD3-1D16-434D-B231-54C76D5283D9}"/>
    <pc:docChg chg="custSel modSld">
      <pc:chgData name="Christopher Keane" userId="2677a39a-78fe-4da0-ac2a-39406820a4c7" providerId="ADAL" clId="{59B8BCD3-1D16-434D-B231-54C76D5283D9}" dt="2021-02-25T18:57:53.338" v="67" actId="20577"/>
      <pc:docMkLst>
        <pc:docMk/>
      </pc:docMkLst>
      <pc:sldChg chg="addSp delSp modSp mod modNotesTx">
        <pc:chgData name="Christopher Keane" userId="2677a39a-78fe-4da0-ac2a-39406820a4c7" providerId="ADAL" clId="{59B8BCD3-1D16-434D-B231-54C76D5283D9}" dt="2021-02-25T18:57:53.338" v="67" actId="20577"/>
        <pc:sldMkLst>
          <pc:docMk/>
          <pc:sldMk cId="0" sldId="256"/>
        </pc:sldMkLst>
        <pc:spChg chg="mod">
          <ac:chgData name="Christopher Keane" userId="2677a39a-78fe-4da0-ac2a-39406820a4c7" providerId="ADAL" clId="{59B8BCD3-1D16-434D-B231-54C76D5283D9}" dt="2021-02-25T18:56:58.357" v="31" actId="20577"/>
          <ac:spMkLst>
            <pc:docMk/>
            <pc:sldMk cId="0" sldId="256"/>
            <ac:spMk id="2" creationId="{00000000-0000-0000-0000-000000000000}"/>
          </ac:spMkLst>
        </pc:spChg>
        <pc:spChg chg="mod topLvl">
          <ac:chgData name="Christopher Keane" userId="2677a39a-78fe-4da0-ac2a-39406820a4c7" providerId="ADAL" clId="{59B8BCD3-1D16-434D-B231-54C76D5283D9}" dt="2021-02-25T18:57:40.531" v="37" actId="165"/>
          <ac:spMkLst>
            <pc:docMk/>
            <pc:sldMk cId="0" sldId="256"/>
            <ac:spMk id="195" creationId="{54912A39-8948-4E31-9DE4-FFCA206AFB1A}"/>
          </ac:spMkLst>
        </pc:spChg>
        <pc:spChg chg="mod">
          <ac:chgData name="Christopher Keane" userId="2677a39a-78fe-4da0-ac2a-39406820a4c7" providerId="ADAL" clId="{59B8BCD3-1D16-434D-B231-54C76D5283D9}" dt="2021-02-25T18:57:40.531" v="37" actId="165"/>
          <ac:spMkLst>
            <pc:docMk/>
            <pc:sldMk cId="0" sldId="256"/>
            <ac:spMk id="198" creationId="{0327A515-92E3-45AB-8EAF-B695189CF4C6}"/>
          </ac:spMkLst>
        </pc:spChg>
        <pc:spChg chg="mod">
          <ac:chgData name="Christopher Keane" userId="2677a39a-78fe-4da0-ac2a-39406820a4c7" providerId="ADAL" clId="{59B8BCD3-1D16-434D-B231-54C76D5283D9}" dt="2021-02-25T18:57:40.531" v="37" actId="165"/>
          <ac:spMkLst>
            <pc:docMk/>
            <pc:sldMk cId="0" sldId="256"/>
            <ac:spMk id="199" creationId="{4B0C7FFF-C333-4F66-BB64-2EB31C3F50FF}"/>
          </ac:spMkLst>
        </pc:spChg>
        <pc:spChg chg="mod">
          <ac:chgData name="Christopher Keane" userId="2677a39a-78fe-4da0-ac2a-39406820a4c7" providerId="ADAL" clId="{59B8BCD3-1D16-434D-B231-54C76D5283D9}" dt="2021-02-25T18:57:40.531" v="37" actId="165"/>
          <ac:spMkLst>
            <pc:docMk/>
            <pc:sldMk cId="0" sldId="256"/>
            <ac:spMk id="201" creationId="{CA45DDFA-EE6E-4096-8458-6693E52FDA65}"/>
          </ac:spMkLst>
        </pc:spChg>
        <pc:spChg chg="mod">
          <ac:chgData name="Christopher Keane" userId="2677a39a-78fe-4da0-ac2a-39406820a4c7" providerId="ADAL" clId="{59B8BCD3-1D16-434D-B231-54C76D5283D9}" dt="2021-02-25T18:57:40.531" v="37" actId="165"/>
          <ac:spMkLst>
            <pc:docMk/>
            <pc:sldMk cId="0" sldId="256"/>
            <ac:spMk id="202" creationId="{4C87355B-730B-4B78-BE7B-829E07E34F2E}"/>
          </ac:spMkLst>
        </pc:spChg>
        <pc:spChg chg="mod">
          <ac:chgData name="Christopher Keane" userId="2677a39a-78fe-4da0-ac2a-39406820a4c7" providerId="ADAL" clId="{59B8BCD3-1D16-434D-B231-54C76D5283D9}" dt="2021-02-25T18:57:40.531" v="37" actId="165"/>
          <ac:spMkLst>
            <pc:docMk/>
            <pc:sldMk cId="0" sldId="256"/>
            <ac:spMk id="204" creationId="{0523FB18-AB1F-4C88-A790-02DE37EF31E9}"/>
          </ac:spMkLst>
        </pc:spChg>
        <pc:spChg chg="mod">
          <ac:chgData name="Christopher Keane" userId="2677a39a-78fe-4da0-ac2a-39406820a4c7" providerId="ADAL" clId="{59B8BCD3-1D16-434D-B231-54C76D5283D9}" dt="2021-02-25T18:57:40.531" v="37" actId="165"/>
          <ac:spMkLst>
            <pc:docMk/>
            <pc:sldMk cId="0" sldId="256"/>
            <ac:spMk id="205" creationId="{F4892C2A-7F82-464C-B0E5-2DBA5F338859}"/>
          </ac:spMkLst>
        </pc:spChg>
        <pc:spChg chg="mod">
          <ac:chgData name="Christopher Keane" userId="2677a39a-78fe-4da0-ac2a-39406820a4c7" providerId="ADAL" clId="{59B8BCD3-1D16-434D-B231-54C76D5283D9}" dt="2021-02-25T18:57:40.531" v="37" actId="165"/>
          <ac:spMkLst>
            <pc:docMk/>
            <pc:sldMk cId="0" sldId="256"/>
            <ac:spMk id="207" creationId="{06A2290E-4466-43D0-BE3F-1B05565E5055}"/>
          </ac:spMkLst>
        </pc:spChg>
        <pc:spChg chg="mod">
          <ac:chgData name="Christopher Keane" userId="2677a39a-78fe-4da0-ac2a-39406820a4c7" providerId="ADAL" clId="{59B8BCD3-1D16-434D-B231-54C76D5283D9}" dt="2021-02-25T18:57:40.531" v="37" actId="165"/>
          <ac:spMkLst>
            <pc:docMk/>
            <pc:sldMk cId="0" sldId="256"/>
            <ac:spMk id="208" creationId="{77BC2092-75FE-4AEC-B59F-7A94A747B904}"/>
          </ac:spMkLst>
        </pc:spChg>
        <pc:spChg chg="mod">
          <ac:chgData name="Christopher Keane" userId="2677a39a-78fe-4da0-ac2a-39406820a4c7" providerId="ADAL" clId="{59B8BCD3-1D16-434D-B231-54C76D5283D9}" dt="2021-02-25T18:57:40.531" v="37" actId="165"/>
          <ac:spMkLst>
            <pc:docMk/>
            <pc:sldMk cId="0" sldId="256"/>
            <ac:spMk id="210" creationId="{050E87AB-B32A-4DF8-AD17-2033D57CC9C2}"/>
          </ac:spMkLst>
        </pc:spChg>
        <pc:spChg chg="mod">
          <ac:chgData name="Christopher Keane" userId="2677a39a-78fe-4da0-ac2a-39406820a4c7" providerId="ADAL" clId="{59B8BCD3-1D16-434D-B231-54C76D5283D9}" dt="2021-02-25T18:57:40.531" v="37" actId="165"/>
          <ac:spMkLst>
            <pc:docMk/>
            <pc:sldMk cId="0" sldId="256"/>
            <ac:spMk id="211" creationId="{2A06FCFC-1868-46E2-A01E-8E3E7AA5A155}"/>
          </ac:spMkLst>
        </pc:spChg>
        <pc:spChg chg="mod">
          <ac:chgData name="Christopher Keane" userId="2677a39a-78fe-4da0-ac2a-39406820a4c7" providerId="ADAL" clId="{59B8BCD3-1D16-434D-B231-54C76D5283D9}" dt="2021-02-25T18:57:40.531" v="37" actId="165"/>
          <ac:spMkLst>
            <pc:docMk/>
            <pc:sldMk cId="0" sldId="256"/>
            <ac:spMk id="213" creationId="{452AE891-9FC8-4E98-A5B1-281610E55C59}"/>
          </ac:spMkLst>
        </pc:spChg>
        <pc:spChg chg="mod">
          <ac:chgData name="Christopher Keane" userId="2677a39a-78fe-4da0-ac2a-39406820a4c7" providerId="ADAL" clId="{59B8BCD3-1D16-434D-B231-54C76D5283D9}" dt="2021-02-25T18:57:40.531" v="37" actId="165"/>
          <ac:spMkLst>
            <pc:docMk/>
            <pc:sldMk cId="0" sldId="256"/>
            <ac:spMk id="214" creationId="{83395775-B1CF-4007-A5FF-F07EE45EA13C}"/>
          </ac:spMkLst>
        </pc:spChg>
        <pc:spChg chg="mod">
          <ac:chgData name="Christopher Keane" userId="2677a39a-78fe-4da0-ac2a-39406820a4c7" providerId="ADAL" clId="{59B8BCD3-1D16-434D-B231-54C76D5283D9}" dt="2021-02-25T18:57:40.531" v="37" actId="165"/>
          <ac:spMkLst>
            <pc:docMk/>
            <pc:sldMk cId="0" sldId="256"/>
            <ac:spMk id="216" creationId="{D2204151-9A95-4FAD-AEE2-18FCDB0FC181}"/>
          </ac:spMkLst>
        </pc:spChg>
        <pc:spChg chg="mod">
          <ac:chgData name="Christopher Keane" userId="2677a39a-78fe-4da0-ac2a-39406820a4c7" providerId="ADAL" clId="{59B8BCD3-1D16-434D-B231-54C76D5283D9}" dt="2021-02-25T18:57:40.531" v="37" actId="165"/>
          <ac:spMkLst>
            <pc:docMk/>
            <pc:sldMk cId="0" sldId="256"/>
            <ac:spMk id="217" creationId="{D2D73D72-6D04-4A7F-B815-F4C07DC4B140}"/>
          </ac:spMkLst>
        </pc:spChg>
        <pc:spChg chg="mod">
          <ac:chgData name="Christopher Keane" userId="2677a39a-78fe-4da0-ac2a-39406820a4c7" providerId="ADAL" clId="{59B8BCD3-1D16-434D-B231-54C76D5283D9}" dt="2021-02-25T18:57:40.531" v="37" actId="165"/>
          <ac:spMkLst>
            <pc:docMk/>
            <pc:sldMk cId="0" sldId="256"/>
            <ac:spMk id="218" creationId="{67D207A9-41A4-44BF-A8F7-8363C638160C}"/>
          </ac:spMkLst>
        </pc:spChg>
        <pc:spChg chg="mod">
          <ac:chgData name="Christopher Keane" userId="2677a39a-78fe-4da0-ac2a-39406820a4c7" providerId="ADAL" clId="{59B8BCD3-1D16-434D-B231-54C76D5283D9}" dt="2021-02-25T18:57:40.531" v="37" actId="165"/>
          <ac:spMkLst>
            <pc:docMk/>
            <pc:sldMk cId="0" sldId="256"/>
            <ac:spMk id="219" creationId="{5278938E-FD40-45B0-AF9F-64BCFC1118D0}"/>
          </ac:spMkLst>
        </pc:spChg>
        <pc:spChg chg="mod">
          <ac:chgData name="Christopher Keane" userId="2677a39a-78fe-4da0-ac2a-39406820a4c7" providerId="ADAL" clId="{59B8BCD3-1D16-434D-B231-54C76D5283D9}" dt="2021-02-25T18:57:40.531" v="37" actId="165"/>
          <ac:spMkLst>
            <pc:docMk/>
            <pc:sldMk cId="0" sldId="256"/>
            <ac:spMk id="220" creationId="{64091947-96E4-4CE7-B5E9-9E05D9F63D79}"/>
          </ac:spMkLst>
        </pc:spChg>
        <pc:spChg chg="mod">
          <ac:chgData name="Christopher Keane" userId="2677a39a-78fe-4da0-ac2a-39406820a4c7" providerId="ADAL" clId="{59B8BCD3-1D16-434D-B231-54C76D5283D9}" dt="2021-02-25T18:57:40.531" v="37" actId="165"/>
          <ac:spMkLst>
            <pc:docMk/>
            <pc:sldMk cId="0" sldId="256"/>
            <ac:spMk id="221" creationId="{E0CDFD5E-FA71-495B-A297-68932939A72C}"/>
          </ac:spMkLst>
        </pc:spChg>
        <pc:spChg chg="mod">
          <ac:chgData name="Christopher Keane" userId="2677a39a-78fe-4da0-ac2a-39406820a4c7" providerId="ADAL" clId="{59B8BCD3-1D16-434D-B231-54C76D5283D9}" dt="2021-02-25T18:57:40.531" v="37" actId="165"/>
          <ac:spMkLst>
            <pc:docMk/>
            <pc:sldMk cId="0" sldId="256"/>
            <ac:spMk id="222" creationId="{B7828F32-F4EB-4FC4-B7BB-8487A1F9E649}"/>
          </ac:spMkLst>
        </pc:spChg>
        <pc:spChg chg="mod">
          <ac:chgData name="Christopher Keane" userId="2677a39a-78fe-4da0-ac2a-39406820a4c7" providerId="ADAL" clId="{59B8BCD3-1D16-434D-B231-54C76D5283D9}" dt="2021-02-25T18:57:40.531" v="37" actId="165"/>
          <ac:spMkLst>
            <pc:docMk/>
            <pc:sldMk cId="0" sldId="256"/>
            <ac:spMk id="223" creationId="{9D0BB1D1-8EBF-4A79-A7D3-969E1D2EBF26}"/>
          </ac:spMkLst>
        </pc:spChg>
        <pc:spChg chg="mod">
          <ac:chgData name="Christopher Keane" userId="2677a39a-78fe-4da0-ac2a-39406820a4c7" providerId="ADAL" clId="{59B8BCD3-1D16-434D-B231-54C76D5283D9}" dt="2021-02-25T18:57:40.531" v="37" actId="165"/>
          <ac:spMkLst>
            <pc:docMk/>
            <pc:sldMk cId="0" sldId="256"/>
            <ac:spMk id="224" creationId="{B22E6558-CF5D-4217-BC12-B49FE8C791A4}"/>
          </ac:spMkLst>
        </pc:spChg>
        <pc:spChg chg="mod topLvl">
          <ac:chgData name="Christopher Keane" userId="2677a39a-78fe-4da0-ac2a-39406820a4c7" providerId="ADAL" clId="{59B8BCD3-1D16-434D-B231-54C76D5283D9}" dt="2021-02-25T18:57:40.531" v="37" actId="165"/>
          <ac:spMkLst>
            <pc:docMk/>
            <pc:sldMk cId="0" sldId="256"/>
            <ac:spMk id="225" creationId="{CA4147A4-37AA-4A27-A24B-272165ECBC28}"/>
          </ac:spMkLst>
        </pc:spChg>
        <pc:spChg chg="mod topLvl">
          <ac:chgData name="Christopher Keane" userId="2677a39a-78fe-4da0-ac2a-39406820a4c7" providerId="ADAL" clId="{59B8BCD3-1D16-434D-B231-54C76D5283D9}" dt="2021-02-25T18:57:40.531" v="37" actId="165"/>
          <ac:spMkLst>
            <pc:docMk/>
            <pc:sldMk cId="0" sldId="256"/>
            <ac:spMk id="226" creationId="{7C7188B9-60C0-4F62-BFAA-71C76A476107}"/>
          </ac:spMkLst>
        </pc:spChg>
        <pc:spChg chg="mod topLvl">
          <ac:chgData name="Christopher Keane" userId="2677a39a-78fe-4da0-ac2a-39406820a4c7" providerId="ADAL" clId="{59B8BCD3-1D16-434D-B231-54C76D5283D9}" dt="2021-02-25T18:57:40.531" v="37" actId="165"/>
          <ac:spMkLst>
            <pc:docMk/>
            <pc:sldMk cId="0" sldId="256"/>
            <ac:spMk id="227" creationId="{50C956BE-C17E-4A32-8E36-BA25C1FE4B07}"/>
          </ac:spMkLst>
        </pc:spChg>
        <pc:spChg chg="mod topLvl">
          <ac:chgData name="Christopher Keane" userId="2677a39a-78fe-4da0-ac2a-39406820a4c7" providerId="ADAL" clId="{59B8BCD3-1D16-434D-B231-54C76D5283D9}" dt="2021-02-25T18:57:40.531" v="37" actId="165"/>
          <ac:spMkLst>
            <pc:docMk/>
            <pc:sldMk cId="0" sldId="256"/>
            <ac:spMk id="228" creationId="{1DFCE962-B4D3-4580-AADA-E813C3262234}"/>
          </ac:spMkLst>
        </pc:spChg>
        <pc:spChg chg="mod topLvl">
          <ac:chgData name="Christopher Keane" userId="2677a39a-78fe-4da0-ac2a-39406820a4c7" providerId="ADAL" clId="{59B8BCD3-1D16-434D-B231-54C76D5283D9}" dt="2021-02-25T18:57:40.531" v="37" actId="165"/>
          <ac:spMkLst>
            <pc:docMk/>
            <pc:sldMk cId="0" sldId="256"/>
            <ac:spMk id="229" creationId="{78A6F6E3-FDA7-47B2-BFA5-61CE02D9A979}"/>
          </ac:spMkLst>
        </pc:spChg>
        <pc:spChg chg="mod topLvl">
          <ac:chgData name="Christopher Keane" userId="2677a39a-78fe-4da0-ac2a-39406820a4c7" providerId="ADAL" clId="{59B8BCD3-1D16-434D-B231-54C76D5283D9}" dt="2021-02-25T18:57:40.531" v="37" actId="165"/>
          <ac:spMkLst>
            <pc:docMk/>
            <pc:sldMk cId="0" sldId="256"/>
            <ac:spMk id="230" creationId="{7086F333-000E-4509-B7C3-6B9F7494F4E4}"/>
          </ac:spMkLst>
        </pc:spChg>
        <pc:spChg chg="mod topLvl">
          <ac:chgData name="Christopher Keane" userId="2677a39a-78fe-4da0-ac2a-39406820a4c7" providerId="ADAL" clId="{59B8BCD3-1D16-434D-B231-54C76D5283D9}" dt="2021-02-25T18:57:40.531" v="37" actId="165"/>
          <ac:spMkLst>
            <pc:docMk/>
            <pc:sldMk cId="0" sldId="256"/>
            <ac:spMk id="231" creationId="{87161D28-C85E-402B-8A67-96308E6D3DF9}"/>
          </ac:spMkLst>
        </pc:spChg>
        <pc:spChg chg="mod topLvl">
          <ac:chgData name="Christopher Keane" userId="2677a39a-78fe-4da0-ac2a-39406820a4c7" providerId="ADAL" clId="{59B8BCD3-1D16-434D-B231-54C76D5283D9}" dt="2021-02-25T18:57:40.531" v="37" actId="165"/>
          <ac:spMkLst>
            <pc:docMk/>
            <pc:sldMk cId="0" sldId="256"/>
            <ac:spMk id="232" creationId="{05740288-A472-4C26-A6EF-50B70A6FA2F6}"/>
          </ac:spMkLst>
        </pc:spChg>
        <pc:spChg chg="mod topLvl">
          <ac:chgData name="Christopher Keane" userId="2677a39a-78fe-4da0-ac2a-39406820a4c7" providerId="ADAL" clId="{59B8BCD3-1D16-434D-B231-54C76D5283D9}" dt="2021-02-25T18:57:40.531" v="37" actId="165"/>
          <ac:spMkLst>
            <pc:docMk/>
            <pc:sldMk cId="0" sldId="256"/>
            <ac:spMk id="233" creationId="{08368E5E-555A-417F-85A7-300542268E4B}"/>
          </ac:spMkLst>
        </pc:spChg>
        <pc:spChg chg="mod topLvl">
          <ac:chgData name="Christopher Keane" userId="2677a39a-78fe-4da0-ac2a-39406820a4c7" providerId="ADAL" clId="{59B8BCD3-1D16-434D-B231-54C76D5283D9}" dt="2021-02-25T18:57:40.531" v="37" actId="165"/>
          <ac:spMkLst>
            <pc:docMk/>
            <pc:sldMk cId="0" sldId="256"/>
            <ac:spMk id="234" creationId="{44614D5E-B2A5-4C62-B7D7-0082868CB6E1}"/>
          </ac:spMkLst>
        </pc:spChg>
        <pc:spChg chg="mod topLvl">
          <ac:chgData name="Christopher Keane" userId="2677a39a-78fe-4da0-ac2a-39406820a4c7" providerId="ADAL" clId="{59B8BCD3-1D16-434D-B231-54C76D5283D9}" dt="2021-02-25T18:57:40.531" v="37" actId="165"/>
          <ac:spMkLst>
            <pc:docMk/>
            <pc:sldMk cId="0" sldId="256"/>
            <ac:spMk id="235" creationId="{1B69D1BF-61A0-4816-84A4-169028944ABD}"/>
          </ac:spMkLst>
        </pc:spChg>
        <pc:spChg chg="mod topLvl">
          <ac:chgData name="Christopher Keane" userId="2677a39a-78fe-4da0-ac2a-39406820a4c7" providerId="ADAL" clId="{59B8BCD3-1D16-434D-B231-54C76D5283D9}" dt="2021-02-25T18:57:40.531" v="37" actId="165"/>
          <ac:spMkLst>
            <pc:docMk/>
            <pc:sldMk cId="0" sldId="256"/>
            <ac:spMk id="236" creationId="{D298F045-B99C-4000-B4EC-A99494B778C3}"/>
          </ac:spMkLst>
        </pc:spChg>
        <pc:spChg chg="mod topLvl">
          <ac:chgData name="Christopher Keane" userId="2677a39a-78fe-4da0-ac2a-39406820a4c7" providerId="ADAL" clId="{59B8BCD3-1D16-434D-B231-54C76D5283D9}" dt="2021-02-25T18:57:40.531" v="37" actId="165"/>
          <ac:spMkLst>
            <pc:docMk/>
            <pc:sldMk cId="0" sldId="256"/>
            <ac:spMk id="237" creationId="{7A9E6AD9-3B63-4B80-BA45-7A9BB99E4303}"/>
          </ac:spMkLst>
        </pc:spChg>
        <pc:spChg chg="mod topLvl">
          <ac:chgData name="Christopher Keane" userId="2677a39a-78fe-4da0-ac2a-39406820a4c7" providerId="ADAL" clId="{59B8BCD3-1D16-434D-B231-54C76D5283D9}" dt="2021-02-25T18:57:40.531" v="37" actId="165"/>
          <ac:spMkLst>
            <pc:docMk/>
            <pc:sldMk cId="0" sldId="256"/>
            <ac:spMk id="238" creationId="{17BAA967-9000-4914-8CF7-10F9C3D19322}"/>
          </ac:spMkLst>
        </pc:spChg>
        <pc:spChg chg="mod topLvl">
          <ac:chgData name="Christopher Keane" userId="2677a39a-78fe-4da0-ac2a-39406820a4c7" providerId="ADAL" clId="{59B8BCD3-1D16-434D-B231-54C76D5283D9}" dt="2021-02-25T18:57:40.531" v="37" actId="165"/>
          <ac:spMkLst>
            <pc:docMk/>
            <pc:sldMk cId="0" sldId="256"/>
            <ac:spMk id="239" creationId="{C7D1718C-E40C-4528-A7C9-772413A65DE5}"/>
          </ac:spMkLst>
        </pc:spChg>
        <pc:spChg chg="mod topLvl">
          <ac:chgData name="Christopher Keane" userId="2677a39a-78fe-4da0-ac2a-39406820a4c7" providerId="ADAL" clId="{59B8BCD3-1D16-434D-B231-54C76D5283D9}" dt="2021-02-25T18:57:40.531" v="37" actId="165"/>
          <ac:spMkLst>
            <pc:docMk/>
            <pc:sldMk cId="0" sldId="256"/>
            <ac:spMk id="240" creationId="{50F739E5-7F6F-4013-90CA-D6EF7500EED4}"/>
          </ac:spMkLst>
        </pc:spChg>
        <pc:spChg chg="mod topLvl">
          <ac:chgData name="Christopher Keane" userId="2677a39a-78fe-4da0-ac2a-39406820a4c7" providerId="ADAL" clId="{59B8BCD3-1D16-434D-B231-54C76D5283D9}" dt="2021-02-25T18:57:40.531" v="37" actId="165"/>
          <ac:spMkLst>
            <pc:docMk/>
            <pc:sldMk cId="0" sldId="256"/>
            <ac:spMk id="241" creationId="{EB66A358-EBE2-4151-BA9C-4DEC8B5D6994}"/>
          </ac:spMkLst>
        </pc:spChg>
        <pc:spChg chg="mod topLvl">
          <ac:chgData name="Christopher Keane" userId="2677a39a-78fe-4da0-ac2a-39406820a4c7" providerId="ADAL" clId="{59B8BCD3-1D16-434D-B231-54C76D5283D9}" dt="2021-02-25T18:57:40.531" v="37" actId="165"/>
          <ac:spMkLst>
            <pc:docMk/>
            <pc:sldMk cId="0" sldId="256"/>
            <ac:spMk id="242" creationId="{C7321840-4647-4331-950A-7EDF93A7FD7A}"/>
          </ac:spMkLst>
        </pc:spChg>
        <pc:spChg chg="mod topLvl">
          <ac:chgData name="Christopher Keane" userId="2677a39a-78fe-4da0-ac2a-39406820a4c7" providerId="ADAL" clId="{59B8BCD3-1D16-434D-B231-54C76D5283D9}" dt="2021-02-25T18:57:40.531" v="37" actId="165"/>
          <ac:spMkLst>
            <pc:docMk/>
            <pc:sldMk cId="0" sldId="256"/>
            <ac:spMk id="243" creationId="{D5CC6B92-407D-4B10-B348-2869CDC3FC43}"/>
          </ac:spMkLst>
        </pc:spChg>
        <pc:spChg chg="mod topLvl">
          <ac:chgData name="Christopher Keane" userId="2677a39a-78fe-4da0-ac2a-39406820a4c7" providerId="ADAL" clId="{59B8BCD3-1D16-434D-B231-54C76D5283D9}" dt="2021-02-25T18:57:40.531" v="37" actId="165"/>
          <ac:spMkLst>
            <pc:docMk/>
            <pc:sldMk cId="0" sldId="256"/>
            <ac:spMk id="244" creationId="{516A137F-E231-4FC6-B0D6-DEEAA550EFB2}"/>
          </ac:spMkLst>
        </pc:spChg>
        <pc:spChg chg="mod topLvl">
          <ac:chgData name="Christopher Keane" userId="2677a39a-78fe-4da0-ac2a-39406820a4c7" providerId="ADAL" clId="{59B8BCD3-1D16-434D-B231-54C76D5283D9}" dt="2021-02-25T18:57:40.531" v="37" actId="165"/>
          <ac:spMkLst>
            <pc:docMk/>
            <pc:sldMk cId="0" sldId="256"/>
            <ac:spMk id="245" creationId="{60AA2BD9-CB72-4897-B675-44C0C0386415}"/>
          </ac:spMkLst>
        </pc:spChg>
        <pc:spChg chg="mod topLvl">
          <ac:chgData name="Christopher Keane" userId="2677a39a-78fe-4da0-ac2a-39406820a4c7" providerId="ADAL" clId="{59B8BCD3-1D16-434D-B231-54C76D5283D9}" dt="2021-02-25T18:57:40.531" v="37" actId="165"/>
          <ac:spMkLst>
            <pc:docMk/>
            <pc:sldMk cId="0" sldId="256"/>
            <ac:spMk id="246" creationId="{5360DD04-FBA6-4259-8C81-1C08D8A7D3F9}"/>
          </ac:spMkLst>
        </pc:spChg>
        <pc:spChg chg="mod topLvl">
          <ac:chgData name="Christopher Keane" userId="2677a39a-78fe-4da0-ac2a-39406820a4c7" providerId="ADAL" clId="{59B8BCD3-1D16-434D-B231-54C76D5283D9}" dt="2021-02-25T18:57:40.531" v="37" actId="165"/>
          <ac:spMkLst>
            <pc:docMk/>
            <pc:sldMk cId="0" sldId="256"/>
            <ac:spMk id="247" creationId="{AB67BEC7-30D5-4E9C-A542-CDAE78794E0A}"/>
          </ac:spMkLst>
        </pc:spChg>
        <pc:spChg chg="mod topLvl">
          <ac:chgData name="Christopher Keane" userId="2677a39a-78fe-4da0-ac2a-39406820a4c7" providerId="ADAL" clId="{59B8BCD3-1D16-434D-B231-54C76D5283D9}" dt="2021-02-25T18:57:40.531" v="37" actId="165"/>
          <ac:spMkLst>
            <pc:docMk/>
            <pc:sldMk cId="0" sldId="256"/>
            <ac:spMk id="248" creationId="{4FDECF7F-0CD2-48D8-B457-8634F32DE8E3}"/>
          </ac:spMkLst>
        </pc:spChg>
        <pc:spChg chg="mod topLvl">
          <ac:chgData name="Christopher Keane" userId="2677a39a-78fe-4da0-ac2a-39406820a4c7" providerId="ADAL" clId="{59B8BCD3-1D16-434D-B231-54C76D5283D9}" dt="2021-02-25T18:57:40.531" v="37" actId="165"/>
          <ac:spMkLst>
            <pc:docMk/>
            <pc:sldMk cId="0" sldId="256"/>
            <ac:spMk id="249" creationId="{D9454EE1-BA0D-4BD7-940C-9173C777A253}"/>
          </ac:spMkLst>
        </pc:spChg>
        <pc:spChg chg="mod topLvl">
          <ac:chgData name="Christopher Keane" userId="2677a39a-78fe-4da0-ac2a-39406820a4c7" providerId="ADAL" clId="{59B8BCD3-1D16-434D-B231-54C76D5283D9}" dt="2021-02-25T18:57:40.531" v="37" actId="165"/>
          <ac:spMkLst>
            <pc:docMk/>
            <pc:sldMk cId="0" sldId="256"/>
            <ac:spMk id="250" creationId="{59E038BD-5E30-4CC0-BFAE-11FB9E66CDED}"/>
          </ac:spMkLst>
        </pc:spChg>
        <pc:spChg chg="mod topLvl">
          <ac:chgData name="Christopher Keane" userId="2677a39a-78fe-4da0-ac2a-39406820a4c7" providerId="ADAL" clId="{59B8BCD3-1D16-434D-B231-54C76D5283D9}" dt="2021-02-25T18:57:40.531" v="37" actId="165"/>
          <ac:spMkLst>
            <pc:docMk/>
            <pc:sldMk cId="0" sldId="256"/>
            <ac:spMk id="251" creationId="{C436DF4A-D721-4E7D-9E94-4EB337717093}"/>
          </ac:spMkLst>
        </pc:spChg>
        <pc:spChg chg="mod topLvl">
          <ac:chgData name="Christopher Keane" userId="2677a39a-78fe-4da0-ac2a-39406820a4c7" providerId="ADAL" clId="{59B8BCD3-1D16-434D-B231-54C76D5283D9}" dt="2021-02-25T18:57:40.531" v="37" actId="165"/>
          <ac:spMkLst>
            <pc:docMk/>
            <pc:sldMk cId="0" sldId="256"/>
            <ac:spMk id="252" creationId="{4D008A2A-A99E-4DC6-BCF3-74E7C274B872}"/>
          </ac:spMkLst>
        </pc:spChg>
        <pc:spChg chg="mod topLvl">
          <ac:chgData name="Christopher Keane" userId="2677a39a-78fe-4da0-ac2a-39406820a4c7" providerId="ADAL" clId="{59B8BCD3-1D16-434D-B231-54C76D5283D9}" dt="2021-02-25T18:57:40.531" v="37" actId="165"/>
          <ac:spMkLst>
            <pc:docMk/>
            <pc:sldMk cId="0" sldId="256"/>
            <ac:spMk id="253" creationId="{5077AF72-E4D7-4093-89A9-5C630D6A3A5C}"/>
          </ac:spMkLst>
        </pc:spChg>
        <pc:spChg chg="mod topLvl">
          <ac:chgData name="Christopher Keane" userId="2677a39a-78fe-4da0-ac2a-39406820a4c7" providerId="ADAL" clId="{59B8BCD3-1D16-434D-B231-54C76D5283D9}" dt="2021-02-25T18:57:40.531" v="37" actId="165"/>
          <ac:spMkLst>
            <pc:docMk/>
            <pc:sldMk cId="0" sldId="256"/>
            <ac:spMk id="254" creationId="{71C5B505-8C65-4274-B033-C0FD604BCD1A}"/>
          </ac:spMkLst>
        </pc:spChg>
        <pc:spChg chg="mod topLvl">
          <ac:chgData name="Christopher Keane" userId="2677a39a-78fe-4da0-ac2a-39406820a4c7" providerId="ADAL" clId="{59B8BCD3-1D16-434D-B231-54C76D5283D9}" dt="2021-02-25T18:57:40.531" v="37" actId="165"/>
          <ac:spMkLst>
            <pc:docMk/>
            <pc:sldMk cId="0" sldId="256"/>
            <ac:spMk id="255" creationId="{941AA5FE-CD1A-44C6-A5EF-355E88A70189}"/>
          </ac:spMkLst>
        </pc:spChg>
        <pc:spChg chg="mod topLvl">
          <ac:chgData name="Christopher Keane" userId="2677a39a-78fe-4da0-ac2a-39406820a4c7" providerId="ADAL" clId="{59B8BCD3-1D16-434D-B231-54C76D5283D9}" dt="2021-02-25T18:57:40.531" v="37" actId="165"/>
          <ac:spMkLst>
            <pc:docMk/>
            <pc:sldMk cId="0" sldId="256"/>
            <ac:spMk id="256" creationId="{727A74B3-DE9B-4BEE-856C-56846D712FBB}"/>
          </ac:spMkLst>
        </pc:spChg>
        <pc:spChg chg="mod topLvl">
          <ac:chgData name="Christopher Keane" userId="2677a39a-78fe-4da0-ac2a-39406820a4c7" providerId="ADAL" clId="{59B8BCD3-1D16-434D-B231-54C76D5283D9}" dt="2021-02-25T18:57:40.531" v="37" actId="165"/>
          <ac:spMkLst>
            <pc:docMk/>
            <pc:sldMk cId="0" sldId="256"/>
            <ac:spMk id="257" creationId="{B9283A19-79CF-464F-839C-41F687DE326B}"/>
          </ac:spMkLst>
        </pc:spChg>
        <pc:spChg chg="mod topLvl">
          <ac:chgData name="Christopher Keane" userId="2677a39a-78fe-4da0-ac2a-39406820a4c7" providerId="ADAL" clId="{59B8BCD3-1D16-434D-B231-54C76D5283D9}" dt="2021-02-25T18:57:40.531" v="37" actId="165"/>
          <ac:spMkLst>
            <pc:docMk/>
            <pc:sldMk cId="0" sldId="256"/>
            <ac:spMk id="258" creationId="{A31401F7-9A92-4396-B913-755E994CDE33}"/>
          </ac:spMkLst>
        </pc:spChg>
        <pc:spChg chg="mod topLvl">
          <ac:chgData name="Christopher Keane" userId="2677a39a-78fe-4da0-ac2a-39406820a4c7" providerId="ADAL" clId="{59B8BCD3-1D16-434D-B231-54C76D5283D9}" dt="2021-02-25T18:57:40.531" v="37" actId="165"/>
          <ac:spMkLst>
            <pc:docMk/>
            <pc:sldMk cId="0" sldId="256"/>
            <ac:spMk id="259" creationId="{9DE42000-9318-49ED-949A-16169E25E616}"/>
          </ac:spMkLst>
        </pc:spChg>
        <pc:spChg chg="mod topLvl">
          <ac:chgData name="Christopher Keane" userId="2677a39a-78fe-4da0-ac2a-39406820a4c7" providerId="ADAL" clId="{59B8BCD3-1D16-434D-B231-54C76D5283D9}" dt="2021-02-25T18:57:40.531" v="37" actId="165"/>
          <ac:spMkLst>
            <pc:docMk/>
            <pc:sldMk cId="0" sldId="256"/>
            <ac:spMk id="260" creationId="{FF390946-496A-4E1B-9DCA-C20647F79B44}"/>
          </ac:spMkLst>
        </pc:spChg>
        <pc:spChg chg="mod topLvl">
          <ac:chgData name="Christopher Keane" userId="2677a39a-78fe-4da0-ac2a-39406820a4c7" providerId="ADAL" clId="{59B8BCD3-1D16-434D-B231-54C76D5283D9}" dt="2021-02-25T18:57:40.531" v="37" actId="165"/>
          <ac:spMkLst>
            <pc:docMk/>
            <pc:sldMk cId="0" sldId="256"/>
            <ac:spMk id="261" creationId="{42C569A1-33FB-4431-B67F-51621D64F4B3}"/>
          </ac:spMkLst>
        </pc:spChg>
        <pc:spChg chg="mod topLvl">
          <ac:chgData name="Christopher Keane" userId="2677a39a-78fe-4da0-ac2a-39406820a4c7" providerId="ADAL" clId="{59B8BCD3-1D16-434D-B231-54C76D5283D9}" dt="2021-02-25T18:57:40.531" v="37" actId="165"/>
          <ac:spMkLst>
            <pc:docMk/>
            <pc:sldMk cId="0" sldId="256"/>
            <ac:spMk id="262" creationId="{3C12E7DA-BA2E-4DE4-AE91-FAFEA23EF307}"/>
          </ac:spMkLst>
        </pc:spChg>
        <pc:spChg chg="mod topLvl">
          <ac:chgData name="Christopher Keane" userId="2677a39a-78fe-4da0-ac2a-39406820a4c7" providerId="ADAL" clId="{59B8BCD3-1D16-434D-B231-54C76D5283D9}" dt="2021-02-25T18:57:40.531" v="37" actId="165"/>
          <ac:spMkLst>
            <pc:docMk/>
            <pc:sldMk cId="0" sldId="256"/>
            <ac:spMk id="263" creationId="{571A7DA2-BAED-45B8-A596-B224D6ED58B4}"/>
          </ac:spMkLst>
        </pc:spChg>
        <pc:spChg chg="mod topLvl">
          <ac:chgData name="Christopher Keane" userId="2677a39a-78fe-4da0-ac2a-39406820a4c7" providerId="ADAL" clId="{59B8BCD3-1D16-434D-B231-54C76D5283D9}" dt="2021-02-25T18:57:40.531" v="37" actId="165"/>
          <ac:spMkLst>
            <pc:docMk/>
            <pc:sldMk cId="0" sldId="256"/>
            <ac:spMk id="264" creationId="{E85A076D-C363-400C-8B9D-8E6AA75709B7}"/>
          </ac:spMkLst>
        </pc:spChg>
        <pc:spChg chg="mod topLvl">
          <ac:chgData name="Christopher Keane" userId="2677a39a-78fe-4da0-ac2a-39406820a4c7" providerId="ADAL" clId="{59B8BCD3-1D16-434D-B231-54C76D5283D9}" dt="2021-02-25T18:57:40.531" v="37" actId="165"/>
          <ac:spMkLst>
            <pc:docMk/>
            <pc:sldMk cId="0" sldId="256"/>
            <ac:spMk id="265" creationId="{84810445-E25E-426F-A0E5-6D4C72A668DE}"/>
          </ac:spMkLst>
        </pc:spChg>
        <pc:spChg chg="mod topLvl">
          <ac:chgData name="Christopher Keane" userId="2677a39a-78fe-4da0-ac2a-39406820a4c7" providerId="ADAL" clId="{59B8BCD3-1D16-434D-B231-54C76D5283D9}" dt="2021-02-25T18:57:40.531" v="37" actId="165"/>
          <ac:spMkLst>
            <pc:docMk/>
            <pc:sldMk cId="0" sldId="256"/>
            <ac:spMk id="266" creationId="{10E752AA-DEB5-4942-AEF8-F86528E2F5C0}"/>
          </ac:spMkLst>
        </pc:spChg>
        <pc:spChg chg="mod topLvl">
          <ac:chgData name="Christopher Keane" userId="2677a39a-78fe-4da0-ac2a-39406820a4c7" providerId="ADAL" clId="{59B8BCD3-1D16-434D-B231-54C76D5283D9}" dt="2021-02-25T18:57:40.531" v="37" actId="165"/>
          <ac:spMkLst>
            <pc:docMk/>
            <pc:sldMk cId="0" sldId="256"/>
            <ac:spMk id="267" creationId="{A0D0E76B-B90E-4DFF-B3B0-463FD3866E07}"/>
          </ac:spMkLst>
        </pc:spChg>
        <pc:spChg chg="mod topLvl">
          <ac:chgData name="Christopher Keane" userId="2677a39a-78fe-4da0-ac2a-39406820a4c7" providerId="ADAL" clId="{59B8BCD3-1D16-434D-B231-54C76D5283D9}" dt="2021-02-25T18:57:40.531" v="37" actId="165"/>
          <ac:spMkLst>
            <pc:docMk/>
            <pc:sldMk cId="0" sldId="256"/>
            <ac:spMk id="268" creationId="{59BA242F-BFBE-4AC2-A96C-357B0CBE3D2E}"/>
          </ac:spMkLst>
        </pc:spChg>
        <pc:spChg chg="mod topLvl">
          <ac:chgData name="Christopher Keane" userId="2677a39a-78fe-4da0-ac2a-39406820a4c7" providerId="ADAL" clId="{59B8BCD3-1D16-434D-B231-54C76D5283D9}" dt="2021-02-25T18:57:40.531" v="37" actId="165"/>
          <ac:spMkLst>
            <pc:docMk/>
            <pc:sldMk cId="0" sldId="256"/>
            <ac:spMk id="269" creationId="{0D4E7501-CCD3-4C67-8E54-366137454C2C}"/>
          </ac:spMkLst>
        </pc:spChg>
        <pc:spChg chg="mod topLvl">
          <ac:chgData name="Christopher Keane" userId="2677a39a-78fe-4da0-ac2a-39406820a4c7" providerId="ADAL" clId="{59B8BCD3-1D16-434D-B231-54C76D5283D9}" dt="2021-02-25T18:57:40.531" v="37" actId="165"/>
          <ac:spMkLst>
            <pc:docMk/>
            <pc:sldMk cId="0" sldId="256"/>
            <ac:spMk id="270" creationId="{4168C9F7-851B-4875-A110-2023167B0ABC}"/>
          </ac:spMkLst>
        </pc:spChg>
        <pc:spChg chg="mod topLvl">
          <ac:chgData name="Christopher Keane" userId="2677a39a-78fe-4da0-ac2a-39406820a4c7" providerId="ADAL" clId="{59B8BCD3-1D16-434D-B231-54C76D5283D9}" dt="2021-02-25T18:57:40.531" v="37" actId="165"/>
          <ac:spMkLst>
            <pc:docMk/>
            <pc:sldMk cId="0" sldId="256"/>
            <ac:spMk id="271" creationId="{94DD14C5-B057-41B5-8D91-308BC4B764F6}"/>
          </ac:spMkLst>
        </pc:spChg>
        <pc:spChg chg="mod topLvl">
          <ac:chgData name="Christopher Keane" userId="2677a39a-78fe-4da0-ac2a-39406820a4c7" providerId="ADAL" clId="{59B8BCD3-1D16-434D-B231-54C76D5283D9}" dt="2021-02-25T18:57:40.531" v="37" actId="165"/>
          <ac:spMkLst>
            <pc:docMk/>
            <pc:sldMk cId="0" sldId="256"/>
            <ac:spMk id="272" creationId="{B7ED85BD-892A-4DC0-9DBD-305FB75A6374}"/>
          </ac:spMkLst>
        </pc:spChg>
        <pc:spChg chg="mod topLvl">
          <ac:chgData name="Christopher Keane" userId="2677a39a-78fe-4da0-ac2a-39406820a4c7" providerId="ADAL" clId="{59B8BCD3-1D16-434D-B231-54C76D5283D9}" dt="2021-02-25T18:57:40.531" v="37" actId="165"/>
          <ac:spMkLst>
            <pc:docMk/>
            <pc:sldMk cId="0" sldId="256"/>
            <ac:spMk id="273" creationId="{96933B53-E7E7-4CE8-A8A8-CEC68E82951B}"/>
          </ac:spMkLst>
        </pc:spChg>
        <pc:spChg chg="mod">
          <ac:chgData name="Christopher Keane" userId="2677a39a-78fe-4da0-ac2a-39406820a4c7" providerId="ADAL" clId="{59B8BCD3-1D16-434D-B231-54C76D5283D9}" dt="2021-02-25T18:57:40.531" v="37" actId="165"/>
          <ac:spMkLst>
            <pc:docMk/>
            <pc:sldMk cId="0" sldId="256"/>
            <ac:spMk id="275" creationId="{4EC03C92-4536-464E-979F-F7B0494259ED}"/>
          </ac:spMkLst>
        </pc:spChg>
        <pc:spChg chg="mod">
          <ac:chgData name="Christopher Keane" userId="2677a39a-78fe-4da0-ac2a-39406820a4c7" providerId="ADAL" clId="{59B8BCD3-1D16-434D-B231-54C76D5283D9}" dt="2021-02-25T18:57:40.531" v="37" actId="165"/>
          <ac:spMkLst>
            <pc:docMk/>
            <pc:sldMk cId="0" sldId="256"/>
            <ac:spMk id="276" creationId="{4C702597-5BF1-4CD4-AA4C-AC187F0A44E9}"/>
          </ac:spMkLst>
        </pc:spChg>
        <pc:spChg chg="mod">
          <ac:chgData name="Christopher Keane" userId="2677a39a-78fe-4da0-ac2a-39406820a4c7" providerId="ADAL" clId="{59B8BCD3-1D16-434D-B231-54C76D5283D9}" dt="2021-02-25T18:57:40.531" v="37" actId="165"/>
          <ac:spMkLst>
            <pc:docMk/>
            <pc:sldMk cId="0" sldId="256"/>
            <ac:spMk id="277" creationId="{D0CEF83F-7DE6-4803-8204-CB64667C8B26}"/>
          </ac:spMkLst>
        </pc:spChg>
        <pc:spChg chg="mod">
          <ac:chgData name="Christopher Keane" userId="2677a39a-78fe-4da0-ac2a-39406820a4c7" providerId="ADAL" clId="{59B8BCD3-1D16-434D-B231-54C76D5283D9}" dt="2021-02-25T18:57:40.531" v="37" actId="165"/>
          <ac:spMkLst>
            <pc:docMk/>
            <pc:sldMk cId="0" sldId="256"/>
            <ac:spMk id="278" creationId="{C62545F0-FD7C-4B06-9C49-C3062C30CD42}"/>
          </ac:spMkLst>
        </pc:spChg>
        <pc:spChg chg="mod">
          <ac:chgData name="Christopher Keane" userId="2677a39a-78fe-4da0-ac2a-39406820a4c7" providerId="ADAL" clId="{59B8BCD3-1D16-434D-B231-54C76D5283D9}" dt="2021-02-25T18:57:40.531" v="37" actId="165"/>
          <ac:spMkLst>
            <pc:docMk/>
            <pc:sldMk cId="0" sldId="256"/>
            <ac:spMk id="279" creationId="{B836EE94-7A32-4B3E-B66C-7D92C0E15C36}"/>
          </ac:spMkLst>
        </pc:spChg>
        <pc:spChg chg="mod">
          <ac:chgData name="Christopher Keane" userId="2677a39a-78fe-4da0-ac2a-39406820a4c7" providerId="ADAL" clId="{59B8BCD3-1D16-434D-B231-54C76D5283D9}" dt="2021-02-25T18:57:40.531" v="37" actId="165"/>
          <ac:spMkLst>
            <pc:docMk/>
            <pc:sldMk cId="0" sldId="256"/>
            <ac:spMk id="280" creationId="{AD5A0C8D-64AB-4695-A33C-293A5F77A05B}"/>
          </ac:spMkLst>
        </pc:spChg>
        <pc:spChg chg="mod">
          <ac:chgData name="Christopher Keane" userId="2677a39a-78fe-4da0-ac2a-39406820a4c7" providerId="ADAL" clId="{59B8BCD3-1D16-434D-B231-54C76D5283D9}" dt="2021-02-25T18:57:40.531" v="37" actId="165"/>
          <ac:spMkLst>
            <pc:docMk/>
            <pc:sldMk cId="0" sldId="256"/>
            <ac:spMk id="281" creationId="{B130F9C4-7035-468E-AE20-04FB5CDD48F8}"/>
          </ac:spMkLst>
        </pc:spChg>
        <pc:spChg chg="mod">
          <ac:chgData name="Christopher Keane" userId="2677a39a-78fe-4da0-ac2a-39406820a4c7" providerId="ADAL" clId="{59B8BCD3-1D16-434D-B231-54C76D5283D9}" dt="2021-02-25T18:57:40.531" v="37" actId="165"/>
          <ac:spMkLst>
            <pc:docMk/>
            <pc:sldMk cId="0" sldId="256"/>
            <ac:spMk id="282" creationId="{434918CA-5B31-4BEC-859A-644631DAAC1F}"/>
          </ac:spMkLst>
        </pc:spChg>
        <pc:spChg chg="mod">
          <ac:chgData name="Christopher Keane" userId="2677a39a-78fe-4da0-ac2a-39406820a4c7" providerId="ADAL" clId="{59B8BCD3-1D16-434D-B231-54C76D5283D9}" dt="2021-02-25T18:57:40.531" v="37" actId="165"/>
          <ac:spMkLst>
            <pc:docMk/>
            <pc:sldMk cId="0" sldId="256"/>
            <ac:spMk id="283" creationId="{9CD093B0-40A7-4153-997C-A9F368DE9A07}"/>
          </ac:spMkLst>
        </pc:spChg>
        <pc:spChg chg="mod">
          <ac:chgData name="Christopher Keane" userId="2677a39a-78fe-4da0-ac2a-39406820a4c7" providerId="ADAL" clId="{59B8BCD3-1D16-434D-B231-54C76D5283D9}" dt="2021-02-25T18:57:40.531" v="37" actId="165"/>
          <ac:spMkLst>
            <pc:docMk/>
            <pc:sldMk cId="0" sldId="256"/>
            <ac:spMk id="284" creationId="{1DC9C8AD-5B27-408E-A634-45D594D60199}"/>
          </ac:spMkLst>
        </pc:spChg>
        <pc:spChg chg="mod">
          <ac:chgData name="Christopher Keane" userId="2677a39a-78fe-4da0-ac2a-39406820a4c7" providerId="ADAL" clId="{59B8BCD3-1D16-434D-B231-54C76D5283D9}" dt="2021-02-25T18:57:40.531" v="37" actId="165"/>
          <ac:spMkLst>
            <pc:docMk/>
            <pc:sldMk cId="0" sldId="256"/>
            <ac:spMk id="286" creationId="{1579A083-8012-4861-8C6C-84D150F41617}"/>
          </ac:spMkLst>
        </pc:spChg>
        <pc:spChg chg="mod">
          <ac:chgData name="Christopher Keane" userId="2677a39a-78fe-4da0-ac2a-39406820a4c7" providerId="ADAL" clId="{59B8BCD3-1D16-434D-B231-54C76D5283D9}" dt="2021-02-25T18:57:40.531" v="37" actId="165"/>
          <ac:spMkLst>
            <pc:docMk/>
            <pc:sldMk cId="0" sldId="256"/>
            <ac:spMk id="287" creationId="{74E1226C-D25B-46B0-9622-355FE288098F}"/>
          </ac:spMkLst>
        </pc:spChg>
        <pc:spChg chg="mod">
          <ac:chgData name="Christopher Keane" userId="2677a39a-78fe-4da0-ac2a-39406820a4c7" providerId="ADAL" clId="{59B8BCD3-1D16-434D-B231-54C76D5283D9}" dt="2021-02-25T18:57:40.531" v="37" actId="165"/>
          <ac:spMkLst>
            <pc:docMk/>
            <pc:sldMk cId="0" sldId="256"/>
            <ac:spMk id="288" creationId="{1462A4D3-A21A-4F30-BB4E-87D79A323A31}"/>
          </ac:spMkLst>
        </pc:spChg>
        <pc:spChg chg="mod">
          <ac:chgData name="Christopher Keane" userId="2677a39a-78fe-4da0-ac2a-39406820a4c7" providerId="ADAL" clId="{59B8BCD3-1D16-434D-B231-54C76D5283D9}" dt="2021-02-25T18:57:40.531" v="37" actId="165"/>
          <ac:spMkLst>
            <pc:docMk/>
            <pc:sldMk cId="0" sldId="256"/>
            <ac:spMk id="289" creationId="{6734D761-0970-4469-92F1-446AD798D279}"/>
          </ac:spMkLst>
        </pc:spChg>
        <pc:spChg chg="mod">
          <ac:chgData name="Christopher Keane" userId="2677a39a-78fe-4da0-ac2a-39406820a4c7" providerId="ADAL" clId="{59B8BCD3-1D16-434D-B231-54C76D5283D9}" dt="2021-02-25T18:57:40.531" v="37" actId="165"/>
          <ac:spMkLst>
            <pc:docMk/>
            <pc:sldMk cId="0" sldId="256"/>
            <ac:spMk id="290" creationId="{C49504A9-C6B8-43DC-9C2B-126EED62A5ED}"/>
          </ac:spMkLst>
        </pc:spChg>
        <pc:spChg chg="mod">
          <ac:chgData name="Christopher Keane" userId="2677a39a-78fe-4da0-ac2a-39406820a4c7" providerId="ADAL" clId="{59B8BCD3-1D16-434D-B231-54C76D5283D9}" dt="2021-02-25T18:57:40.531" v="37" actId="165"/>
          <ac:spMkLst>
            <pc:docMk/>
            <pc:sldMk cId="0" sldId="256"/>
            <ac:spMk id="291" creationId="{D63BBBFB-073C-4B0E-A9BD-0E7922065801}"/>
          </ac:spMkLst>
        </pc:spChg>
        <pc:spChg chg="mod">
          <ac:chgData name="Christopher Keane" userId="2677a39a-78fe-4da0-ac2a-39406820a4c7" providerId="ADAL" clId="{59B8BCD3-1D16-434D-B231-54C76D5283D9}" dt="2021-02-25T18:57:40.531" v="37" actId="165"/>
          <ac:spMkLst>
            <pc:docMk/>
            <pc:sldMk cId="0" sldId="256"/>
            <ac:spMk id="292" creationId="{360A3DC5-C172-4489-9184-8717FFD43ADD}"/>
          </ac:spMkLst>
        </pc:spChg>
        <pc:spChg chg="mod">
          <ac:chgData name="Christopher Keane" userId="2677a39a-78fe-4da0-ac2a-39406820a4c7" providerId="ADAL" clId="{59B8BCD3-1D16-434D-B231-54C76D5283D9}" dt="2021-02-25T18:57:40.531" v="37" actId="165"/>
          <ac:spMkLst>
            <pc:docMk/>
            <pc:sldMk cId="0" sldId="256"/>
            <ac:spMk id="293" creationId="{B974486A-8BB5-4A37-8446-314E821A8D67}"/>
          </ac:spMkLst>
        </pc:spChg>
        <pc:spChg chg="mod">
          <ac:chgData name="Christopher Keane" userId="2677a39a-78fe-4da0-ac2a-39406820a4c7" providerId="ADAL" clId="{59B8BCD3-1D16-434D-B231-54C76D5283D9}" dt="2021-02-25T18:57:40.531" v="37" actId="165"/>
          <ac:spMkLst>
            <pc:docMk/>
            <pc:sldMk cId="0" sldId="256"/>
            <ac:spMk id="294" creationId="{7E910DD7-795B-44A0-9F4E-5C738E65E16F}"/>
          </ac:spMkLst>
        </pc:spChg>
        <pc:spChg chg="mod">
          <ac:chgData name="Christopher Keane" userId="2677a39a-78fe-4da0-ac2a-39406820a4c7" providerId="ADAL" clId="{59B8BCD3-1D16-434D-B231-54C76D5283D9}" dt="2021-02-25T18:57:40.531" v="37" actId="165"/>
          <ac:spMkLst>
            <pc:docMk/>
            <pc:sldMk cId="0" sldId="256"/>
            <ac:spMk id="295" creationId="{005841A7-FCE1-477B-8EAB-A8DE0B224603}"/>
          </ac:spMkLst>
        </pc:spChg>
        <pc:grpChg chg="del">
          <ac:chgData name="Christopher Keane" userId="2677a39a-78fe-4da0-ac2a-39406820a4c7" providerId="ADAL" clId="{59B8BCD3-1D16-434D-B231-54C76D5283D9}" dt="2021-02-25T18:57:22.334" v="32" actId="478"/>
          <ac:grpSpMkLst>
            <pc:docMk/>
            <pc:sldMk cId="0" sldId="256"/>
            <ac:grpSpMk id="122" creationId="{ED59906B-ACA3-448C-A1AA-219D1F863995}"/>
          </ac:grpSpMkLst>
        </pc:grpChg>
        <pc:grpChg chg="del mod">
          <ac:chgData name="Christopher Keane" userId="2677a39a-78fe-4da0-ac2a-39406820a4c7" providerId="ADAL" clId="{59B8BCD3-1D16-434D-B231-54C76D5283D9}" dt="2021-02-25T18:57:40.531" v="37" actId="165"/>
          <ac:grpSpMkLst>
            <pc:docMk/>
            <pc:sldMk cId="0" sldId="256"/>
            <ac:grpSpMk id="194" creationId="{5E8E9A28-C0E3-4EB9-9277-37B635AA5A97}"/>
          </ac:grpSpMkLst>
        </pc:grpChg>
        <pc:grpChg chg="mod topLvl">
          <ac:chgData name="Christopher Keane" userId="2677a39a-78fe-4da0-ac2a-39406820a4c7" providerId="ADAL" clId="{59B8BCD3-1D16-434D-B231-54C76D5283D9}" dt="2021-02-25T18:57:40.531" v="37" actId="165"/>
          <ac:grpSpMkLst>
            <pc:docMk/>
            <pc:sldMk cId="0" sldId="256"/>
            <ac:grpSpMk id="196" creationId="{5E8E9A28-C0E3-4EB9-9277-37B635AA5A97}"/>
          </ac:grpSpMkLst>
        </pc:grpChg>
        <pc:grpChg chg="mod">
          <ac:chgData name="Christopher Keane" userId="2677a39a-78fe-4da0-ac2a-39406820a4c7" providerId="ADAL" clId="{59B8BCD3-1D16-434D-B231-54C76D5283D9}" dt="2021-02-25T18:57:40.531" v="37" actId="165"/>
          <ac:grpSpMkLst>
            <pc:docMk/>
            <pc:sldMk cId="0" sldId="256"/>
            <ac:grpSpMk id="197" creationId="{5E8E9A28-C0E3-4EB9-9277-37B635AA5A97}"/>
          </ac:grpSpMkLst>
        </pc:grpChg>
        <pc:grpChg chg="mod">
          <ac:chgData name="Christopher Keane" userId="2677a39a-78fe-4da0-ac2a-39406820a4c7" providerId="ADAL" clId="{59B8BCD3-1D16-434D-B231-54C76D5283D9}" dt="2021-02-25T18:57:40.531" v="37" actId="165"/>
          <ac:grpSpMkLst>
            <pc:docMk/>
            <pc:sldMk cId="0" sldId="256"/>
            <ac:grpSpMk id="200" creationId="{5E8E9A28-C0E3-4EB9-9277-37B635AA5A97}"/>
          </ac:grpSpMkLst>
        </pc:grpChg>
        <pc:grpChg chg="mod">
          <ac:chgData name="Christopher Keane" userId="2677a39a-78fe-4da0-ac2a-39406820a4c7" providerId="ADAL" clId="{59B8BCD3-1D16-434D-B231-54C76D5283D9}" dt="2021-02-25T18:57:40.531" v="37" actId="165"/>
          <ac:grpSpMkLst>
            <pc:docMk/>
            <pc:sldMk cId="0" sldId="256"/>
            <ac:grpSpMk id="203" creationId="{5E8E9A28-C0E3-4EB9-9277-37B635AA5A97}"/>
          </ac:grpSpMkLst>
        </pc:grpChg>
        <pc:grpChg chg="mod">
          <ac:chgData name="Christopher Keane" userId="2677a39a-78fe-4da0-ac2a-39406820a4c7" providerId="ADAL" clId="{59B8BCD3-1D16-434D-B231-54C76D5283D9}" dt="2021-02-25T18:57:40.531" v="37" actId="165"/>
          <ac:grpSpMkLst>
            <pc:docMk/>
            <pc:sldMk cId="0" sldId="256"/>
            <ac:grpSpMk id="206" creationId="{5E8E9A28-C0E3-4EB9-9277-37B635AA5A97}"/>
          </ac:grpSpMkLst>
        </pc:grpChg>
        <pc:grpChg chg="mod">
          <ac:chgData name="Christopher Keane" userId="2677a39a-78fe-4da0-ac2a-39406820a4c7" providerId="ADAL" clId="{59B8BCD3-1D16-434D-B231-54C76D5283D9}" dt="2021-02-25T18:57:40.531" v="37" actId="165"/>
          <ac:grpSpMkLst>
            <pc:docMk/>
            <pc:sldMk cId="0" sldId="256"/>
            <ac:grpSpMk id="209" creationId="{5E8E9A28-C0E3-4EB9-9277-37B635AA5A97}"/>
          </ac:grpSpMkLst>
        </pc:grpChg>
        <pc:grpChg chg="mod">
          <ac:chgData name="Christopher Keane" userId="2677a39a-78fe-4da0-ac2a-39406820a4c7" providerId="ADAL" clId="{59B8BCD3-1D16-434D-B231-54C76D5283D9}" dt="2021-02-25T18:57:40.531" v="37" actId="165"/>
          <ac:grpSpMkLst>
            <pc:docMk/>
            <pc:sldMk cId="0" sldId="256"/>
            <ac:grpSpMk id="212" creationId="{5E8E9A28-C0E3-4EB9-9277-37B635AA5A97}"/>
          </ac:grpSpMkLst>
        </pc:grpChg>
        <pc:grpChg chg="mod topLvl">
          <ac:chgData name="Christopher Keane" userId="2677a39a-78fe-4da0-ac2a-39406820a4c7" providerId="ADAL" clId="{59B8BCD3-1D16-434D-B231-54C76D5283D9}" dt="2021-02-25T18:57:40.531" v="37" actId="165"/>
          <ac:grpSpMkLst>
            <pc:docMk/>
            <pc:sldMk cId="0" sldId="256"/>
            <ac:grpSpMk id="215" creationId="{5E8E9A28-C0E3-4EB9-9277-37B635AA5A97}"/>
          </ac:grpSpMkLst>
        </pc:grpChg>
        <pc:grpChg chg="mod topLvl">
          <ac:chgData name="Christopher Keane" userId="2677a39a-78fe-4da0-ac2a-39406820a4c7" providerId="ADAL" clId="{59B8BCD3-1D16-434D-B231-54C76D5283D9}" dt="2021-02-25T18:57:48.238" v="64" actId="1036"/>
          <ac:grpSpMkLst>
            <pc:docMk/>
            <pc:sldMk cId="0" sldId="256"/>
            <ac:grpSpMk id="274" creationId="{5E8E9A28-C0E3-4EB9-9277-37B635AA5A97}"/>
          </ac:grpSpMkLst>
        </pc:grpChg>
        <pc:grpChg chg="del mod topLvl">
          <ac:chgData name="Christopher Keane" userId="2677a39a-78fe-4da0-ac2a-39406820a4c7" providerId="ADAL" clId="{59B8BCD3-1D16-434D-B231-54C76D5283D9}" dt="2021-02-25T18:57:45.168" v="52" actId="478"/>
          <ac:grpSpMkLst>
            <pc:docMk/>
            <pc:sldMk cId="0" sldId="256"/>
            <ac:grpSpMk id="285" creationId="{5E8E9A28-C0E3-4EB9-9277-37B635AA5A97}"/>
          </ac:grpSpMkLst>
        </pc:grpChg>
        <pc:picChg chg="add del mod">
          <ac:chgData name="Christopher Keane" userId="2677a39a-78fe-4da0-ac2a-39406820a4c7" providerId="ADAL" clId="{59B8BCD3-1D16-434D-B231-54C76D5283D9}" dt="2021-02-25T18:57:36.796" v="36" actId="27803"/>
          <ac:picMkLst>
            <pc:docMk/>
            <pc:sldMk cId="0" sldId="256"/>
            <ac:picMk id="193" creationId="{5E8E9A28-C0E3-4EB9-9277-37B635AA5A97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711840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dirty="0"/>
              <a:t>Figure </a:t>
            </a:r>
            <a:r>
              <a:rPr lang="en-US" dirty="0"/>
              <a:t>3-1</a:t>
            </a:r>
            <a:endParaRPr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7067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00892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38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0119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3842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2367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3295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3688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5635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7390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3171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E109DE7-DB2B-440E-949F-EAC2A170A96D}"/>
              </a:ext>
            </a:extLst>
          </p:cNvPr>
          <p:cNvSpPr/>
          <p:nvPr userDrawn="1"/>
        </p:nvSpPr>
        <p:spPr>
          <a:xfrm>
            <a:off x="0" y="6413770"/>
            <a:ext cx="9144000" cy="444230"/>
          </a:xfrm>
          <a:prstGeom prst="rect">
            <a:avLst/>
          </a:prstGeom>
          <a:solidFill>
            <a:srgbClr val="66AA6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E815F4E-4B8E-4F4C-9A8D-20A1F28E19D4}"/>
              </a:ext>
            </a:extLst>
          </p:cNvPr>
          <p:cNvSpPr txBox="1"/>
          <p:nvPr userDrawn="1"/>
        </p:nvSpPr>
        <p:spPr>
          <a:xfrm>
            <a:off x="6455968" y="6497385"/>
            <a:ext cx="26317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www.americangeosciences.org/change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7BCEB5D-A8D3-41CD-AD47-7D842D429C74}"/>
              </a:ext>
            </a:extLst>
          </p:cNvPr>
          <p:cNvSpPr txBox="1"/>
          <p:nvPr userDrawn="1"/>
        </p:nvSpPr>
        <p:spPr>
          <a:xfrm>
            <a:off x="0" y="6451218"/>
            <a:ext cx="37269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Vision and Change in the Geosciences</a:t>
            </a:r>
          </a:p>
        </p:txBody>
      </p:sp>
    </p:spTree>
    <p:extLst>
      <p:ext uri="{BB962C8B-B14F-4D97-AF65-F5344CB8AC3E}">
        <p14:creationId xmlns:p14="http://schemas.microsoft.com/office/powerpoint/2010/main" val="25047608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3459"/>
            <a:ext cx="8229600" cy="1143000"/>
          </a:xfrm>
        </p:spPr>
        <p:txBody>
          <a:bodyPr/>
          <a:lstStyle/>
          <a:p>
            <a:pPr algn="l">
              <a:defRPr sz="2800" b="1">
                <a:solidFill>
                  <a:srgbClr val="000000"/>
                </a:solidFill>
                <a:latin typeface="Arial"/>
              </a:defRPr>
            </a:pPr>
            <a:r>
              <a:rPr lang="en-US" dirty="0"/>
              <a:t>Geoscience Concepts Importance</a:t>
            </a:r>
            <a:endParaRPr dirty="0">
              <a:solidFill>
                <a:schemeClr val="bg1">
                  <a:lumMod val="65000"/>
                </a:schemeClr>
              </a:solidFill>
            </a:endParaRPr>
          </a:p>
          <a:p>
            <a:pPr algn="l">
              <a:defRPr sz="1800" b="1">
                <a:solidFill>
                  <a:srgbClr val="787878"/>
                </a:solidFill>
                <a:latin typeface="Arial"/>
              </a:defRPr>
            </a:pPr>
            <a:endParaRPr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33F61ED-87F6-4D3C-8C74-93B58B1E8F35}"/>
              </a:ext>
            </a:extLst>
          </p:cNvPr>
          <p:cNvSpPr/>
          <p:nvPr/>
        </p:nvSpPr>
        <p:spPr>
          <a:xfrm>
            <a:off x="0" y="6413770"/>
            <a:ext cx="9144000" cy="444230"/>
          </a:xfrm>
          <a:prstGeom prst="rect">
            <a:avLst/>
          </a:prstGeom>
          <a:solidFill>
            <a:srgbClr val="66AA6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0257BB3-780A-48EC-BF4F-5231BEA4086D}"/>
              </a:ext>
            </a:extLst>
          </p:cNvPr>
          <p:cNvSpPr txBox="1"/>
          <p:nvPr/>
        </p:nvSpPr>
        <p:spPr>
          <a:xfrm>
            <a:off x="6455968" y="6497385"/>
            <a:ext cx="26317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www.americangeosciences.org/change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6A00FC9-2D3C-42E1-9762-DC6D0A8FBAD2}"/>
              </a:ext>
            </a:extLst>
          </p:cNvPr>
          <p:cNvSpPr txBox="1"/>
          <p:nvPr/>
        </p:nvSpPr>
        <p:spPr>
          <a:xfrm>
            <a:off x="0" y="6451218"/>
            <a:ext cx="37269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Vision and Change in the Geosciences</a:t>
            </a:r>
          </a:p>
        </p:txBody>
      </p:sp>
      <p:sp>
        <p:nvSpPr>
          <p:cNvPr id="195" name="Freeform: Shape 194">
            <a:extLst>
              <a:ext uri="{FF2B5EF4-FFF2-40B4-BE49-F238E27FC236}">
                <a16:creationId xmlns:a16="http://schemas.microsoft.com/office/drawing/2014/main" id="{54912A39-8948-4E31-9DE4-FFCA206AFB1A}"/>
              </a:ext>
            </a:extLst>
          </p:cNvPr>
          <p:cNvSpPr/>
          <p:nvPr/>
        </p:nvSpPr>
        <p:spPr>
          <a:xfrm>
            <a:off x="2721038" y="2333828"/>
            <a:ext cx="5752658" cy="2497888"/>
          </a:xfrm>
          <a:custGeom>
            <a:avLst/>
            <a:gdLst>
              <a:gd name="connsiteX0" fmla="*/ 0 w 5752658"/>
              <a:gd name="connsiteY0" fmla="*/ 2497889 h 2497888"/>
              <a:gd name="connsiteX1" fmla="*/ 5752658 w 5752658"/>
              <a:gd name="connsiteY1" fmla="*/ 2497889 h 2497888"/>
              <a:gd name="connsiteX2" fmla="*/ 5752658 w 5752658"/>
              <a:gd name="connsiteY2" fmla="*/ 0 h 2497888"/>
              <a:gd name="connsiteX3" fmla="*/ 0 w 5752658"/>
              <a:gd name="connsiteY3" fmla="*/ 0 h 24978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52658" h="2497888">
                <a:moveTo>
                  <a:pt x="0" y="2497889"/>
                </a:moveTo>
                <a:lnTo>
                  <a:pt x="5752658" y="2497889"/>
                </a:lnTo>
                <a:lnTo>
                  <a:pt x="5752658" y="0"/>
                </a:lnTo>
                <a:lnTo>
                  <a:pt x="0" y="0"/>
                </a:lnTo>
                <a:close/>
              </a:path>
            </a:pathLst>
          </a:custGeom>
          <a:solidFill>
            <a:srgbClr val="EAEAF2"/>
          </a:solidFill>
          <a:ln w="15336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196" name="Graphic 192">
            <a:extLst>
              <a:ext uri="{FF2B5EF4-FFF2-40B4-BE49-F238E27FC236}">
                <a16:creationId xmlns:a16="http://schemas.microsoft.com/office/drawing/2014/main" id="{5E8E9A28-C0E3-4EB9-9277-37B635AA5A97}"/>
              </a:ext>
            </a:extLst>
          </p:cNvPr>
          <p:cNvGrpSpPr/>
          <p:nvPr/>
        </p:nvGrpSpPr>
        <p:grpSpPr>
          <a:xfrm>
            <a:off x="2628918" y="2333828"/>
            <a:ext cx="6013664" cy="2685498"/>
            <a:chOff x="2628918" y="2333828"/>
            <a:chExt cx="6013664" cy="2685498"/>
          </a:xfrm>
        </p:grpSpPr>
        <p:grpSp>
          <p:nvGrpSpPr>
            <p:cNvPr id="197" name="Graphic 192">
              <a:extLst>
                <a:ext uri="{FF2B5EF4-FFF2-40B4-BE49-F238E27FC236}">
                  <a16:creationId xmlns:a16="http://schemas.microsoft.com/office/drawing/2014/main" id="{5E8E9A28-C0E3-4EB9-9277-37B635AA5A97}"/>
                </a:ext>
              </a:extLst>
            </p:cNvPr>
            <p:cNvGrpSpPr/>
            <p:nvPr/>
          </p:nvGrpSpPr>
          <p:grpSpPr>
            <a:xfrm>
              <a:off x="2628918" y="2333828"/>
              <a:ext cx="184239" cy="2685498"/>
              <a:chOff x="2628918" y="2333828"/>
              <a:chExt cx="184239" cy="2685498"/>
            </a:xfrm>
          </p:grpSpPr>
          <p:sp>
            <p:nvSpPr>
              <p:cNvPr id="198" name="Freeform: Shape 197">
                <a:extLst>
                  <a:ext uri="{FF2B5EF4-FFF2-40B4-BE49-F238E27FC236}">
                    <a16:creationId xmlns:a16="http://schemas.microsoft.com/office/drawing/2014/main" id="{0327A515-92E3-45AB-8EAF-B695189CF4C6}"/>
                  </a:ext>
                </a:extLst>
              </p:cNvPr>
              <p:cNvSpPr/>
              <p:nvPr/>
            </p:nvSpPr>
            <p:spPr>
              <a:xfrm>
                <a:off x="2721038" y="2333828"/>
                <a:ext cx="15353" cy="2497888"/>
              </a:xfrm>
              <a:custGeom>
                <a:avLst/>
                <a:gdLst>
                  <a:gd name="connsiteX0" fmla="*/ 0 w 15353"/>
                  <a:gd name="connsiteY0" fmla="*/ 2497889 h 2497888"/>
                  <a:gd name="connsiteX1" fmla="*/ 0 w 15353"/>
                  <a:gd name="connsiteY1" fmla="*/ 0 h 24978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5353" h="2497888">
                    <a:moveTo>
                      <a:pt x="0" y="2497889"/>
                    </a:moveTo>
                    <a:lnTo>
                      <a:pt x="0" y="0"/>
                    </a:lnTo>
                  </a:path>
                </a:pathLst>
              </a:custGeom>
              <a:noFill/>
              <a:ln w="12269" cap="rnd">
                <a:solidFill>
                  <a:srgbClr val="FFFFFF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99" name="TextBox 198">
                <a:extLst>
                  <a:ext uri="{FF2B5EF4-FFF2-40B4-BE49-F238E27FC236}">
                    <a16:creationId xmlns:a16="http://schemas.microsoft.com/office/drawing/2014/main" id="{4B0C7FFF-C333-4F66-BB64-2EB31C3F50FF}"/>
                  </a:ext>
                </a:extLst>
              </p:cNvPr>
              <p:cNvSpPr txBox="1"/>
              <p:nvPr/>
            </p:nvSpPr>
            <p:spPr>
              <a:xfrm>
                <a:off x="2537478" y="4805140"/>
                <a:ext cx="367119" cy="25990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087" spc="0" baseline="0">
                    <a:solidFill>
                      <a:srgbClr val="262626"/>
                    </a:solidFill>
                    <a:latin typeface="Roboto"/>
                    <a:ea typeface="Roboto"/>
                    <a:sym typeface="Roboto"/>
                    <a:rtl val="0"/>
                  </a:rPr>
                  <a:t>0%</a:t>
                </a:r>
              </a:p>
            </p:txBody>
          </p:sp>
        </p:grpSp>
        <p:grpSp>
          <p:nvGrpSpPr>
            <p:cNvPr id="200" name="Graphic 192">
              <a:extLst>
                <a:ext uri="{FF2B5EF4-FFF2-40B4-BE49-F238E27FC236}">
                  <a16:creationId xmlns:a16="http://schemas.microsoft.com/office/drawing/2014/main" id="{5E8E9A28-C0E3-4EB9-9277-37B635AA5A97}"/>
                </a:ext>
              </a:extLst>
            </p:cNvPr>
            <p:cNvGrpSpPr/>
            <p:nvPr/>
          </p:nvGrpSpPr>
          <p:grpSpPr>
            <a:xfrm>
              <a:off x="3741066" y="2333828"/>
              <a:ext cx="261006" cy="2685498"/>
              <a:chOff x="3741066" y="2333828"/>
              <a:chExt cx="261006" cy="2685498"/>
            </a:xfrm>
          </p:grpSpPr>
          <p:sp>
            <p:nvSpPr>
              <p:cNvPr id="201" name="Freeform: Shape 200">
                <a:extLst>
                  <a:ext uri="{FF2B5EF4-FFF2-40B4-BE49-F238E27FC236}">
                    <a16:creationId xmlns:a16="http://schemas.microsoft.com/office/drawing/2014/main" id="{CA45DDFA-EE6E-4096-8458-6693E52FDA65}"/>
                  </a:ext>
                </a:extLst>
              </p:cNvPr>
              <p:cNvSpPr/>
              <p:nvPr/>
            </p:nvSpPr>
            <p:spPr>
              <a:xfrm>
                <a:off x="3871569" y="2333828"/>
                <a:ext cx="15353" cy="2497888"/>
              </a:xfrm>
              <a:custGeom>
                <a:avLst/>
                <a:gdLst>
                  <a:gd name="connsiteX0" fmla="*/ 0 w 15353"/>
                  <a:gd name="connsiteY0" fmla="*/ 2497889 h 2497888"/>
                  <a:gd name="connsiteX1" fmla="*/ 0 w 15353"/>
                  <a:gd name="connsiteY1" fmla="*/ 0 h 24978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5353" h="2497888">
                    <a:moveTo>
                      <a:pt x="0" y="2497889"/>
                    </a:moveTo>
                    <a:lnTo>
                      <a:pt x="0" y="0"/>
                    </a:lnTo>
                  </a:path>
                </a:pathLst>
              </a:custGeom>
              <a:noFill/>
              <a:ln w="12269" cap="rnd">
                <a:solidFill>
                  <a:srgbClr val="FFFFFF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02" name="TextBox 201">
                <a:extLst>
                  <a:ext uri="{FF2B5EF4-FFF2-40B4-BE49-F238E27FC236}">
                    <a16:creationId xmlns:a16="http://schemas.microsoft.com/office/drawing/2014/main" id="{4C87355B-730B-4B78-BE7B-829E07E34F2E}"/>
                  </a:ext>
                </a:extLst>
              </p:cNvPr>
              <p:cNvSpPr txBox="1"/>
              <p:nvPr/>
            </p:nvSpPr>
            <p:spPr>
              <a:xfrm>
                <a:off x="3649626" y="4805140"/>
                <a:ext cx="443886" cy="25990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087" spc="0" baseline="0">
                    <a:solidFill>
                      <a:srgbClr val="262626"/>
                    </a:solidFill>
                    <a:latin typeface="Roboto"/>
                    <a:ea typeface="Roboto"/>
                    <a:sym typeface="Roboto"/>
                    <a:rtl val="0"/>
                  </a:rPr>
                  <a:t>20%</a:t>
                </a:r>
              </a:p>
            </p:txBody>
          </p:sp>
        </p:grpSp>
        <p:grpSp>
          <p:nvGrpSpPr>
            <p:cNvPr id="203" name="Graphic 192">
              <a:extLst>
                <a:ext uri="{FF2B5EF4-FFF2-40B4-BE49-F238E27FC236}">
                  <a16:creationId xmlns:a16="http://schemas.microsoft.com/office/drawing/2014/main" id="{5E8E9A28-C0E3-4EB9-9277-37B635AA5A97}"/>
                </a:ext>
              </a:extLst>
            </p:cNvPr>
            <p:cNvGrpSpPr/>
            <p:nvPr/>
          </p:nvGrpSpPr>
          <p:grpSpPr>
            <a:xfrm>
              <a:off x="4891598" y="2333828"/>
              <a:ext cx="261006" cy="2685498"/>
              <a:chOff x="4891598" y="2333828"/>
              <a:chExt cx="261006" cy="2685498"/>
            </a:xfrm>
          </p:grpSpPr>
          <p:sp>
            <p:nvSpPr>
              <p:cNvPr id="204" name="Freeform: Shape 203">
                <a:extLst>
                  <a:ext uri="{FF2B5EF4-FFF2-40B4-BE49-F238E27FC236}">
                    <a16:creationId xmlns:a16="http://schemas.microsoft.com/office/drawing/2014/main" id="{0523FB18-AB1F-4C88-A790-02DE37EF31E9}"/>
                  </a:ext>
                </a:extLst>
              </p:cNvPr>
              <p:cNvSpPr/>
              <p:nvPr/>
            </p:nvSpPr>
            <p:spPr>
              <a:xfrm>
                <a:off x="5022101" y="2333828"/>
                <a:ext cx="15353" cy="2497888"/>
              </a:xfrm>
              <a:custGeom>
                <a:avLst/>
                <a:gdLst>
                  <a:gd name="connsiteX0" fmla="*/ 0 w 15353"/>
                  <a:gd name="connsiteY0" fmla="*/ 2497889 h 2497888"/>
                  <a:gd name="connsiteX1" fmla="*/ 0 w 15353"/>
                  <a:gd name="connsiteY1" fmla="*/ 0 h 24978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5353" h="2497888">
                    <a:moveTo>
                      <a:pt x="0" y="2497889"/>
                    </a:moveTo>
                    <a:lnTo>
                      <a:pt x="0" y="0"/>
                    </a:lnTo>
                  </a:path>
                </a:pathLst>
              </a:custGeom>
              <a:noFill/>
              <a:ln w="12269" cap="rnd">
                <a:solidFill>
                  <a:srgbClr val="FFFFFF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05" name="TextBox 204">
                <a:extLst>
                  <a:ext uri="{FF2B5EF4-FFF2-40B4-BE49-F238E27FC236}">
                    <a16:creationId xmlns:a16="http://schemas.microsoft.com/office/drawing/2014/main" id="{F4892C2A-7F82-464C-B0E5-2DBA5F338859}"/>
                  </a:ext>
                </a:extLst>
              </p:cNvPr>
              <p:cNvSpPr txBox="1"/>
              <p:nvPr/>
            </p:nvSpPr>
            <p:spPr>
              <a:xfrm>
                <a:off x="4800158" y="4805140"/>
                <a:ext cx="443886" cy="25990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087" spc="0" baseline="0">
                    <a:solidFill>
                      <a:srgbClr val="262626"/>
                    </a:solidFill>
                    <a:latin typeface="Roboto"/>
                    <a:ea typeface="Roboto"/>
                    <a:sym typeface="Roboto"/>
                    <a:rtl val="0"/>
                  </a:rPr>
                  <a:t>40%</a:t>
                </a:r>
              </a:p>
            </p:txBody>
          </p:sp>
        </p:grpSp>
        <p:grpSp>
          <p:nvGrpSpPr>
            <p:cNvPr id="206" name="Graphic 192">
              <a:extLst>
                <a:ext uri="{FF2B5EF4-FFF2-40B4-BE49-F238E27FC236}">
                  <a16:creationId xmlns:a16="http://schemas.microsoft.com/office/drawing/2014/main" id="{5E8E9A28-C0E3-4EB9-9277-37B635AA5A97}"/>
                </a:ext>
              </a:extLst>
            </p:cNvPr>
            <p:cNvGrpSpPr/>
            <p:nvPr/>
          </p:nvGrpSpPr>
          <p:grpSpPr>
            <a:xfrm>
              <a:off x="6042129" y="2333828"/>
              <a:ext cx="261006" cy="2685498"/>
              <a:chOff x="6042129" y="2333828"/>
              <a:chExt cx="261006" cy="2685498"/>
            </a:xfrm>
          </p:grpSpPr>
          <p:sp>
            <p:nvSpPr>
              <p:cNvPr id="207" name="Freeform: Shape 206">
                <a:extLst>
                  <a:ext uri="{FF2B5EF4-FFF2-40B4-BE49-F238E27FC236}">
                    <a16:creationId xmlns:a16="http://schemas.microsoft.com/office/drawing/2014/main" id="{06A2290E-4466-43D0-BE3F-1B05565E5055}"/>
                  </a:ext>
                </a:extLst>
              </p:cNvPr>
              <p:cNvSpPr/>
              <p:nvPr/>
            </p:nvSpPr>
            <p:spPr>
              <a:xfrm>
                <a:off x="6172632" y="2333828"/>
                <a:ext cx="15353" cy="2497888"/>
              </a:xfrm>
              <a:custGeom>
                <a:avLst/>
                <a:gdLst>
                  <a:gd name="connsiteX0" fmla="*/ 0 w 15353"/>
                  <a:gd name="connsiteY0" fmla="*/ 2497889 h 2497888"/>
                  <a:gd name="connsiteX1" fmla="*/ 0 w 15353"/>
                  <a:gd name="connsiteY1" fmla="*/ 0 h 24978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5353" h="2497888">
                    <a:moveTo>
                      <a:pt x="0" y="2497889"/>
                    </a:moveTo>
                    <a:lnTo>
                      <a:pt x="0" y="0"/>
                    </a:lnTo>
                  </a:path>
                </a:pathLst>
              </a:custGeom>
              <a:noFill/>
              <a:ln w="12269" cap="rnd">
                <a:solidFill>
                  <a:srgbClr val="FFFFFF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08" name="TextBox 207">
                <a:extLst>
                  <a:ext uri="{FF2B5EF4-FFF2-40B4-BE49-F238E27FC236}">
                    <a16:creationId xmlns:a16="http://schemas.microsoft.com/office/drawing/2014/main" id="{77BC2092-75FE-4AEC-B59F-7A94A747B904}"/>
                  </a:ext>
                </a:extLst>
              </p:cNvPr>
              <p:cNvSpPr txBox="1"/>
              <p:nvPr/>
            </p:nvSpPr>
            <p:spPr>
              <a:xfrm>
                <a:off x="5950689" y="4805140"/>
                <a:ext cx="443886" cy="25990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087" spc="0" baseline="0">
                    <a:solidFill>
                      <a:srgbClr val="262626"/>
                    </a:solidFill>
                    <a:latin typeface="Roboto"/>
                    <a:ea typeface="Roboto"/>
                    <a:sym typeface="Roboto"/>
                    <a:rtl val="0"/>
                  </a:rPr>
                  <a:t>60%</a:t>
                </a:r>
              </a:p>
            </p:txBody>
          </p:sp>
        </p:grpSp>
        <p:grpSp>
          <p:nvGrpSpPr>
            <p:cNvPr id="209" name="Graphic 192">
              <a:extLst>
                <a:ext uri="{FF2B5EF4-FFF2-40B4-BE49-F238E27FC236}">
                  <a16:creationId xmlns:a16="http://schemas.microsoft.com/office/drawing/2014/main" id="{5E8E9A28-C0E3-4EB9-9277-37B635AA5A97}"/>
                </a:ext>
              </a:extLst>
            </p:cNvPr>
            <p:cNvGrpSpPr/>
            <p:nvPr/>
          </p:nvGrpSpPr>
          <p:grpSpPr>
            <a:xfrm>
              <a:off x="7192661" y="2333828"/>
              <a:ext cx="261006" cy="2685498"/>
              <a:chOff x="7192661" y="2333828"/>
              <a:chExt cx="261006" cy="2685498"/>
            </a:xfrm>
          </p:grpSpPr>
          <p:sp>
            <p:nvSpPr>
              <p:cNvPr id="210" name="Freeform: Shape 209">
                <a:extLst>
                  <a:ext uri="{FF2B5EF4-FFF2-40B4-BE49-F238E27FC236}">
                    <a16:creationId xmlns:a16="http://schemas.microsoft.com/office/drawing/2014/main" id="{050E87AB-B32A-4DF8-AD17-2033D57CC9C2}"/>
                  </a:ext>
                </a:extLst>
              </p:cNvPr>
              <p:cNvSpPr/>
              <p:nvPr/>
            </p:nvSpPr>
            <p:spPr>
              <a:xfrm>
                <a:off x="7323164" y="2333828"/>
                <a:ext cx="15353" cy="2497888"/>
              </a:xfrm>
              <a:custGeom>
                <a:avLst/>
                <a:gdLst>
                  <a:gd name="connsiteX0" fmla="*/ 0 w 15353"/>
                  <a:gd name="connsiteY0" fmla="*/ 2497889 h 2497888"/>
                  <a:gd name="connsiteX1" fmla="*/ 0 w 15353"/>
                  <a:gd name="connsiteY1" fmla="*/ 0 h 24978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5353" h="2497888">
                    <a:moveTo>
                      <a:pt x="0" y="2497889"/>
                    </a:moveTo>
                    <a:lnTo>
                      <a:pt x="0" y="0"/>
                    </a:lnTo>
                  </a:path>
                </a:pathLst>
              </a:custGeom>
              <a:noFill/>
              <a:ln w="12269" cap="rnd">
                <a:solidFill>
                  <a:srgbClr val="FFFFFF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11" name="TextBox 210">
                <a:extLst>
                  <a:ext uri="{FF2B5EF4-FFF2-40B4-BE49-F238E27FC236}">
                    <a16:creationId xmlns:a16="http://schemas.microsoft.com/office/drawing/2014/main" id="{2A06FCFC-1868-46E2-A01E-8E3E7AA5A155}"/>
                  </a:ext>
                </a:extLst>
              </p:cNvPr>
              <p:cNvSpPr txBox="1"/>
              <p:nvPr/>
            </p:nvSpPr>
            <p:spPr>
              <a:xfrm>
                <a:off x="7101221" y="4805140"/>
                <a:ext cx="443886" cy="25990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087" spc="0" baseline="0">
                    <a:solidFill>
                      <a:srgbClr val="262626"/>
                    </a:solidFill>
                    <a:latin typeface="Roboto"/>
                    <a:ea typeface="Roboto"/>
                    <a:sym typeface="Roboto"/>
                    <a:rtl val="0"/>
                  </a:rPr>
                  <a:t>80%</a:t>
                </a:r>
              </a:p>
            </p:txBody>
          </p:sp>
        </p:grpSp>
        <p:grpSp>
          <p:nvGrpSpPr>
            <p:cNvPr id="212" name="Graphic 192">
              <a:extLst>
                <a:ext uri="{FF2B5EF4-FFF2-40B4-BE49-F238E27FC236}">
                  <a16:creationId xmlns:a16="http://schemas.microsoft.com/office/drawing/2014/main" id="{5E8E9A28-C0E3-4EB9-9277-37B635AA5A97}"/>
                </a:ext>
              </a:extLst>
            </p:cNvPr>
            <p:cNvGrpSpPr/>
            <p:nvPr/>
          </p:nvGrpSpPr>
          <p:grpSpPr>
            <a:xfrm>
              <a:off x="8304809" y="2333828"/>
              <a:ext cx="337772" cy="2685498"/>
              <a:chOff x="8304809" y="2333828"/>
              <a:chExt cx="337772" cy="2685498"/>
            </a:xfrm>
          </p:grpSpPr>
          <p:sp>
            <p:nvSpPr>
              <p:cNvPr id="213" name="Freeform: Shape 212">
                <a:extLst>
                  <a:ext uri="{FF2B5EF4-FFF2-40B4-BE49-F238E27FC236}">
                    <a16:creationId xmlns:a16="http://schemas.microsoft.com/office/drawing/2014/main" id="{452AE891-9FC8-4E98-A5B1-281610E55C59}"/>
                  </a:ext>
                </a:extLst>
              </p:cNvPr>
              <p:cNvSpPr/>
              <p:nvPr/>
            </p:nvSpPr>
            <p:spPr>
              <a:xfrm>
                <a:off x="8473696" y="2333828"/>
                <a:ext cx="15353" cy="2497888"/>
              </a:xfrm>
              <a:custGeom>
                <a:avLst/>
                <a:gdLst>
                  <a:gd name="connsiteX0" fmla="*/ 0 w 15353"/>
                  <a:gd name="connsiteY0" fmla="*/ 2497889 h 2497888"/>
                  <a:gd name="connsiteX1" fmla="*/ 0 w 15353"/>
                  <a:gd name="connsiteY1" fmla="*/ 0 h 24978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5353" h="2497888">
                    <a:moveTo>
                      <a:pt x="0" y="2497889"/>
                    </a:moveTo>
                    <a:lnTo>
                      <a:pt x="0" y="0"/>
                    </a:lnTo>
                  </a:path>
                </a:pathLst>
              </a:custGeom>
              <a:noFill/>
              <a:ln w="12269" cap="rnd">
                <a:solidFill>
                  <a:srgbClr val="FFFFFF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14" name="TextBox 213">
                <a:extLst>
                  <a:ext uri="{FF2B5EF4-FFF2-40B4-BE49-F238E27FC236}">
                    <a16:creationId xmlns:a16="http://schemas.microsoft.com/office/drawing/2014/main" id="{83395775-B1CF-4007-A5FF-F07EE45EA13C}"/>
                  </a:ext>
                </a:extLst>
              </p:cNvPr>
              <p:cNvSpPr txBox="1"/>
              <p:nvPr/>
            </p:nvSpPr>
            <p:spPr>
              <a:xfrm>
                <a:off x="8213369" y="4805140"/>
                <a:ext cx="520652" cy="25990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087" spc="0" baseline="0">
                    <a:solidFill>
                      <a:srgbClr val="262626"/>
                    </a:solidFill>
                    <a:latin typeface="Roboto"/>
                    <a:ea typeface="Roboto"/>
                    <a:sym typeface="Roboto"/>
                    <a:rtl val="0"/>
                  </a:rPr>
                  <a:t>100%</a:t>
                </a:r>
              </a:p>
            </p:txBody>
          </p:sp>
        </p:grpSp>
      </p:grpSp>
      <p:grpSp>
        <p:nvGrpSpPr>
          <p:cNvPr id="215" name="Graphic 192">
            <a:extLst>
              <a:ext uri="{FF2B5EF4-FFF2-40B4-BE49-F238E27FC236}">
                <a16:creationId xmlns:a16="http://schemas.microsoft.com/office/drawing/2014/main" id="{5E8E9A28-C0E3-4EB9-9277-37B635AA5A97}"/>
              </a:ext>
            </a:extLst>
          </p:cNvPr>
          <p:cNvGrpSpPr/>
          <p:nvPr/>
        </p:nvGrpSpPr>
        <p:grpSpPr>
          <a:xfrm>
            <a:off x="441070" y="2464439"/>
            <a:ext cx="2226231" cy="2232841"/>
            <a:chOff x="441070" y="2464439"/>
            <a:chExt cx="2226231" cy="2232841"/>
          </a:xfrm>
          <a:solidFill>
            <a:srgbClr val="262626"/>
          </a:solidFill>
        </p:grpSpPr>
        <p:sp>
          <p:nvSpPr>
            <p:cNvPr id="216" name="TextBox 215">
              <a:extLst>
                <a:ext uri="{FF2B5EF4-FFF2-40B4-BE49-F238E27FC236}">
                  <a16:creationId xmlns:a16="http://schemas.microsoft.com/office/drawing/2014/main" id="{D2204151-9A95-4FAD-AEE2-18FCDB0FC181}"/>
                </a:ext>
              </a:extLst>
            </p:cNvPr>
            <p:cNvSpPr txBox="1"/>
            <p:nvPr/>
          </p:nvSpPr>
          <p:spPr>
            <a:xfrm>
              <a:off x="1746782" y="4483095"/>
              <a:ext cx="1011959" cy="25990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087" spc="0" baseline="0">
                  <a:solidFill>
                    <a:srgbClr val="262626"/>
                  </a:solidFill>
                  <a:latin typeface="Roboto"/>
                  <a:ea typeface="Roboto"/>
                  <a:sym typeface="Roboto"/>
                  <a:rtl val="0"/>
                </a:rPr>
                <a:t>Hydrogeology</a:t>
              </a:r>
            </a:p>
          </p:txBody>
        </p:sp>
        <p:sp>
          <p:nvSpPr>
            <p:cNvPr id="217" name="TextBox 216">
              <a:extLst>
                <a:ext uri="{FF2B5EF4-FFF2-40B4-BE49-F238E27FC236}">
                  <a16:creationId xmlns:a16="http://schemas.microsoft.com/office/drawing/2014/main" id="{D2D73D72-6D04-4A7F-B815-F4C07DC4B140}"/>
                </a:ext>
              </a:extLst>
            </p:cNvPr>
            <p:cNvSpPr txBox="1"/>
            <p:nvPr/>
          </p:nvSpPr>
          <p:spPr>
            <a:xfrm>
              <a:off x="1608602" y="4225051"/>
              <a:ext cx="1150139" cy="25990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087" spc="0" baseline="0">
                  <a:solidFill>
                    <a:srgbClr val="262626"/>
                  </a:solidFill>
                  <a:latin typeface="Roboto"/>
                  <a:ea typeface="Roboto"/>
                  <a:sym typeface="Roboto"/>
                  <a:rtl val="0"/>
                </a:rPr>
                <a:t>Natural hazards</a:t>
              </a:r>
            </a:p>
          </p:txBody>
        </p:sp>
        <p:sp>
          <p:nvSpPr>
            <p:cNvPr id="218" name="TextBox 217">
              <a:extLst>
                <a:ext uri="{FF2B5EF4-FFF2-40B4-BE49-F238E27FC236}">
                  <a16:creationId xmlns:a16="http://schemas.microsoft.com/office/drawing/2014/main" id="{67D207A9-41A4-44BF-A8F7-8363C638160C}"/>
                </a:ext>
              </a:extLst>
            </p:cNvPr>
            <p:cNvSpPr txBox="1"/>
            <p:nvPr/>
          </p:nvSpPr>
          <p:spPr>
            <a:xfrm>
              <a:off x="1654662" y="3966992"/>
              <a:ext cx="1104079" cy="25990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087" spc="0" baseline="0">
                  <a:solidFill>
                    <a:srgbClr val="262626"/>
                  </a:solidFill>
                  <a:latin typeface="Roboto"/>
                  <a:ea typeface="Roboto"/>
                  <a:sym typeface="Roboto"/>
                  <a:rtl val="0"/>
                </a:rPr>
                <a:t>Earth structure</a:t>
              </a:r>
            </a:p>
          </p:txBody>
        </p:sp>
        <p:sp>
          <p:nvSpPr>
            <p:cNvPr id="219" name="TextBox 218">
              <a:extLst>
                <a:ext uri="{FF2B5EF4-FFF2-40B4-BE49-F238E27FC236}">
                  <a16:creationId xmlns:a16="http://schemas.microsoft.com/office/drawing/2014/main" id="{5278938E-FD40-45B0-AF9F-64BCFC1118D0}"/>
                </a:ext>
              </a:extLst>
            </p:cNvPr>
            <p:cNvSpPr txBox="1"/>
            <p:nvPr/>
          </p:nvSpPr>
          <p:spPr>
            <a:xfrm>
              <a:off x="1639309" y="3708948"/>
              <a:ext cx="1119432" cy="25990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087" spc="0" baseline="0">
                  <a:solidFill>
                    <a:srgbClr val="262626"/>
                  </a:solidFill>
                  <a:latin typeface="Roboto"/>
                  <a:ea typeface="Roboto"/>
                  <a:sym typeface="Roboto"/>
                  <a:rtl val="0"/>
                </a:rPr>
                <a:t>Earth materials</a:t>
              </a:r>
            </a:p>
          </p:txBody>
        </p:sp>
        <p:sp>
          <p:nvSpPr>
            <p:cNvPr id="220" name="TextBox 219">
              <a:extLst>
                <a:ext uri="{FF2B5EF4-FFF2-40B4-BE49-F238E27FC236}">
                  <a16:creationId xmlns:a16="http://schemas.microsoft.com/office/drawing/2014/main" id="{64091947-96E4-4CE7-B5E9-9E05D9F63D79}"/>
                </a:ext>
              </a:extLst>
            </p:cNvPr>
            <p:cNvSpPr txBox="1"/>
            <p:nvPr/>
          </p:nvSpPr>
          <p:spPr>
            <a:xfrm>
              <a:off x="1409009" y="3451609"/>
              <a:ext cx="1349732" cy="25990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087" spc="0" baseline="0">
                  <a:solidFill>
                    <a:srgbClr val="262626"/>
                  </a:solidFill>
                  <a:latin typeface="Roboto"/>
                  <a:ea typeface="Roboto"/>
                  <a:sym typeface="Roboto"/>
                  <a:rtl val="0"/>
                </a:rPr>
                <a:t>Surface processes</a:t>
              </a:r>
            </a:p>
          </p:txBody>
        </p:sp>
        <p:sp>
          <p:nvSpPr>
            <p:cNvPr id="221" name="TextBox 220">
              <a:extLst>
                <a:ext uri="{FF2B5EF4-FFF2-40B4-BE49-F238E27FC236}">
                  <a16:creationId xmlns:a16="http://schemas.microsoft.com/office/drawing/2014/main" id="{E0CDFD5E-FA71-495B-A297-68932939A72C}"/>
                </a:ext>
              </a:extLst>
            </p:cNvPr>
            <p:cNvSpPr txBox="1"/>
            <p:nvPr/>
          </p:nvSpPr>
          <p:spPr>
            <a:xfrm>
              <a:off x="349630" y="3196460"/>
              <a:ext cx="2409111" cy="25990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087" spc="0" baseline="0">
                  <a:solidFill>
                    <a:srgbClr val="262626"/>
                  </a:solidFill>
                  <a:latin typeface="Roboto"/>
                  <a:ea typeface="Roboto"/>
                  <a:sym typeface="Roboto"/>
                  <a:rtl val="0"/>
                </a:rPr>
                <a:t>Natural resources (including energy)</a:t>
              </a:r>
            </a:p>
          </p:txBody>
        </p:sp>
        <p:sp>
          <p:nvSpPr>
            <p:cNvPr id="222" name="TextBox 221">
              <a:extLst>
                <a:ext uri="{FF2B5EF4-FFF2-40B4-BE49-F238E27FC236}">
                  <a16:creationId xmlns:a16="http://schemas.microsoft.com/office/drawing/2014/main" id="{B7828F32-F4EB-4FC4-B7BB-8487A1F9E649}"/>
                </a:ext>
              </a:extLst>
            </p:cNvPr>
            <p:cNvSpPr txBox="1"/>
            <p:nvPr/>
          </p:nvSpPr>
          <p:spPr>
            <a:xfrm>
              <a:off x="1608602" y="2934817"/>
              <a:ext cx="1150139" cy="25990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087" spc="0" baseline="0">
                  <a:solidFill>
                    <a:srgbClr val="262626"/>
                  </a:solidFill>
                  <a:latin typeface="Roboto"/>
                  <a:ea typeface="Roboto"/>
                  <a:sym typeface="Roboto"/>
                  <a:rtl val="0"/>
                </a:rPr>
                <a:t>Climate change</a:t>
              </a:r>
            </a:p>
          </p:txBody>
        </p:sp>
        <p:sp>
          <p:nvSpPr>
            <p:cNvPr id="223" name="TextBox 222">
              <a:extLst>
                <a:ext uri="{FF2B5EF4-FFF2-40B4-BE49-F238E27FC236}">
                  <a16:creationId xmlns:a16="http://schemas.microsoft.com/office/drawing/2014/main" id="{9D0BB1D1-8EBF-4A79-A7D3-969E1D2EBF26}"/>
                </a:ext>
              </a:extLst>
            </p:cNvPr>
            <p:cNvSpPr txBox="1"/>
            <p:nvPr/>
          </p:nvSpPr>
          <p:spPr>
            <a:xfrm>
              <a:off x="1946375" y="2676766"/>
              <a:ext cx="812366" cy="25990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087" spc="0" baseline="0">
                  <a:solidFill>
                    <a:srgbClr val="262626"/>
                  </a:solidFill>
                  <a:latin typeface="Roboto"/>
                  <a:ea typeface="Roboto"/>
                  <a:sym typeface="Roboto"/>
                  <a:rtl val="0"/>
                </a:rPr>
                <a:t>Deep time</a:t>
              </a:r>
            </a:p>
          </p:txBody>
        </p:sp>
        <p:sp>
          <p:nvSpPr>
            <p:cNvPr id="224" name="TextBox 223">
              <a:extLst>
                <a:ext uri="{FF2B5EF4-FFF2-40B4-BE49-F238E27FC236}">
                  <a16:creationId xmlns:a16="http://schemas.microsoft.com/office/drawing/2014/main" id="{B22E6558-CF5D-4217-BC12-B49FE8C791A4}"/>
                </a:ext>
              </a:extLst>
            </p:cNvPr>
            <p:cNvSpPr txBox="1"/>
            <p:nvPr/>
          </p:nvSpPr>
          <p:spPr>
            <a:xfrm>
              <a:off x="441750" y="2418719"/>
              <a:ext cx="2316991" cy="25990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087" spc="0" baseline="0">
                  <a:solidFill>
                    <a:srgbClr val="262626"/>
                  </a:solidFill>
                  <a:latin typeface="Roboto"/>
                  <a:ea typeface="Roboto"/>
                  <a:sym typeface="Roboto"/>
                  <a:rtl val="0"/>
                </a:rPr>
                <a:t>Earth as complex, dynamic system</a:t>
              </a:r>
            </a:p>
          </p:txBody>
        </p:sp>
      </p:grpSp>
      <p:sp>
        <p:nvSpPr>
          <p:cNvPr id="225" name="Freeform: Shape 224">
            <a:extLst>
              <a:ext uri="{FF2B5EF4-FFF2-40B4-BE49-F238E27FC236}">
                <a16:creationId xmlns:a16="http://schemas.microsoft.com/office/drawing/2014/main" id="{CA4147A4-37AA-4A27-A24B-272165ECBC28}"/>
              </a:ext>
            </a:extLst>
          </p:cNvPr>
          <p:cNvSpPr/>
          <p:nvPr/>
        </p:nvSpPr>
        <p:spPr>
          <a:xfrm>
            <a:off x="2721038" y="4511738"/>
            <a:ext cx="1236433" cy="206431"/>
          </a:xfrm>
          <a:custGeom>
            <a:avLst/>
            <a:gdLst>
              <a:gd name="connsiteX0" fmla="*/ 0 w 1236433"/>
              <a:gd name="connsiteY0" fmla="*/ 206432 h 206431"/>
              <a:gd name="connsiteX1" fmla="*/ 1236433 w 1236433"/>
              <a:gd name="connsiteY1" fmla="*/ 206432 h 206431"/>
              <a:gd name="connsiteX2" fmla="*/ 1236433 w 1236433"/>
              <a:gd name="connsiteY2" fmla="*/ 0 h 206431"/>
              <a:gd name="connsiteX3" fmla="*/ 0 w 1236433"/>
              <a:gd name="connsiteY3" fmla="*/ 0 h 2064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36433" h="206431">
                <a:moveTo>
                  <a:pt x="0" y="206432"/>
                </a:moveTo>
                <a:lnTo>
                  <a:pt x="1236433" y="206432"/>
                </a:lnTo>
                <a:lnTo>
                  <a:pt x="1236433" y="0"/>
                </a:lnTo>
                <a:lnTo>
                  <a:pt x="0" y="0"/>
                </a:lnTo>
                <a:close/>
              </a:path>
            </a:pathLst>
          </a:custGeom>
          <a:solidFill>
            <a:srgbClr val="006837"/>
          </a:solidFill>
          <a:ln w="15336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26" name="Freeform: Shape 225">
            <a:extLst>
              <a:ext uri="{FF2B5EF4-FFF2-40B4-BE49-F238E27FC236}">
                <a16:creationId xmlns:a16="http://schemas.microsoft.com/office/drawing/2014/main" id="{7C7188B9-60C0-4F62-BFAA-71C76A476107}"/>
              </a:ext>
            </a:extLst>
          </p:cNvPr>
          <p:cNvSpPr/>
          <p:nvPr/>
        </p:nvSpPr>
        <p:spPr>
          <a:xfrm>
            <a:off x="3957471" y="4511738"/>
            <a:ext cx="2616021" cy="206431"/>
          </a:xfrm>
          <a:custGeom>
            <a:avLst/>
            <a:gdLst>
              <a:gd name="connsiteX0" fmla="*/ 0 w 2616021"/>
              <a:gd name="connsiteY0" fmla="*/ 206432 h 206431"/>
              <a:gd name="connsiteX1" fmla="*/ 2616021 w 2616021"/>
              <a:gd name="connsiteY1" fmla="*/ 206432 h 206431"/>
              <a:gd name="connsiteX2" fmla="*/ 2616021 w 2616021"/>
              <a:gd name="connsiteY2" fmla="*/ 0 h 206431"/>
              <a:gd name="connsiteX3" fmla="*/ 0 w 2616021"/>
              <a:gd name="connsiteY3" fmla="*/ 0 h 2064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16021" h="206431">
                <a:moveTo>
                  <a:pt x="0" y="206432"/>
                </a:moveTo>
                <a:lnTo>
                  <a:pt x="2616021" y="206432"/>
                </a:lnTo>
                <a:lnTo>
                  <a:pt x="2616021" y="0"/>
                </a:lnTo>
                <a:lnTo>
                  <a:pt x="0" y="0"/>
                </a:lnTo>
                <a:close/>
              </a:path>
            </a:pathLst>
          </a:custGeom>
          <a:solidFill>
            <a:srgbClr val="87CB67"/>
          </a:solidFill>
          <a:ln w="15336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27" name="Freeform: Shape 226">
            <a:extLst>
              <a:ext uri="{FF2B5EF4-FFF2-40B4-BE49-F238E27FC236}">
                <a16:creationId xmlns:a16="http://schemas.microsoft.com/office/drawing/2014/main" id="{50C956BE-C17E-4A32-8E36-BA25C1FE4B07}"/>
              </a:ext>
            </a:extLst>
          </p:cNvPr>
          <p:cNvSpPr/>
          <p:nvPr/>
        </p:nvSpPr>
        <p:spPr>
          <a:xfrm>
            <a:off x="6573492" y="4511738"/>
            <a:ext cx="1340559" cy="206431"/>
          </a:xfrm>
          <a:custGeom>
            <a:avLst/>
            <a:gdLst>
              <a:gd name="connsiteX0" fmla="*/ 0 w 1340559"/>
              <a:gd name="connsiteY0" fmla="*/ 206432 h 206431"/>
              <a:gd name="connsiteX1" fmla="*/ 1340560 w 1340559"/>
              <a:gd name="connsiteY1" fmla="*/ 206432 h 206431"/>
              <a:gd name="connsiteX2" fmla="*/ 1340560 w 1340559"/>
              <a:gd name="connsiteY2" fmla="*/ 0 h 206431"/>
              <a:gd name="connsiteX3" fmla="*/ 0 w 1340559"/>
              <a:gd name="connsiteY3" fmla="*/ 0 h 2064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40559" h="206431">
                <a:moveTo>
                  <a:pt x="0" y="206432"/>
                </a:moveTo>
                <a:lnTo>
                  <a:pt x="1340560" y="206432"/>
                </a:lnTo>
                <a:lnTo>
                  <a:pt x="134056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EBE"/>
          </a:solidFill>
          <a:ln w="15336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28" name="Freeform: Shape 227">
            <a:extLst>
              <a:ext uri="{FF2B5EF4-FFF2-40B4-BE49-F238E27FC236}">
                <a16:creationId xmlns:a16="http://schemas.microsoft.com/office/drawing/2014/main" id="{1DFCE962-B4D3-4580-AADA-E813C3262234}"/>
              </a:ext>
            </a:extLst>
          </p:cNvPr>
          <p:cNvSpPr/>
          <p:nvPr/>
        </p:nvSpPr>
        <p:spPr>
          <a:xfrm>
            <a:off x="7914052" y="4511738"/>
            <a:ext cx="325367" cy="206431"/>
          </a:xfrm>
          <a:custGeom>
            <a:avLst/>
            <a:gdLst>
              <a:gd name="connsiteX0" fmla="*/ 0 w 325367"/>
              <a:gd name="connsiteY0" fmla="*/ 206432 h 206431"/>
              <a:gd name="connsiteX1" fmla="*/ 325367 w 325367"/>
              <a:gd name="connsiteY1" fmla="*/ 206432 h 206431"/>
              <a:gd name="connsiteX2" fmla="*/ 325367 w 325367"/>
              <a:gd name="connsiteY2" fmla="*/ 0 h 206431"/>
              <a:gd name="connsiteX3" fmla="*/ 0 w 325367"/>
              <a:gd name="connsiteY3" fmla="*/ 0 h 2064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5367" h="206431">
                <a:moveTo>
                  <a:pt x="0" y="206432"/>
                </a:moveTo>
                <a:lnTo>
                  <a:pt x="325367" y="206432"/>
                </a:lnTo>
                <a:lnTo>
                  <a:pt x="325367" y="0"/>
                </a:lnTo>
                <a:lnTo>
                  <a:pt x="0" y="0"/>
                </a:lnTo>
                <a:close/>
              </a:path>
            </a:pathLst>
          </a:custGeom>
          <a:solidFill>
            <a:srgbClr val="F88C51"/>
          </a:solidFill>
          <a:ln w="15336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29" name="Freeform: Shape 228">
            <a:extLst>
              <a:ext uri="{FF2B5EF4-FFF2-40B4-BE49-F238E27FC236}">
                <a16:creationId xmlns:a16="http://schemas.microsoft.com/office/drawing/2014/main" id="{78A6F6E3-FDA7-47B2-BFA5-61CE02D9A979}"/>
              </a:ext>
            </a:extLst>
          </p:cNvPr>
          <p:cNvSpPr/>
          <p:nvPr/>
        </p:nvSpPr>
        <p:spPr>
          <a:xfrm>
            <a:off x="8239419" y="4511738"/>
            <a:ext cx="234276" cy="206431"/>
          </a:xfrm>
          <a:custGeom>
            <a:avLst/>
            <a:gdLst>
              <a:gd name="connsiteX0" fmla="*/ 0 w 234276"/>
              <a:gd name="connsiteY0" fmla="*/ 206432 h 206431"/>
              <a:gd name="connsiteX1" fmla="*/ 234277 w 234276"/>
              <a:gd name="connsiteY1" fmla="*/ 206432 h 206431"/>
              <a:gd name="connsiteX2" fmla="*/ 234277 w 234276"/>
              <a:gd name="connsiteY2" fmla="*/ 0 h 206431"/>
              <a:gd name="connsiteX3" fmla="*/ 0 w 234276"/>
              <a:gd name="connsiteY3" fmla="*/ 0 h 2064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4276" h="206431">
                <a:moveTo>
                  <a:pt x="0" y="206432"/>
                </a:moveTo>
                <a:lnTo>
                  <a:pt x="234277" y="206432"/>
                </a:lnTo>
                <a:lnTo>
                  <a:pt x="234277" y="0"/>
                </a:lnTo>
                <a:lnTo>
                  <a:pt x="0" y="0"/>
                </a:lnTo>
                <a:close/>
              </a:path>
            </a:pathLst>
          </a:custGeom>
          <a:solidFill>
            <a:srgbClr val="A50026"/>
          </a:solidFill>
          <a:ln w="15336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30" name="Freeform: Shape 229">
            <a:extLst>
              <a:ext uri="{FF2B5EF4-FFF2-40B4-BE49-F238E27FC236}">
                <a16:creationId xmlns:a16="http://schemas.microsoft.com/office/drawing/2014/main" id="{7086F333-000E-4509-B7C3-6B9F7494F4E4}"/>
              </a:ext>
            </a:extLst>
          </p:cNvPr>
          <p:cNvSpPr/>
          <p:nvPr/>
        </p:nvSpPr>
        <p:spPr>
          <a:xfrm>
            <a:off x="2721038" y="4253695"/>
            <a:ext cx="1483713" cy="206431"/>
          </a:xfrm>
          <a:custGeom>
            <a:avLst/>
            <a:gdLst>
              <a:gd name="connsiteX0" fmla="*/ 0 w 1483713"/>
              <a:gd name="connsiteY0" fmla="*/ 206432 h 206431"/>
              <a:gd name="connsiteX1" fmla="*/ 1483714 w 1483713"/>
              <a:gd name="connsiteY1" fmla="*/ 206432 h 206431"/>
              <a:gd name="connsiteX2" fmla="*/ 1483714 w 1483713"/>
              <a:gd name="connsiteY2" fmla="*/ 0 h 206431"/>
              <a:gd name="connsiteX3" fmla="*/ 0 w 1483713"/>
              <a:gd name="connsiteY3" fmla="*/ 0 h 2064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83713" h="206431">
                <a:moveTo>
                  <a:pt x="0" y="206432"/>
                </a:moveTo>
                <a:lnTo>
                  <a:pt x="1483714" y="206432"/>
                </a:lnTo>
                <a:lnTo>
                  <a:pt x="1483714" y="0"/>
                </a:lnTo>
                <a:lnTo>
                  <a:pt x="0" y="0"/>
                </a:lnTo>
                <a:close/>
              </a:path>
            </a:pathLst>
          </a:custGeom>
          <a:solidFill>
            <a:srgbClr val="006837"/>
          </a:solidFill>
          <a:ln w="15336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31" name="Freeform: Shape 230">
            <a:extLst>
              <a:ext uri="{FF2B5EF4-FFF2-40B4-BE49-F238E27FC236}">
                <a16:creationId xmlns:a16="http://schemas.microsoft.com/office/drawing/2014/main" id="{87161D28-C85E-402B-8A67-96308E6D3DF9}"/>
              </a:ext>
            </a:extLst>
          </p:cNvPr>
          <p:cNvSpPr/>
          <p:nvPr/>
        </p:nvSpPr>
        <p:spPr>
          <a:xfrm>
            <a:off x="4204752" y="4253695"/>
            <a:ext cx="2824273" cy="206431"/>
          </a:xfrm>
          <a:custGeom>
            <a:avLst/>
            <a:gdLst>
              <a:gd name="connsiteX0" fmla="*/ 0 w 2824273"/>
              <a:gd name="connsiteY0" fmla="*/ 206432 h 206431"/>
              <a:gd name="connsiteX1" fmla="*/ 2824273 w 2824273"/>
              <a:gd name="connsiteY1" fmla="*/ 206432 h 206431"/>
              <a:gd name="connsiteX2" fmla="*/ 2824273 w 2824273"/>
              <a:gd name="connsiteY2" fmla="*/ 0 h 206431"/>
              <a:gd name="connsiteX3" fmla="*/ 0 w 2824273"/>
              <a:gd name="connsiteY3" fmla="*/ 0 h 2064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24273" h="206431">
                <a:moveTo>
                  <a:pt x="0" y="206432"/>
                </a:moveTo>
                <a:lnTo>
                  <a:pt x="2824273" y="206432"/>
                </a:lnTo>
                <a:lnTo>
                  <a:pt x="2824273" y="0"/>
                </a:lnTo>
                <a:lnTo>
                  <a:pt x="0" y="0"/>
                </a:lnTo>
                <a:close/>
              </a:path>
            </a:pathLst>
          </a:custGeom>
          <a:solidFill>
            <a:srgbClr val="87CB67"/>
          </a:solidFill>
          <a:ln w="15336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32" name="Freeform: Shape 231">
            <a:extLst>
              <a:ext uri="{FF2B5EF4-FFF2-40B4-BE49-F238E27FC236}">
                <a16:creationId xmlns:a16="http://schemas.microsoft.com/office/drawing/2014/main" id="{05740288-A472-4C26-A6EF-50B70A6FA2F6}"/>
              </a:ext>
            </a:extLst>
          </p:cNvPr>
          <p:cNvSpPr/>
          <p:nvPr/>
        </p:nvSpPr>
        <p:spPr>
          <a:xfrm>
            <a:off x="7029025" y="4253695"/>
            <a:ext cx="858987" cy="206431"/>
          </a:xfrm>
          <a:custGeom>
            <a:avLst/>
            <a:gdLst>
              <a:gd name="connsiteX0" fmla="*/ 0 w 858987"/>
              <a:gd name="connsiteY0" fmla="*/ 206432 h 206431"/>
              <a:gd name="connsiteX1" fmla="*/ 858988 w 858987"/>
              <a:gd name="connsiteY1" fmla="*/ 206432 h 206431"/>
              <a:gd name="connsiteX2" fmla="*/ 858988 w 858987"/>
              <a:gd name="connsiteY2" fmla="*/ 0 h 206431"/>
              <a:gd name="connsiteX3" fmla="*/ 0 w 858987"/>
              <a:gd name="connsiteY3" fmla="*/ 0 h 2064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58987" h="206431">
                <a:moveTo>
                  <a:pt x="0" y="206432"/>
                </a:moveTo>
                <a:lnTo>
                  <a:pt x="858988" y="206432"/>
                </a:lnTo>
                <a:lnTo>
                  <a:pt x="858988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EBE"/>
          </a:solidFill>
          <a:ln w="15336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33" name="Freeform: Shape 232">
            <a:extLst>
              <a:ext uri="{FF2B5EF4-FFF2-40B4-BE49-F238E27FC236}">
                <a16:creationId xmlns:a16="http://schemas.microsoft.com/office/drawing/2014/main" id="{08368E5E-555A-417F-85A7-300542268E4B}"/>
              </a:ext>
            </a:extLst>
          </p:cNvPr>
          <p:cNvSpPr/>
          <p:nvPr/>
        </p:nvSpPr>
        <p:spPr>
          <a:xfrm>
            <a:off x="7888013" y="4253695"/>
            <a:ext cx="325382" cy="206431"/>
          </a:xfrm>
          <a:custGeom>
            <a:avLst/>
            <a:gdLst>
              <a:gd name="connsiteX0" fmla="*/ 0 w 325382"/>
              <a:gd name="connsiteY0" fmla="*/ 206432 h 206431"/>
              <a:gd name="connsiteX1" fmla="*/ 325382 w 325382"/>
              <a:gd name="connsiteY1" fmla="*/ 206432 h 206431"/>
              <a:gd name="connsiteX2" fmla="*/ 325382 w 325382"/>
              <a:gd name="connsiteY2" fmla="*/ 0 h 206431"/>
              <a:gd name="connsiteX3" fmla="*/ 0 w 325382"/>
              <a:gd name="connsiteY3" fmla="*/ 0 h 2064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5382" h="206431">
                <a:moveTo>
                  <a:pt x="0" y="206432"/>
                </a:moveTo>
                <a:lnTo>
                  <a:pt x="325382" y="206432"/>
                </a:lnTo>
                <a:lnTo>
                  <a:pt x="325382" y="0"/>
                </a:lnTo>
                <a:lnTo>
                  <a:pt x="0" y="0"/>
                </a:lnTo>
                <a:close/>
              </a:path>
            </a:pathLst>
          </a:custGeom>
          <a:solidFill>
            <a:srgbClr val="F88C51"/>
          </a:solidFill>
          <a:ln w="15336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34" name="Freeform: Shape 233">
            <a:extLst>
              <a:ext uri="{FF2B5EF4-FFF2-40B4-BE49-F238E27FC236}">
                <a16:creationId xmlns:a16="http://schemas.microsoft.com/office/drawing/2014/main" id="{44614D5E-B2A5-4C62-B7D7-0082868CB6E1}"/>
              </a:ext>
            </a:extLst>
          </p:cNvPr>
          <p:cNvSpPr/>
          <p:nvPr/>
        </p:nvSpPr>
        <p:spPr>
          <a:xfrm>
            <a:off x="8213395" y="4253695"/>
            <a:ext cx="260300" cy="206431"/>
          </a:xfrm>
          <a:custGeom>
            <a:avLst/>
            <a:gdLst>
              <a:gd name="connsiteX0" fmla="*/ 0 w 260300"/>
              <a:gd name="connsiteY0" fmla="*/ 206432 h 206431"/>
              <a:gd name="connsiteX1" fmla="*/ 260301 w 260300"/>
              <a:gd name="connsiteY1" fmla="*/ 206432 h 206431"/>
              <a:gd name="connsiteX2" fmla="*/ 260301 w 260300"/>
              <a:gd name="connsiteY2" fmla="*/ 0 h 206431"/>
              <a:gd name="connsiteX3" fmla="*/ 0 w 260300"/>
              <a:gd name="connsiteY3" fmla="*/ 0 h 2064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0300" h="206431">
                <a:moveTo>
                  <a:pt x="0" y="206432"/>
                </a:moveTo>
                <a:lnTo>
                  <a:pt x="260301" y="206432"/>
                </a:lnTo>
                <a:lnTo>
                  <a:pt x="260301" y="0"/>
                </a:lnTo>
                <a:lnTo>
                  <a:pt x="0" y="0"/>
                </a:lnTo>
                <a:close/>
              </a:path>
            </a:pathLst>
          </a:custGeom>
          <a:solidFill>
            <a:srgbClr val="A50026"/>
          </a:solidFill>
          <a:ln w="15336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35" name="Freeform: Shape 234">
            <a:extLst>
              <a:ext uri="{FF2B5EF4-FFF2-40B4-BE49-F238E27FC236}">
                <a16:creationId xmlns:a16="http://schemas.microsoft.com/office/drawing/2014/main" id="{1B69D1BF-61A0-4816-84A4-169028944ABD}"/>
              </a:ext>
            </a:extLst>
          </p:cNvPr>
          <p:cNvSpPr/>
          <p:nvPr/>
        </p:nvSpPr>
        <p:spPr>
          <a:xfrm>
            <a:off x="2721038" y="3995651"/>
            <a:ext cx="1787986" cy="206431"/>
          </a:xfrm>
          <a:custGeom>
            <a:avLst/>
            <a:gdLst>
              <a:gd name="connsiteX0" fmla="*/ 0 w 1787986"/>
              <a:gd name="connsiteY0" fmla="*/ 206432 h 206431"/>
              <a:gd name="connsiteX1" fmla="*/ 1787986 w 1787986"/>
              <a:gd name="connsiteY1" fmla="*/ 206432 h 206431"/>
              <a:gd name="connsiteX2" fmla="*/ 1787986 w 1787986"/>
              <a:gd name="connsiteY2" fmla="*/ 0 h 206431"/>
              <a:gd name="connsiteX3" fmla="*/ 0 w 1787986"/>
              <a:gd name="connsiteY3" fmla="*/ 0 h 2064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87986" h="206431">
                <a:moveTo>
                  <a:pt x="0" y="206432"/>
                </a:moveTo>
                <a:lnTo>
                  <a:pt x="1787986" y="206432"/>
                </a:lnTo>
                <a:lnTo>
                  <a:pt x="1787986" y="0"/>
                </a:lnTo>
                <a:lnTo>
                  <a:pt x="0" y="0"/>
                </a:lnTo>
                <a:close/>
              </a:path>
            </a:pathLst>
          </a:custGeom>
          <a:solidFill>
            <a:srgbClr val="006837"/>
          </a:solidFill>
          <a:ln w="15336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36" name="Freeform: Shape 235">
            <a:extLst>
              <a:ext uri="{FF2B5EF4-FFF2-40B4-BE49-F238E27FC236}">
                <a16:creationId xmlns:a16="http://schemas.microsoft.com/office/drawing/2014/main" id="{D298F045-B99C-4000-B4EC-A99494B778C3}"/>
              </a:ext>
            </a:extLst>
          </p:cNvPr>
          <p:cNvSpPr/>
          <p:nvPr/>
        </p:nvSpPr>
        <p:spPr>
          <a:xfrm>
            <a:off x="4509024" y="3995651"/>
            <a:ext cx="2254419" cy="206431"/>
          </a:xfrm>
          <a:custGeom>
            <a:avLst/>
            <a:gdLst>
              <a:gd name="connsiteX0" fmla="*/ 0 w 2254419"/>
              <a:gd name="connsiteY0" fmla="*/ 206432 h 206431"/>
              <a:gd name="connsiteX1" fmla="*/ 2254420 w 2254419"/>
              <a:gd name="connsiteY1" fmla="*/ 206432 h 206431"/>
              <a:gd name="connsiteX2" fmla="*/ 2254420 w 2254419"/>
              <a:gd name="connsiteY2" fmla="*/ 0 h 206431"/>
              <a:gd name="connsiteX3" fmla="*/ 0 w 2254419"/>
              <a:gd name="connsiteY3" fmla="*/ 0 h 2064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54419" h="206431">
                <a:moveTo>
                  <a:pt x="0" y="206432"/>
                </a:moveTo>
                <a:lnTo>
                  <a:pt x="2254420" y="206432"/>
                </a:lnTo>
                <a:lnTo>
                  <a:pt x="2254420" y="0"/>
                </a:lnTo>
                <a:lnTo>
                  <a:pt x="0" y="0"/>
                </a:lnTo>
                <a:close/>
              </a:path>
            </a:pathLst>
          </a:custGeom>
          <a:solidFill>
            <a:srgbClr val="87CB67"/>
          </a:solidFill>
          <a:ln w="15336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37" name="Freeform: Shape 236">
            <a:extLst>
              <a:ext uri="{FF2B5EF4-FFF2-40B4-BE49-F238E27FC236}">
                <a16:creationId xmlns:a16="http://schemas.microsoft.com/office/drawing/2014/main" id="{7A9E6AD9-3B63-4B80-BA45-7A9BB99E4303}"/>
              </a:ext>
            </a:extLst>
          </p:cNvPr>
          <p:cNvSpPr/>
          <p:nvPr/>
        </p:nvSpPr>
        <p:spPr>
          <a:xfrm>
            <a:off x="6763444" y="3995651"/>
            <a:ext cx="1140167" cy="206431"/>
          </a:xfrm>
          <a:custGeom>
            <a:avLst/>
            <a:gdLst>
              <a:gd name="connsiteX0" fmla="*/ 0 w 1140167"/>
              <a:gd name="connsiteY0" fmla="*/ 206432 h 206431"/>
              <a:gd name="connsiteX1" fmla="*/ 1140168 w 1140167"/>
              <a:gd name="connsiteY1" fmla="*/ 206432 h 206431"/>
              <a:gd name="connsiteX2" fmla="*/ 1140168 w 1140167"/>
              <a:gd name="connsiteY2" fmla="*/ 0 h 206431"/>
              <a:gd name="connsiteX3" fmla="*/ 0 w 1140167"/>
              <a:gd name="connsiteY3" fmla="*/ 0 h 2064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40167" h="206431">
                <a:moveTo>
                  <a:pt x="0" y="206432"/>
                </a:moveTo>
                <a:lnTo>
                  <a:pt x="1140168" y="206432"/>
                </a:lnTo>
                <a:lnTo>
                  <a:pt x="1140168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EBE"/>
          </a:solidFill>
          <a:ln w="15336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38" name="Freeform: Shape 237">
            <a:extLst>
              <a:ext uri="{FF2B5EF4-FFF2-40B4-BE49-F238E27FC236}">
                <a16:creationId xmlns:a16="http://schemas.microsoft.com/office/drawing/2014/main" id="{17BAA967-9000-4914-8CF7-10F9C3D19322}"/>
              </a:ext>
            </a:extLst>
          </p:cNvPr>
          <p:cNvSpPr/>
          <p:nvPr/>
        </p:nvSpPr>
        <p:spPr>
          <a:xfrm>
            <a:off x="7903612" y="3995651"/>
            <a:ext cx="362783" cy="206431"/>
          </a:xfrm>
          <a:custGeom>
            <a:avLst/>
            <a:gdLst>
              <a:gd name="connsiteX0" fmla="*/ 0 w 362783"/>
              <a:gd name="connsiteY0" fmla="*/ 206432 h 206431"/>
              <a:gd name="connsiteX1" fmla="*/ 362784 w 362783"/>
              <a:gd name="connsiteY1" fmla="*/ 206432 h 206431"/>
              <a:gd name="connsiteX2" fmla="*/ 362784 w 362783"/>
              <a:gd name="connsiteY2" fmla="*/ 0 h 206431"/>
              <a:gd name="connsiteX3" fmla="*/ 0 w 362783"/>
              <a:gd name="connsiteY3" fmla="*/ 0 h 2064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2783" h="206431">
                <a:moveTo>
                  <a:pt x="0" y="206432"/>
                </a:moveTo>
                <a:lnTo>
                  <a:pt x="362784" y="206432"/>
                </a:lnTo>
                <a:lnTo>
                  <a:pt x="362784" y="0"/>
                </a:lnTo>
                <a:lnTo>
                  <a:pt x="0" y="0"/>
                </a:lnTo>
                <a:close/>
              </a:path>
            </a:pathLst>
          </a:custGeom>
          <a:solidFill>
            <a:srgbClr val="F88C51"/>
          </a:solidFill>
          <a:ln w="15336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39" name="Freeform: Shape 238">
            <a:extLst>
              <a:ext uri="{FF2B5EF4-FFF2-40B4-BE49-F238E27FC236}">
                <a16:creationId xmlns:a16="http://schemas.microsoft.com/office/drawing/2014/main" id="{C7D1718C-E40C-4528-A7C9-772413A65DE5}"/>
              </a:ext>
            </a:extLst>
          </p:cNvPr>
          <p:cNvSpPr/>
          <p:nvPr/>
        </p:nvSpPr>
        <p:spPr>
          <a:xfrm>
            <a:off x="8266395" y="3995651"/>
            <a:ext cx="207300" cy="206431"/>
          </a:xfrm>
          <a:custGeom>
            <a:avLst/>
            <a:gdLst>
              <a:gd name="connsiteX0" fmla="*/ 0 w 207300"/>
              <a:gd name="connsiteY0" fmla="*/ 206432 h 206431"/>
              <a:gd name="connsiteX1" fmla="*/ 207301 w 207300"/>
              <a:gd name="connsiteY1" fmla="*/ 206432 h 206431"/>
              <a:gd name="connsiteX2" fmla="*/ 207301 w 207300"/>
              <a:gd name="connsiteY2" fmla="*/ 0 h 206431"/>
              <a:gd name="connsiteX3" fmla="*/ 0 w 207300"/>
              <a:gd name="connsiteY3" fmla="*/ 0 h 2064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7300" h="206431">
                <a:moveTo>
                  <a:pt x="0" y="206432"/>
                </a:moveTo>
                <a:lnTo>
                  <a:pt x="207301" y="206432"/>
                </a:lnTo>
                <a:lnTo>
                  <a:pt x="207301" y="0"/>
                </a:lnTo>
                <a:lnTo>
                  <a:pt x="0" y="0"/>
                </a:lnTo>
                <a:close/>
              </a:path>
            </a:pathLst>
          </a:custGeom>
          <a:solidFill>
            <a:srgbClr val="A50026"/>
          </a:solidFill>
          <a:ln w="15336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40" name="Freeform: Shape 239">
            <a:extLst>
              <a:ext uri="{FF2B5EF4-FFF2-40B4-BE49-F238E27FC236}">
                <a16:creationId xmlns:a16="http://schemas.microsoft.com/office/drawing/2014/main" id="{50F739E5-7F6F-4013-90CA-D6EF7500EED4}"/>
              </a:ext>
            </a:extLst>
          </p:cNvPr>
          <p:cNvSpPr/>
          <p:nvPr/>
        </p:nvSpPr>
        <p:spPr>
          <a:xfrm>
            <a:off x="2721038" y="3737607"/>
            <a:ext cx="2008244" cy="206431"/>
          </a:xfrm>
          <a:custGeom>
            <a:avLst/>
            <a:gdLst>
              <a:gd name="connsiteX0" fmla="*/ 0 w 2008244"/>
              <a:gd name="connsiteY0" fmla="*/ 206432 h 206431"/>
              <a:gd name="connsiteX1" fmla="*/ 2008245 w 2008244"/>
              <a:gd name="connsiteY1" fmla="*/ 206432 h 206431"/>
              <a:gd name="connsiteX2" fmla="*/ 2008245 w 2008244"/>
              <a:gd name="connsiteY2" fmla="*/ 0 h 206431"/>
              <a:gd name="connsiteX3" fmla="*/ 0 w 2008244"/>
              <a:gd name="connsiteY3" fmla="*/ 0 h 2064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08244" h="206431">
                <a:moveTo>
                  <a:pt x="0" y="206432"/>
                </a:moveTo>
                <a:lnTo>
                  <a:pt x="2008245" y="206432"/>
                </a:lnTo>
                <a:lnTo>
                  <a:pt x="2008245" y="0"/>
                </a:lnTo>
                <a:lnTo>
                  <a:pt x="0" y="0"/>
                </a:lnTo>
                <a:close/>
              </a:path>
            </a:pathLst>
          </a:custGeom>
          <a:solidFill>
            <a:srgbClr val="006837"/>
          </a:solidFill>
          <a:ln w="15336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41" name="Freeform: Shape 240">
            <a:extLst>
              <a:ext uri="{FF2B5EF4-FFF2-40B4-BE49-F238E27FC236}">
                <a16:creationId xmlns:a16="http://schemas.microsoft.com/office/drawing/2014/main" id="{EB66A358-EBE2-4151-BA9C-4DEC8B5D6994}"/>
              </a:ext>
            </a:extLst>
          </p:cNvPr>
          <p:cNvSpPr/>
          <p:nvPr/>
        </p:nvSpPr>
        <p:spPr>
          <a:xfrm>
            <a:off x="4729282" y="3737607"/>
            <a:ext cx="1956427" cy="206431"/>
          </a:xfrm>
          <a:custGeom>
            <a:avLst/>
            <a:gdLst>
              <a:gd name="connsiteX0" fmla="*/ 0 w 1956427"/>
              <a:gd name="connsiteY0" fmla="*/ 206432 h 206431"/>
              <a:gd name="connsiteX1" fmla="*/ 1956427 w 1956427"/>
              <a:gd name="connsiteY1" fmla="*/ 206432 h 206431"/>
              <a:gd name="connsiteX2" fmla="*/ 1956427 w 1956427"/>
              <a:gd name="connsiteY2" fmla="*/ 0 h 206431"/>
              <a:gd name="connsiteX3" fmla="*/ 0 w 1956427"/>
              <a:gd name="connsiteY3" fmla="*/ 0 h 2064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56427" h="206431">
                <a:moveTo>
                  <a:pt x="0" y="206432"/>
                </a:moveTo>
                <a:lnTo>
                  <a:pt x="1956427" y="206432"/>
                </a:lnTo>
                <a:lnTo>
                  <a:pt x="1956427" y="0"/>
                </a:lnTo>
                <a:lnTo>
                  <a:pt x="0" y="0"/>
                </a:lnTo>
                <a:close/>
              </a:path>
            </a:pathLst>
          </a:custGeom>
          <a:solidFill>
            <a:srgbClr val="87CB67"/>
          </a:solidFill>
          <a:ln w="15336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42" name="Freeform: Shape 241">
            <a:extLst>
              <a:ext uri="{FF2B5EF4-FFF2-40B4-BE49-F238E27FC236}">
                <a16:creationId xmlns:a16="http://schemas.microsoft.com/office/drawing/2014/main" id="{C7321840-4647-4331-950A-7EDF93A7FD7A}"/>
              </a:ext>
            </a:extLst>
          </p:cNvPr>
          <p:cNvSpPr/>
          <p:nvPr/>
        </p:nvSpPr>
        <p:spPr>
          <a:xfrm>
            <a:off x="6685710" y="3737607"/>
            <a:ext cx="1282677" cy="206431"/>
          </a:xfrm>
          <a:custGeom>
            <a:avLst/>
            <a:gdLst>
              <a:gd name="connsiteX0" fmla="*/ 0 w 1282677"/>
              <a:gd name="connsiteY0" fmla="*/ 206432 h 206431"/>
              <a:gd name="connsiteX1" fmla="*/ 1282678 w 1282677"/>
              <a:gd name="connsiteY1" fmla="*/ 206432 h 206431"/>
              <a:gd name="connsiteX2" fmla="*/ 1282678 w 1282677"/>
              <a:gd name="connsiteY2" fmla="*/ 0 h 206431"/>
              <a:gd name="connsiteX3" fmla="*/ 0 w 1282677"/>
              <a:gd name="connsiteY3" fmla="*/ 0 h 2064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82677" h="206431">
                <a:moveTo>
                  <a:pt x="0" y="206432"/>
                </a:moveTo>
                <a:lnTo>
                  <a:pt x="1282678" y="206432"/>
                </a:lnTo>
                <a:lnTo>
                  <a:pt x="1282678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EBE"/>
          </a:solidFill>
          <a:ln w="15336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43" name="Freeform: Shape 242">
            <a:extLst>
              <a:ext uri="{FF2B5EF4-FFF2-40B4-BE49-F238E27FC236}">
                <a16:creationId xmlns:a16="http://schemas.microsoft.com/office/drawing/2014/main" id="{D5CC6B92-407D-4B10-B348-2869CDC3FC43}"/>
              </a:ext>
            </a:extLst>
          </p:cNvPr>
          <p:cNvSpPr/>
          <p:nvPr/>
        </p:nvSpPr>
        <p:spPr>
          <a:xfrm>
            <a:off x="7968387" y="3737607"/>
            <a:ext cx="310966" cy="206431"/>
          </a:xfrm>
          <a:custGeom>
            <a:avLst/>
            <a:gdLst>
              <a:gd name="connsiteX0" fmla="*/ 0 w 310966"/>
              <a:gd name="connsiteY0" fmla="*/ 206432 h 206431"/>
              <a:gd name="connsiteX1" fmla="*/ 310966 w 310966"/>
              <a:gd name="connsiteY1" fmla="*/ 206432 h 206431"/>
              <a:gd name="connsiteX2" fmla="*/ 310966 w 310966"/>
              <a:gd name="connsiteY2" fmla="*/ 0 h 206431"/>
              <a:gd name="connsiteX3" fmla="*/ 0 w 310966"/>
              <a:gd name="connsiteY3" fmla="*/ 0 h 2064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0966" h="206431">
                <a:moveTo>
                  <a:pt x="0" y="206432"/>
                </a:moveTo>
                <a:lnTo>
                  <a:pt x="310966" y="206432"/>
                </a:lnTo>
                <a:lnTo>
                  <a:pt x="310966" y="0"/>
                </a:lnTo>
                <a:lnTo>
                  <a:pt x="0" y="0"/>
                </a:lnTo>
                <a:close/>
              </a:path>
            </a:pathLst>
          </a:custGeom>
          <a:solidFill>
            <a:srgbClr val="F88C51"/>
          </a:solidFill>
          <a:ln w="15336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44" name="Freeform: Shape 243">
            <a:extLst>
              <a:ext uri="{FF2B5EF4-FFF2-40B4-BE49-F238E27FC236}">
                <a16:creationId xmlns:a16="http://schemas.microsoft.com/office/drawing/2014/main" id="{516A137F-E231-4FC6-B0D6-DEEAA550EFB2}"/>
              </a:ext>
            </a:extLst>
          </p:cNvPr>
          <p:cNvSpPr/>
          <p:nvPr/>
        </p:nvSpPr>
        <p:spPr>
          <a:xfrm>
            <a:off x="8279353" y="3737607"/>
            <a:ext cx="194342" cy="206431"/>
          </a:xfrm>
          <a:custGeom>
            <a:avLst/>
            <a:gdLst>
              <a:gd name="connsiteX0" fmla="*/ 0 w 194342"/>
              <a:gd name="connsiteY0" fmla="*/ 206432 h 206431"/>
              <a:gd name="connsiteX1" fmla="*/ 194343 w 194342"/>
              <a:gd name="connsiteY1" fmla="*/ 206432 h 206431"/>
              <a:gd name="connsiteX2" fmla="*/ 194343 w 194342"/>
              <a:gd name="connsiteY2" fmla="*/ 0 h 206431"/>
              <a:gd name="connsiteX3" fmla="*/ 0 w 194342"/>
              <a:gd name="connsiteY3" fmla="*/ 0 h 2064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4342" h="206431">
                <a:moveTo>
                  <a:pt x="0" y="206432"/>
                </a:moveTo>
                <a:lnTo>
                  <a:pt x="194343" y="206432"/>
                </a:lnTo>
                <a:lnTo>
                  <a:pt x="194343" y="0"/>
                </a:lnTo>
                <a:lnTo>
                  <a:pt x="0" y="0"/>
                </a:lnTo>
                <a:close/>
              </a:path>
            </a:pathLst>
          </a:custGeom>
          <a:solidFill>
            <a:srgbClr val="A50026"/>
          </a:solidFill>
          <a:ln w="15336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45" name="Freeform: Shape 244">
            <a:extLst>
              <a:ext uri="{FF2B5EF4-FFF2-40B4-BE49-F238E27FC236}">
                <a16:creationId xmlns:a16="http://schemas.microsoft.com/office/drawing/2014/main" id="{60AA2BD9-CB72-4897-B675-44C0C0386415}"/>
              </a:ext>
            </a:extLst>
          </p:cNvPr>
          <p:cNvSpPr/>
          <p:nvPr/>
        </p:nvSpPr>
        <p:spPr>
          <a:xfrm>
            <a:off x="2721038" y="3479548"/>
            <a:ext cx="2016658" cy="206447"/>
          </a:xfrm>
          <a:custGeom>
            <a:avLst/>
            <a:gdLst>
              <a:gd name="connsiteX0" fmla="*/ 0 w 2016658"/>
              <a:gd name="connsiteY0" fmla="*/ 206447 h 206447"/>
              <a:gd name="connsiteX1" fmla="*/ 2016658 w 2016658"/>
              <a:gd name="connsiteY1" fmla="*/ 206447 h 206447"/>
              <a:gd name="connsiteX2" fmla="*/ 2016658 w 2016658"/>
              <a:gd name="connsiteY2" fmla="*/ 0 h 206447"/>
              <a:gd name="connsiteX3" fmla="*/ 0 w 2016658"/>
              <a:gd name="connsiteY3" fmla="*/ 0 h 2064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16658" h="206447">
                <a:moveTo>
                  <a:pt x="0" y="206447"/>
                </a:moveTo>
                <a:lnTo>
                  <a:pt x="2016658" y="206447"/>
                </a:lnTo>
                <a:lnTo>
                  <a:pt x="2016658" y="0"/>
                </a:lnTo>
                <a:lnTo>
                  <a:pt x="0" y="0"/>
                </a:lnTo>
                <a:close/>
              </a:path>
            </a:pathLst>
          </a:custGeom>
          <a:solidFill>
            <a:srgbClr val="006837"/>
          </a:solidFill>
          <a:ln w="15336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46" name="Freeform: Shape 245">
            <a:extLst>
              <a:ext uri="{FF2B5EF4-FFF2-40B4-BE49-F238E27FC236}">
                <a16:creationId xmlns:a16="http://schemas.microsoft.com/office/drawing/2014/main" id="{5360DD04-FBA6-4259-8C81-1C08D8A7D3F9}"/>
              </a:ext>
            </a:extLst>
          </p:cNvPr>
          <p:cNvSpPr/>
          <p:nvPr/>
        </p:nvSpPr>
        <p:spPr>
          <a:xfrm>
            <a:off x="4737696" y="3479548"/>
            <a:ext cx="2171788" cy="206447"/>
          </a:xfrm>
          <a:custGeom>
            <a:avLst/>
            <a:gdLst>
              <a:gd name="connsiteX0" fmla="*/ 0 w 2171788"/>
              <a:gd name="connsiteY0" fmla="*/ 206447 h 206447"/>
              <a:gd name="connsiteX1" fmla="*/ 2171788 w 2171788"/>
              <a:gd name="connsiteY1" fmla="*/ 206447 h 206447"/>
              <a:gd name="connsiteX2" fmla="*/ 2171788 w 2171788"/>
              <a:gd name="connsiteY2" fmla="*/ 0 h 206447"/>
              <a:gd name="connsiteX3" fmla="*/ 0 w 2171788"/>
              <a:gd name="connsiteY3" fmla="*/ 0 h 2064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71788" h="206447">
                <a:moveTo>
                  <a:pt x="0" y="206447"/>
                </a:moveTo>
                <a:lnTo>
                  <a:pt x="2171788" y="206447"/>
                </a:lnTo>
                <a:lnTo>
                  <a:pt x="2171788" y="0"/>
                </a:lnTo>
                <a:lnTo>
                  <a:pt x="0" y="0"/>
                </a:lnTo>
                <a:close/>
              </a:path>
            </a:pathLst>
          </a:custGeom>
          <a:solidFill>
            <a:srgbClr val="87CB67"/>
          </a:solidFill>
          <a:ln w="15336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47" name="Freeform: Shape 246">
            <a:extLst>
              <a:ext uri="{FF2B5EF4-FFF2-40B4-BE49-F238E27FC236}">
                <a16:creationId xmlns:a16="http://schemas.microsoft.com/office/drawing/2014/main" id="{AB67BEC7-30D5-4E9C-A542-CDAE78794E0A}"/>
              </a:ext>
            </a:extLst>
          </p:cNvPr>
          <p:cNvSpPr/>
          <p:nvPr/>
        </p:nvSpPr>
        <p:spPr>
          <a:xfrm>
            <a:off x="6909484" y="3479548"/>
            <a:ext cx="1176386" cy="206447"/>
          </a:xfrm>
          <a:custGeom>
            <a:avLst/>
            <a:gdLst>
              <a:gd name="connsiteX0" fmla="*/ 0 w 1176386"/>
              <a:gd name="connsiteY0" fmla="*/ 206447 h 206447"/>
              <a:gd name="connsiteX1" fmla="*/ 1176387 w 1176386"/>
              <a:gd name="connsiteY1" fmla="*/ 206447 h 206447"/>
              <a:gd name="connsiteX2" fmla="*/ 1176387 w 1176386"/>
              <a:gd name="connsiteY2" fmla="*/ 0 h 206447"/>
              <a:gd name="connsiteX3" fmla="*/ 0 w 1176386"/>
              <a:gd name="connsiteY3" fmla="*/ 0 h 2064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76386" h="206447">
                <a:moveTo>
                  <a:pt x="0" y="206447"/>
                </a:moveTo>
                <a:lnTo>
                  <a:pt x="1176387" y="206447"/>
                </a:lnTo>
                <a:lnTo>
                  <a:pt x="1176387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EBE"/>
          </a:solidFill>
          <a:ln w="15336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48" name="Freeform: Shape 247">
            <a:extLst>
              <a:ext uri="{FF2B5EF4-FFF2-40B4-BE49-F238E27FC236}">
                <a16:creationId xmlns:a16="http://schemas.microsoft.com/office/drawing/2014/main" id="{4FDECF7F-0CD2-48D8-B457-8634F32DE8E3}"/>
              </a:ext>
            </a:extLst>
          </p:cNvPr>
          <p:cNvSpPr/>
          <p:nvPr/>
        </p:nvSpPr>
        <p:spPr>
          <a:xfrm>
            <a:off x="8085871" y="3479548"/>
            <a:ext cx="180984" cy="206447"/>
          </a:xfrm>
          <a:custGeom>
            <a:avLst/>
            <a:gdLst>
              <a:gd name="connsiteX0" fmla="*/ 0 w 180984"/>
              <a:gd name="connsiteY0" fmla="*/ 206447 h 206447"/>
              <a:gd name="connsiteX1" fmla="*/ 180984 w 180984"/>
              <a:gd name="connsiteY1" fmla="*/ 206447 h 206447"/>
              <a:gd name="connsiteX2" fmla="*/ 180984 w 180984"/>
              <a:gd name="connsiteY2" fmla="*/ 0 h 206447"/>
              <a:gd name="connsiteX3" fmla="*/ 0 w 180984"/>
              <a:gd name="connsiteY3" fmla="*/ 0 h 2064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0984" h="206447">
                <a:moveTo>
                  <a:pt x="0" y="206447"/>
                </a:moveTo>
                <a:lnTo>
                  <a:pt x="180984" y="206447"/>
                </a:lnTo>
                <a:lnTo>
                  <a:pt x="180984" y="0"/>
                </a:lnTo>
                <a:lnTo>
                  <a:pt x="0" y="0"/>
                </a:lnTo>
                <a:close/>
              </a:path>
            </a:pathLst>
          </a:custGeom>
          <a:solidFill>
            <a:srgbClr val="F88C51"/>
          </a:solidFill>
          <a:ln w="15336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49" name="Freeform: Shape 248">
            <a:extLst>
              <a:ext uri="{FF2B5EF4-FFF2-40B4-BE49-F238E27FC236}">
                <a16:creationId xmlns:a16="http://schemas.microsoft.com/office/drawing/2014/main" id="{D9454EE1-BA0D-4BD7-940C-9173C777A253}"/>
              </a:ext>
            </a:extLst>
          </p:cNvPr>
          <p:cNvSpPr/>
          <p:nvPr/>
        </p:nvSpPr>
        <p:spPr>
          <a:xfrm>
            <a:off x="8266855" y="3479548"/>
            <a:ext cx="206840" cy="206447"/>
          </a:xfrm>
          <a:custGeom>
            <a:avLst/>
            <a:gdLst>
              <a:gd name="connsiteX0" fmla="*/ 0 w 206840"/>
              <a:gd name="connsiteY0" fmla="*/ 206447 h 206447"/>
              <a:gd name="connsiteX1" fmla="*/ 206841 w 206840"/>
              <a:gd name="connsiteY1" fmla="*/ 206447 h 206447"/>
              <a:gd name="connsiteX2" fmla="*/ 206841 w 206840"/>
              <a:gd name="connsiteY2" fmla="*/ 0 h 206447"/>
              <a:gd name="connsiteX3" fmla="*/ 0 w 206840"/>
              <a:gd name="connsiteY3" fmla="*/ 0 h 2064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6840" h="206447">
                <a:moveTo>
                  <a:pt x="0" y="206447"/>
                </a:moveTo>
                <a:lnTo>
                  <a:pt x="206841" y="206447"/>
                </a:lnTo>
                <a:lnTo>
                  <a:pt x="206841" y="0"/>
                </a:lnTo>
                <a:lnTo>
                  <a:pt x="0" y="0"/>
                </a:lnTo>
                <a:close/>
              </a:path>
            </a:pathLst>
          </a:custGeom>
          <a:solidFill>
            <a:srgbClr val="A50026"/>
          </a:solidFill>
          <a:ln w="15336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50" name="Freeform: Shape 249">
            <a:extLst>
              <a:ext uri="{FF2B5EF4-FFF2-40B4-BE49-F238E27FC236}">
                <a16:creationId xmlns:a16="http://schemas.microsoft.com/office/drawing/2014/main" id="{59E038BD-5E30-4CC0-BFAE-11FB9E66CDED}"/>
              </a:ext>
            </a:extLst>
          </p:cNvPr>
          <p:cNvSpPr/>
          <p:nvPr/>
        </p:nvSpPr>
        <p:spPr>
          <a:xfrm>
            <a:off x="2721038" y="3221505"/>
            <a:ext cx="2055440" cy="206447"/>
          </a:xfrm>
          <a:custGeom>
            <a:avLst/>
            <a:gdLst>
              <a:gd name="connsiteX0" fmla="*/ 0 w 2055440"/>
              <a:gd name="connsiteY0" fmla="*/ 206447 h 206447"/>
              <a:gd name="connsiteX1" fmla="*/ 2055441 w 2055440"/>
              <a:gd name="connsiteY1" fmla="*/ 206447 h 206447"/>
              <a:gd name="connsiteX2" fmla="*/ 2055441 w 2055440"/>
              <a:gd name="connsiteY2" fmla="*/ 0 h 206447"/>
              <a:gd name="connsiteX3" fmla="*/ 0 w 2055440"/>
              <a:gd name="connsiteY3" fmla="*/ 0 h 2064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55440" h="206447">
                <a:moveTo>
                  <a:pt x="0" y="206447"/>
                </a:moveTo>
                <a:lnTo>
                  <a:pt x="2055441" y="206447"/>
                </a:lnTo>
                <a:lnTo>
                  <a:pt x="2055441" y="0"/>
                </a:lnTo>
                <a:lnTo>
                  <a:pt x="0" y="0"/>
                </a:lnTo>
                <a:close/>
              </a:path>
            </a:pathLst>
          </a:custGeom>
          <a:solidFill>
            <a:srgbClr val="006837"/>
          </a:solidFill>
          <a:ln w="15336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51" name="Freeform: Shape 250">
            <a:extLst>
              <a:ext uri="{FF2B5EF4-FFF2-40B4-BE49-F238E27FC236}">
                <a16:creationId xmlns:a16="http://schemas.microsoft.com/office/drawing/2014/main" id="{C436DF4A-D721-4E7D-9E94-4EB337717093}"/>
              </a:ext>
            </a:extLst>
          </p:cNvPr>
          <p:cNvSpPr/>
          <p:nvPr/>
        </p:nvSpPr>
        <p:spPr>
          <a:xfrm>
            <a:off x="4776478" y="3221505"/>
            <a:ext cx="2081295" cy="206447"/>
          </a:xfrm>
          <a:custGeom>
            <a:avLst/>
            <a:gdLst>
              <a:gd name="connsiteX0" fmla="*/ 0 w 2081295"/>
              <a:gd name="connsiteY0" fmla="*/ 206447 h 206447"/>
              <a:gd name="connsiteX1" fmla="*/ 2081296 w 2081295"/>
              <a:gd name="connsiteY1" fmla="*/ 206447 h 206447"/>
              <a:gd name="connsiteX2" fmla="*/ 2081296 w 2081295"/>
              <a:gd name="connsiteY2" fmla="*/ 0 h 206447"/>
              <a:gd name="connsiteX3" fmla="*/ 0 w 2081295"/>
              <a:gd name="connsiteY3" fmla="*/ 0 h 2064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81295" h="206447">
                <a:moveTo>
                  <a:pt x="0" y="206447"/>
                </a:moveTo>
                <a:lnTo>
                  <a:pt x="2081296" y="206447"/>
                </a:lnTo>
                <a:lnTo>
                  <a:pt x="2081296" y="0"/>
                </a:lnTo>
                <a:lnTo>
                  <a:pt x="0" y="0"/>
                </a:lnTo>
                <a:close/>
              </a:path>
            </a:pathLst>
          </a:custGeom>
          <a:solidFill>
            <a:srgbClr val="87CB67"/>
          </a:solidFill>
          <a:ln w="15336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52" name="Freeform: Shape 251">
            <a:extLst>
              <a:ext uri="{FF2B5EF4-FFF2-40B4-BE49-F238E27FC236}">
                <a16:creationId xmlns:a16="http://schemas.microsoft.com/office/drawing/2014/main" id="{4D008A2A-A99E-4DC6-BCF3-74E7C274B872}"/>
              </a:ext>
            </a:extLst>
          </p:cNvPr>
          <p:cNvSpPr/>
          <p:nvPr/>
        </p:nvSpPr>
        <p:spPr>
          <a:xfrm>
            <a:off x="6857774" y="3221505"/>
            <a:ext cx="1098821" cy="206447"/>
          </a:xfrm>
          <a:custGeom>
            <a:avLst/>
            <a:gdLst>
              <a:gd name="connsiteX0" fmla="*/ 0 w 1098821"/>
              <a:gd name="connsiteY0" fmla="*/ 206447 h 206447"/>
              <a:gd name="connsiteX1" fmla="*/ 1098822 w 1098821"/>
              <a:gd name="connsiteY1" fmla="*/ 206447 h 206447"/>
              <a:gd name="connsiteX2" fmla="*/ 1098822 w 1098821"/>
              <a:gd name="connsiteY2" fmla="*/ 0 h 206447"/>
              <a:gd name="connsiteX3" fmla="*/ 0 w 1098821"/>
              <a:gd name="connsiteY3" fmla="*/ 0 h 2064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98821" h="206447">
                <a:moveTo>
                  <a:pt x="0" y="206447"/>
                </a:moveTo>
                <a:lnTo>
                  <a:pt x="1098822" y="206447"/>
                </a:lnTo>
                <a:lnTo>
                  <a:pt x="1098822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EBE"/>
          </a:solidFill>
          <a:ln w="15336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53" name="Freeform: Shape 252">
            <a:extLst>
              <a:ext uri="{FF2B5EF4-FFF2-40B4-BE49-F238E27FC236}">
                <a16:creationId xmlns:a16="http://schemas.microsoft.com/office/drawing/2014/main" id="{5077AF72-E4D7-4093-89A9-5C630D6A3A5C}"/>
              </a:ext>
            </a:extLst>
          </p:cNvPr>
          <p:cNvSpPr/>
          <p:nvPr/>
        </p:nvSpPr>
        <p:spPr>
          <a:xfrm>
            <a:off x="7956596" y="3221505"/>
            <a:ext cx="310259" cy="206447"/>
          </a:xfrm>
          <a:custGeom>
            <a:avLst/>
            <a:gdLst>
              <a:gd name="connsiteX0" fmla="*/ 0 w 310259"/>
              <a:gd name="connsiteY0" fmla="*/ 206447 h 206447"/>
              <a:gd name="connsiteX1" fmla="*/ 310260 w 310259"/>
              <a:gd name="connsiteY1" fmla="*/ 206447 h 206447"/>
              <a:gd name="connsiteX2" fmla="*/ 310260 w 310259"/>
              <a:gd name="connsiteY2" fmla="*/ 0 h 206447"/>
              <a:gd name="connsiteX3" fmla="*/ 0 w 310259"/>
              <a:gd name="connsiteY3" fmla="*/ 0 h 2064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0259" h="206447">
                <a:moveTo>
                  <a:pt x="0" y="206447"/>
                </a:moveTo>
                <a:lnTo>
                  <a:pt x="310260" y="206447"/>
                </a:lnTo>
                <a:lnTo>
                  <a:pt x="310260" y="0"/>
                </a:lnTo>
                <a:lnTo>
                  <a:pt x="0" y="0"/>
                </a:lnTo>
                <a:close/>
              </a:path>
            </a:pathLst>
          </a:custGeom>
          <a:solidFill>
            <a:srgbClr val="F88C51"/>
          </a:solidFill>
          <a:ln w="15336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54" name="Freeform: Shape 253">
            <a:extLst>
              <a:ext uri="{FF2B5EF4-FFF2-40B4-BE49-F238E27FC236}">
                <a16:creationId xmlns:a16="http://schemas.microsoft.com/office/drawing/2014/main" id="{71C5B505-8C65-4274-B033-C0FD604BCD1A}"/>
              </a:ext>
            </a:extLst>
          </p:cNvPr>
          <p:cNvSpPr/>
          <p:nvPr/>
        </p:nvSpPr>
        <p:spPr>
          <a:xfrm>
            <a:off x="8266855" y="3221505"/>
            <a:ext cx="206840" cy="206447"/>
          </a:xfrm>
          <a:custGeom>
            <a:avLst/>
            <a:gdLst>
              <a:gd name="connsiteX0" fmla="*/ 0 w 206840"/>
              <a:gd name="connsiteY0" fmla="*/ 206447 h 206447"/>
              <a:gd name="connsiteX1" fmla="*/ 206841 w 206840"/>
              <a:gd name="connsiteY1" fmla="*/ 206447 h 206447"/>
              <a:gd name="connsiteX2" fmla="*/ 206841 w 206840"/>
              <a:gd name="connsiteY2" fmla="*/ 0 h 206447"/>
              <a:gd name="connsiteX3" fmla="*/ 0 w 206840"/>
              <a:gd name="connsiteY3" fmla="*/ 0 h 2064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6840" h="206447">
                <a:moveTo>
                  <a:pt x="0" y="206447"/>
                </a:moveTo>
                <a:lnTo>
                  <a:pt x="206841" y="206447"/>
                </a:lnTo>
                <a:lnTo>
                  <a:pt x="206841" y="0"/>
                </a:lnTo>
                <a:lnTo>
                  <a:pt x="0" y="0"/>
                </a:lnTo>
                <a:close/>
              </a:path>
            </a:pathLst>
          </a:custGeom>
          <a:solidFill>
            <a:srgbClr val="A50026"/>
          </a:solidFill>
          <a:ln w="15336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55" name="Freeform: Shape 254">
            <a:extLst>
              <a:ext uri="{FF2B5EF4-FFF2-40B4-BE49-F238E27FC236}">
                <a16:creationId xmlns:a16="http://schemas.microsoft.com/office/drawing/2014/main" id="{941AA5FE-CD1A-44C6-A5EF-355E88A70189}"/>
              </a:ext>
            </a:extLst>
          </p:cNvPr>
          <p:cNvSpPr/>
          <p:nvPr/>
        </p:nvSpPr>
        <p:spPr>
          <a:xfrm>
            <a:off x="2721038" y="2963461"/>
            <a:ext cx="2217571" cy="206431"/>
          </a:xfrm>
          <a:custGeom>
            <a:avLst/>
            <a:gdLst>
              <a:gd name="connsiteX0" fmla="*/ 0 w 2217571"/>
              <a:gd name="connsiteY0" fmla="*/ 206432 h 206431"/>
              <a:gd name="connsiteX1" fmla="*/ 2217572 w 2217571"/>
              <a:gd name="connsiteY1" fmla="*/ 206432 h 206431"/>
              <a:gd name="connsiteX2" fmla="*/ 2217572 w 2217571"/>
              <a:gd name="connsiteY2" fmla="*/ 0 h 206431"/>
              <a:gd name="connsiteX3" fmla="*/ 0 w 2217571"/>
              <a:gd name="connsiteY3" fmla="*/ 0 h 2064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17571" h="206431">
                <a:moveTo>
                  <a:pt x="0" y="206432"/>
                </a:moveTo>
                <a:lnTo>
                  <a:pt x="2217572" y="206432"/>
                </a:lnTo>
                <a:lnTo>
                  <a:pt x="2217572" y="0"/>
                </a:lnTo>
                <a:lnTo>
                  <a:pt x="0" y="0"/>
                </a:lnTo>
                <a:close/>
              </a:path>
            </a:pathLst>
          </a:custGeom>
          <a:solidFill>
            <a:srgbClr val="006837"/>
          </a:solidFill>
          <a:ln w="15336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56" name="Freeform: Shape 255">
            <a:extLst>
              <a:ext uri="{FF2B5EF4-FFF2-40B4-BE49-F238E27FC236}">
                <a16:creationId xmlns:a16="http://schemas.microsoft.com/office/drawing/2014/main" id="{727A74B3-DE9B-4BEE-856C-56846D712FBB}"/>
              </a:ext>
            </a:extLst>
          </p:cNvPr>
          <p:cNvSpPr/>
          <p:nvPr/>
        </p:nvSpPr>
        <p:spPr>
          <a:xfrm>
            <a:off x="4938609" y="2963461"/>
            <a:ext cx="1839296" cy="206431"/>
          </a:xfrm>
          <a:custGeom>
            <a:avLst/>
            <a:gdLst>
              <a:gd name="connsiteX0" fmla="*/ 0 w 1839296"/>
              <a:gd name="connsiteY0" fmla="*/ 206432 h 206431"/>
              <a:gd name="connsiteX1" fmla="*/ 1839297 w 1839296"/>
              <a:gd name="connsiteY1" fmla="*/ 206432 h 206431"/>
              <a:gd name="connsiteX2" fmla="*/ 1839297 w 1839296"/>
              <a:gd name="connsiteY2" fmla="*/ 0 h 206431"/>
              <a:gd name="connsiteX3" fmla="*/ 0 w 1839296"/>
              <a:gd name="connsiteY3" fmla="*/ 0 h 2064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39296" h="206431">
                <a:moveTo>
                  <a:pt x="0" y="206432"/>
                </a:moveTo>
                <a:lnTo>
                  <a:pt x="1839297" y="206432"/>
                </a:lnTo>
                <a:lnTo>
                  <a:pt x="1839297" y="0"/>
                </a:lnTo>
                <a:lnTo>
                  <a:pt x="0" y="0"/>
                </a:lnTo>
                <a:close/>
              </a:path>
            </a:pathLst>
          </a:custGeom>
          <a:solidFill>
            <a:srgbClr val="87CB67"/>
          </a:solidFill>
          <a:ln w="15336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57" name="Freeform: Shape 256">
            <a:extLst>
              <a:ext uri="{FF2B5EF4-FFF2-40B4-BE49-F238E27FC236}">
                <a16:creationId xmlns:a16="http://schemas.microsoft.com/office/drawing/2014/main" id="{B9283A19-79CF-464F-839C-41F687DE326B}"/>
              </a:ext>
            </a:extLst>
          </p:cNvPr>
          <p:cNvSpPr/>
          <p:nvPr/>
        </p:nvSpPr>
        <p:spPr>
          <a:xfrm>
            <a:off x="6777906" y="2963461"/>
            <a:ext cx="808751" cy="206431"/>
          </a:xfrm>
          <a:custGeom>
            <a:avLst/>
            <a:gdLst>
              <a:gd name="connsiteX0" fmla="*/ 0 w 808751"/>
              <a:gd name="connsiteY0" fmla="*/ 206432 h 206431"/>
              <a:gd name="connsiteX1" fmla="*/ 808751 w 808751"/>
              <a:gd name="connsiteY1" fmla="*/ 206432 h 206431"/>
              <a:gd name="connsiteX2" fmla="*/ 808751 w 808751"/>
              <a:gd name="connsiteY2" fmla="*/ 0 h 206431"/>
              <a:gd name="connsiteX3" fmla="*/ 0 w 808751"/>
              <a:gd name="connsiteY3" fmla="*/ 0 h 2064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08751" h="206431">
                <a:moveTo>
                  <a:pt x="0" y="206432"/>
                </a:moveTo>
                <a:lnTo>
                  <a:pt x="808751" y="206432"/>
                </a:lnTo>
                <a:lnTo>
                  <a:pt x="808751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EBE"/>
          </a:solidFill>
          <a:ln w="15336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58" name="Freeform: Shape 257">
            <a:extLst>
              <a:ext uri="{FF2B5EF4-FFF2-40B4-BE49-F238E27FC236}">
                <a16:creationId xmlns:a16="http://schemas.microsoft.com/office/drawing/2014/main" id="{A31401F7-9A92-4396-B913-755E994CDE33}"/>
              </a:ext>
            </a:extLst>
          </p:cNvPr>
          <p:cNvSpPr/>
          <p:nvPr/>
        </p:nvSpPr>
        <p:spPr>
          <a:xfrm>
            <a:off x="7586658" y="2963461"/>
            <a:ext cx="443526" cy="206431"/>
          </a:xfrm>
          <a:custGeom>
            <a:avLst/>
            <a:gdLst>
              <a:gd name="connsiteX0" fmla="*/ 0 w 443526"/>
              <a:gd name="connsiteY0" fmla="*/ 206432 h 206431"/>
              <a:gd name="connsiteX1" fmla="*/ 443527 w 443526"/>
              <a:gd name="connsiteY1" fmla="*/ 206432 h 206431"/>
              <a:gd name="connsiteX2" fmla="*/ 443527 w 443526"/>
              <a:gd name="connsiteY2" fmla="*/ 0 h 206431"/>
              <a:gd name="connsiteX3" fmla="*/ 0 w 443526"/>
              <a:gd name="connsiteY3" fmla="*/ 0 h 2064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3526" h="206431">
                <a:moveTo>
                  <a:pt x="0" y="206432"/>
                </a:moveTo>
                <a:lnTo>
                  <a:pt x="443527" y="206432"/>
                </a:lnTo>
                <a:lnTo>
                  <a:pt x="443527" y="0"/>
                </a:lnTo>
                <a:lnTo>
                  <a:pt x="0" y="0"/>
                </a:lnTo>
                <a:close/>
              </a:path>
            </a:pathLst>
          </a:custGeom>
          <a:solidFill>
            <a:srgbClr val="F88C51"/>
          </a:solidFill>
          <a:ln w="15336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59" name="Freeform: Shape 258">
            <a:extLst>
              <a:ext uri="{FF2B5EF4-FFF2-40B4-BE49-F238E27FC236}">
                <a16:creationId xmlns:a16="http://schemas.microsoft.com/office/drawing/2014/main" id="{9DE42000-9318-49ED-949A-16169E25E616}"/>
              </a:ext>
            </a:extLst>
          </p:cNvPr>
          <p:cNvSpPr/>
          <p:nvPr/>
        </p:nvSpPr>
        <p:spPr>
          <a:xfrm>
            <a:off x="8030184" y="2963461"/>
            <a:ext cx="443511" cy="206431"/>
          </a:xfrm>
          <a:custGeom>
            <a:avLst/>
            <a:gdLst>
              <a:gd name="connsiteX0" fmla="*/ 0 w 443511"/>
              <a:gd name="connsiteY0" fmla="*/ 206432 h 206431"/>
              <a:gd name="connsiteX1" fmla="*/ 443512 w 443511"/>
              <a:gd name="connsiteY1" fmla="*/ 206432 h 206431"/>
              <a:gd name="connsiteX2" fmla="*/ 443512 w 443511"/>
              <a:gd name="connsiteY2" fmla="*/ 0 h 206431"/>
              <a:gd name="connsiteX3" fmla="*/ 0 w 443511"/>
              <a:gd name="connsiteY3" fmla="*/ 0 h 2064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3511" h="206431">
                <a:moveTo>
                  <a:pt x="0" y="206432"/>
                </a:moveTo>
                <a:lnTo>
                  <a:pt x="443512" y="206432"/>
                </a:lnTo>
                <a:lnTo>
                  <a:pt x="443512" y="0"/>
                </a:lnTo>
                <a:lnTo>
                  <a:pt x="0" y="0"/>
                </a:lnTo>
                <a:close/>
              </a:path>
            </a:pathLst>
          </a:custGeom>
          <a:solidFill>
            <a:srgbClr val="A50026"/>
          </a:solidFill>
          <a:ln w="15336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60" name="Freeform: Shape 259">
            <a:extLst>
              <a:ext uri="{FF2B5EF4-FFF2-40B4-BE49-F238E27FC236}">
                <a16:creationId xmlns:a16="http://schemas.microsoft.com/office/drawing/2014/main" id="{FF390946-496A-4E1B-9DCA-C20647F79B44}"/>
              </a:ext>
            </a:extLst>
          </p:cNvPr>
          <p:cNvSpPr/>
          <p:nvPr/>
        </p:nvSpPr>
        <p:spPr>
          <a:xfrm>
            <a:off x="2721038" y="2705414"/>
            <a:ext cx="2934494" cy="206436"/>
          </a:xfrm>
          <a:custGeom>
            <a:avLst/>
            <a:gdLst>
              <a:gd name="connsiteX0" fmla="*/ 0 w 2934494"/>
              <a:gd name="connsiteY0" fmla="*/ 206436 h 206436"/>
              <a:gd name="connsiteX1" fmla="*/ 2934495 w 2934494"/>
              <a:gd name="connsiteY1" fmla="*/ 206436 h 206436"/>
              <a:gd name="connsiteX2" fmla="*/ 2934495 w 2934494"/>
              <a:gd name="connsiteY2" fmla="*/ 0 h 206436"/>
              <a:gd name="connsiteX3" fmla="*/ 0 w 2934494"/>
              <a:gd name="connsiteY3" fmla="*/ 0 h 20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34494" h="206436">
                <a:moveTo>
                  <a:pt x="0" y="206436"/>
                </a:moveTo>
                <a:lnTo>
                  <a:pt x="2934495" y="206436"/>
                </a:lnTo>
                <a:lnTo>
                  <a:pt x="2934495" y="0"/>
                </a:lnTo>
                <a:lnTo>
                  <a:pt x="0" y="0"/>
                </a:lnTo>
                <a:close/>
              </a:path>
            </a:pathLst>
          </a:custGeom>
          <a:solidFill>
            <a:srgbClr val="006837"/>
          </a:solidFill>
          <a:ln w="15336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61" name="Freeform: Shape 260">
            <a:extLst>
              <a:ext uri="{FF2B5EF4-FFF2-40B4-BE49-F238E27FC236}">
                <a16:creationId xmlns:a16="http://schemas.microsoft.com/office/drawing/2014/main" id="{42C569A1-33FB-4431-B67F-51621D64F4B3}"/>
              </a:ext>
            </a:extLst>
          </p:cNvPr>
          <p:cNvSpPr/>
          <p:nvPr/>
        </p:nvSpPr>
        <p:spPr>
          <a:xfrm>
            <a:off x="5655533" y="2705414"/>
            <a:ext cx="1422008" cy="206436"/>
          </a:xfrm>
          <a:custGeom>
            <a:avLst/>
            <a:gdLst>
              <a:gd name="connsiteX0" fmla="*/ 0 w 1422008"/>
              <a:gd name="connsiteY0" fmla="*/ 206436 h 206436"/>
              <a:gd name="connsiteX1" fmla="*/ 1422009 w 1422008"/>
              <a:gd name="connsiteY1" fmla="*/ 206436 h 206436"/>
              <a:gd name="connsiteX2" fmla="*/ 1422009 w 1422008"/>
              <a:gd name="connsiteY2" fmla="*/ 0 h 206436"/>
              <a:gd name="connsiteX3" fmla="*/ 0 w 1422008"/>
              <a:gd name="connsiteY3" fmla="*/ 0 h 20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22008" h="206436">
                <a:moveTo>
                  <a:pt x="0" y="206436"/>
                </a:moveTo>
                <a:lnTo>
                  <a:pt x="1422009" y="206436"/>
                </a:lnTo>
                <a:lnTo>
                  <a:pt x="1422009" y="0"/>
                </a:lnTo>
                <a:lnTo>
                  <a:pt x="0" y="0"/>
                </a:lnTo>
                <a:close/>
              </a:path>
            </a:pathLst>
          </a:custGeom>
          <a:solidFill>
            <a:srgbClr val="87CB67"/>
          </a:solidFill>
          <a:ln w="15336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62" name="Freeform: Shape 261">
            <a:extLst>
              <a:ext uri="{FF2B5EF4-FFF2-40B4-BE49-F238E27FC236}">
                <a16:creationId xmlns:a16="http://schemas.microsoft.com/office/drawing/2014/main" id="{3C12E7DA-BA2E-4DE4-AE91-FAFEA23EF307}"/>
              </a:ext>
            </a:extLst>
          </p:cNvPr>
          <p:cNvSpPr/>
          <p:nvPr/>
        </p:nvSpPr>
        <p:spPr>
          <a:xfrm>
            <a:off x="7077541" y="2705414"/>
            <a:ext cx="801504" cy="206436"/>
          </a:xfrm>
          <a:custGeom>
            <a:avLst/>
            <a:gdLst>
              <a:gd name="connsiteX0" fmla="*/ 0 w 801504"/>
              <a:gd name="connsiteY0" fmla="*/ 206436 h 206436"/>
              <a:gd name="connsiteX1" fmla="*/ 801505 w 801504"/>
              <a:gd name="connsiteY1" fmla="*/ 206436 h 206436"/>
              <a:gd name="connsiteX2" fmla="*/ 801505 w 801504"/>
              <a:gd name="connsiteY2" fmla="*/ 0 h 206436"/>
              <a:gd name="connsiteX3" fmla="*/ 0 w 801504"/>
              <a:gd name="connsiteY3" fmla="*/ 0 h 20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01504" h="206436">
                <a:moveTo>
                  <a:pt x="0" y="206436"/>
                </a:moveTo>
                <a:lnTo>
                  <a:pt x="801505" y="206436"/>
                </a:lnTo>
                <a:lnTo>
                  <a:pt x="801505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EBE"/>
          </a:solidFill>
          <a:ln w="15336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63" name="Freeform: Shape 262">
            <a:extLst>
              <a:ext uri="{FF2B5EF4-FFF2-40B4-BE49-F238E27FC236}">
                <a16:creationId xmlns:a16="http://schemas.microsoft.com/office/drawing/2014/main" id="{571A7DA2-BAED-45B8-A596-B224D6ED58B4}"/>
              </a:ext>
            </a:extLst>
          </p:cNvPr>
          <p:cNvSpPr/>
          <p:nvPr/>
        </p:nvSpPr>
        <p:spPr>
          <a:xfrm>
            <a:off x="7879046" y="2705414"/>
            <a:ext cx="310244" cy="206436"/>
          </a:xfrm>
          <a:custGeom>
            <a:avLst/>
            <a:gdLst>
              <a:gd name="connsiteX0" fmla="*/ 0 w 310244"/>
              <a:gd name="connsiteY0" fmla="*/ 206436 h 206436"/>
              <a:gd name="connsiteX1" fmla="*/ 310245 w 310244"/>
              <a:gd name="connsiteY1" fmla="*/ 206436 h 206436"/>
              <a:gd name="connsiteX2" fmla="*/ 310245 w 310244"/>
              <a:gd name="connsiteY2" fmla="*/ 0 h 206436"/>
              <a:gd name="connsiteX3" fmla="*/ 0 w 310244"/>
              <a:gd name="connsiteY3" fmla="*/ 0 h 20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0244" h="206436">
                <a:moveTo>
                  <a:pt x="0" y="206436"/>
                </a:moveTo>
                <a:lnTo>
                  <a:pt x="310245" y="206436"/>
                </a:lnTo>
                <a:lnTo>
                  <a:pt x="310245" y="0"/>
                </a:lnTo>
                <a:lnTo>
                  <a:pt x="0" y="0"/>
                </a:lnTo>
                <a:close/>
              </a:path>
            </a:pathLst>
          </a:custGeom>
          <a:solidFill>
            <a:srgbClr val="F88C51"/>
          </a:solidFill>
          <a:ln w="15336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64" name="Freeform: Shape 263">
            <a:extLst>
              <a:ext uri="{FF2B5EF4-FFF2-40B4-BE49-F238E27FC236}">
                <a16:creationId xmlns:a16="http://schemas.microsoft.com/office/drawing/2014/main" id="{E85A076D-C363-400C-8B9D-8E6AA75709B7}"/>
              </a:ext>
            </a:extLst>
          </p:cNvPr>
          <p:cNvSpPr/>
          <p:nvPr/>
        </p:nvSpPr>
        <p:spPr>
          <a:xfrm>
            <a:off x="8189291" y="2705414"/>
            <a:ext cx="284404" cy="206436"/>
          </a:xfrm>
          <a:custGeom>
            <a:avLst/>
            <a:gdLst>
              <a:gd name="connsiteX0" fmla="*/ 0 w 284404"/>
              <a:gd name="connsiteY0" fmla="*/ 206436 h 206436"/>
              <a:gd name="connsiteX1" fmla="*/ 284405 w 284404"/>
              <a:gd name="connsiteY1" fmla="*/ 206436 h 206436"/>
              <a:gd name="connsiteX2" fmla="*/ 284405 w 284404"/>
              <a:gd name="connsiteY2" fmla="*/ 0 h 206436"/>
              <a:gd name="connsiteX3" fmla="*/ 0 w 284404"/>
              <a:gd name="connsiteY3" fmla="*/ 0 h 20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4404" h="206436">
                <a:moveTo>
                  <a:pt x="0" y="206436"/>
                </a:moveTo>
                <a:lnTo>
                  <a:pt x="284405" y="206436"/>
                </a:lnTo>
                <a:lnTo>
                  <a:pt x="284405" y="0"/>
                </a:lnTo>
                <a:lnTo>
                  <a:pt x="0" y="0"/>
                </a:lnTo>
                <a:close/>
              </a:path>
            </a:pathLst>
          </a:custGeom>
          <a:solidFill>
            <a:srgbClr val="A50026"/>
          </a:solidFill>
          <a:ln w="15336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65" name="Freeform: Shape 264">
            <a:extLst>
              <a:ext uri="{FF2B5EF4-FFF2-40B4-BE49-F238E27FC236}">
                <a16:creationId xmlns:a16="http://schemas.microsoft.com/office/drawing/2014/main" id="{84810445-E25E-426F-A0E5-6D4C72A668DE}"/>
              </a:ext>
            </a:extLst>
          </p:cNvPr>
          <p:cNvSpPr/>
          <p:nvPr/>
        </p:nvSpPr>
        <p:spPr>
          <a:xfrm>
            <a:off x="2721038" y="2447367"/>
            <a:ext cx="4484258" cy="206438"/>
          </a:xfrm>
          <a:custGeom>
            <a:avLst/>
            <a:gdLst>
              <a:gd name="connsiteX0" fmla="*/ 0 w 4484258"/>
              <a:gd name="connsiteY0" fmla="*/ 206438 h 206438"/>
              <a:gd name="connsiteX1" fmla="*/ 4484259 w 4484258"/>
              <a:gd name="connsiteY1" fmla="*/ 206438 h 206438"/>
              <a:gd name="connsiteX2" fmla="*/ 4484259 w 4484258"/>
              <a:gd name="connsiteY2" fmla="*/ 0 h 206438"/>
              <a:gd name="connsiteX3" fmla="*/ 0 w 4484258"/>
              <a:gd name="connsiteY3" fmla="*/ 0 h 2064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84258" h="206438">
                <a:moveTo>
                  <a:pt x="0" y="206438"/>
                </a:moveTo>
                <a:lnTo>
                  <a:pt x="4484259" y="206438"/>
                </a:lnTo>
                <a:lnTo>
                  <a:pt x="4484259" y="0"/>
                </a:lnTo>
                <a:lnTo>
                  <a:pt x="0" y="0"/>
                </a:lnTo>
                <a:close/>
              </a:path>
            </a:pathLst>
          </a:custGeom>
          <a:solidFill>
            <a:srgbClr val="006837"/>
          </a:solidFill>
          <a:ln w="15336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66" name="Freeform: Shape 265">
            <a:extLst>
              <a:ext uri="{FF2B5EF4-FFF2-40B4-BE49-F238E27FC236}">
                <a16:creationId xmlns:a16="http://schemas.microsoft.com/office/drawing/2014/main" id="{10E752AA-DEB5-4942-AEF8-F86528E2F5C0}"/>
              </a:ext>
            </a:extLst>
          </p:cNvPr>
          <p:cNvSpPr/>
          <p:nvPr/>
        </p:nvSpPr>
        <p:spPr>
          <a:xfrm>
            <a:off x="7205297" y="2447367"/>
            <a:ext cx="627796" cy="206438"/>
          </a:xfrm>
          <a:custGeom>
            <a:avLst/>
            <a:gdLst>
              <a:gd name="connsiteX0" fmla="*/ 0 w 627796"/>
              <a:gd name="connsiteY0" fmla="*/ 206438 h 206438"/>
              <a:gd name="connsiteX1" fmla="*/ 627797 w 627796"/>
              <a:gd name="connsiteY1" fmla="*/ 206438 h 206438"/>
              <a:gd name="connsiteX2" fmla="*/ 627797 w 627796"/>
              <a:gd name="connsiteY2" fmla="*/ 0 h 206438"/>
              <a:gd name="connsiteX3" fmla="*/ 0 w 627796"/>
              <a:gd name="connsiteY3" fmla="*/ 0 h 2064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27796" h="206438">
                <a:moveTo>
                  <a:pt x="0" y="206438"/>
                </a:moveTo>
                <a:lnTo>
                  <a:pt x="627797" y="206438"/>
                </a:lnTo>
                <a:lnTo>
                  <a:pt x="627797" y="0"/>
                </a:lnTo>
                <a:lnTo>
                  <a:pt x="0" y="0"/>
                </a:lnTo>
                <a:close/>
              </a:path>
            </a:pathLst>
          </a:custGeom>
          <a:solidFill>
            <a:srgbClr val="87CB67"/>
          </a:solidFill>
          <a:ln w="15336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67" name="Freeform: Shape 266">
            <a:extLst>
              <a:ext uri="{FF2B5EF4-FFF2-40B4-BE49-F238E27FC236}">
                <a16:creationId xmlns:a16="http://schemas.microsoft.com/office/drawing/2014/main" id="{A0D0E76B-B90E-4DFF-B3B0-463FD3866E07}"/>
              </a:ext>
            </a:extLst>
          </p:cNvPr>
          <p:cNvSpPr/>
          <p:nvPr/>
        </p:nvSpPr>
        <p:spPr>
          <a:xfrm>
            <a:off x="7833094" y="2447367"/>
            <a:ext cx="448424" cy="206438"/>
          </a:xfrm>
          <a:custGeom>
            <a:avLst/>
            <a:gdLst>
              <a:gd name="connsiteX0" fmla="*/ 0 w 448424"/>
              <a:gd name="connsiteY0" fmla="*/ 206438 h 206438"/>
              <a:gd name="connsiteX1" fmla="*/ 448424 w 448424"/>
              <a:gd name="connsiteY1" fmla="*/ 206438 h 206438"/>
              <a:gd name="connsiteX2" fmla="*/ 448424 w 448424"/>
              <a:gd name="connsiteY2" fmla="*/ 0 h 206438"/>
              <a:gd name="connsiteX3" fmla="*/ 0 w 448424"/>
              <a:gd name="connsiteY3" fmla="*/ 0 h 2064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8424" h="206438">
                <a:moveTo>
                  <a:pt x="0" y="206438"/>
                </a:moveTo>
                <a:lnTo>
                  <a:pt x="448424" y="206438"/>
                </a:lnTo>
                <a:lnTo>
                  <a:pt x="448424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EBE"/>
          </a:solidFill>
          <a:ln w="15336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68" name="Freeform: Shape 267">
            <a:extLst>
              <a:ext uri="{FF2B5EF4-FFF2-40B4-BE49-F238E27FC236}">
                <a16:creationId xmlns:a16="http://schemas.microsoft.com/office/drawing/2014/main" id="{59BA242F-BFBE-4AC2-A96C-357B0CBE3D2E}"/>
              </a:ext>
            </a:extLst>
          </p:cNvPr>
          <p:cNvSpPr/>
          <p:nvPr/>
        </p:nvSpPr>
        <p:spPr>
          <a:xfrm>
            <a:off x="8281518" y="2447367"/>
            <a:ext cx="38429" cy="206438"/>
          </a:xfrm>
          <a:custGeom>
            <a:avLst/>
            <a:gdLst>
              <a:gd name="connsiteX0" fmla="*/ 0 w 38429"/>
              <a:gd name="connsiteY0" fmla="*/ 206438 h 206438"/>
              <a:gd name="connsiteX1" fmla="*/ 38429 w 38429"/>
              <a:gd name="connsiteY1" fmla="*/ 206438 h 206438"/>
              <a:gd name="connsiteX2" fmla="*/ 38429 w 38429"/>
              <a:gd name="connsiteY2" fmla="*/ 0 h 206438"/>
              <a:gd name="connsiteX3" fmla="*/ 0 w 38429"/>
              <a:gd name="connsiteY3" fmla="*/ 0 h 2064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8429" h="206438">
                <a:moveTo>
                  <a:pt x="0" y="206438"/>
                </a:moveTo>
                <a:lnTo>
                  <a:pt x="38429" y="206438"/>
                </a:lnTo>
                <a:lnTo>
                  <a:pt x="38429" y="0"/>
                </a:lnTo>
                <a:lnTo>
                  <a:pt x="0" y="0"/>
                </a:lnTo>
                <a:close/>
              </a:path>
            </a:pathLst>
          </a:custGeom>
          <a:solidFill>
            <a:srgbClr val="F88C51"/>
          </a:solidFill>
          <a:ln w="15336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69" name="Freeform: Shape 268">
            <a:extLst>
              <a:ext uri="{FF2B5EF4-FFF2-40B4-BE49-F238E27FC236}">
                <a16:creationId xmlns:a16="http://schemas.microsoft.com/office/drawing/2014/main" id="{0D4E7501-CCD3-4C67-8E54-366137454C2C}"/>
              </a:ext>
            </a:extLst>
          </p:cNvPr>
          <p:cNvSpPr/>
          <p:nvPr/>
        </p:nvSpPr>
        <p:spPr>
          <a:xfrm>
            <a:off x="8319947" y="2447367"/>
            <a:ext cx="153748" cy="206438"/>
          </a:xfrm>
          <a:custGeom>
            <a:avLst/>
            <a:gdLst>
              <a:gd name="connsiteX0" fmla="*/ 0 w 153748"/>
              <a:gd name="connsiteY0" fmla="*/ 206438 h 206438"/>
              <a:gd name="connsiteX1" fmla="*/ 153749 w 153748"/>
              <a:gd name="connsiteY1" fmla="*/ 206438 h 206438"/>
              <a:gd name="connsiteX2" fmla="*/ 153749 w 153748"/>
              <a:gd name="connsiteY2" fmla="*/ 0 h 206438"/>
              <a:gd name="connsiteX3" fmla="*/ 0 w 153748"/>
              <a:gd name="connsiteY3" fmla="*/ 0 h 2064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3748" h="206438">
                <a:moveTo>
                  <a:pt x="0" y="206438"/>
                </a:moveTo>
                <a:lnTo>
                  <a:pt x="153749" y="206438"/>
                </a:lnTo>
                <a:lnTo>
                  <a:pt x="153749" y="0"/>
                </a:lnTo>
                <a:lnTo>
                  <a:pt x="0" y="0"/>
                </a:lnTo>
                <a:close/>
              </a:path>
            </a:pathLst>
          </a:custGeom>
          <a:solidFill>
            <a:srgbClr val="A50026"/>
          </a:solidFill>
          <a:ln w="15336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70" name="Freeform: Shape 269">
            <a:extLst>
              <a:ext uri="{FF2B5EF4-FFF2-40B4-BE49-F238E27FC236}">
                <a16:creationId xmlns:a16="http://schemas.microsoft.com/office/drawing/2014/main" id="{4168C9F7-851B-4875-A110-2023167B0ABC}"/>
              </a:ext>
            </a:extLst>
          </p:cNvPr>
          <p:cNvSpPr/>
          <p:nvPr/>
        </p:nvSpPr>
        <p:spPr>
          <a:xfrm>
            <a:off x="2721038" y="2333828"/>
            <a:ext cx="15353" cy="2497888"/>
          </a:xfrm>
          <a:custGeom>
            <a:avLst/>
            <a:gdLst>
              <a:gd name="connsiteX0" fmla="*/ 0 w 15353"/>
              <a:gd name="connsiteY0" fmla="*/ 2497889 h 2497888"/>
              <a:gd name="connsiteX1" fmla="*/ 0 w 15353"/>
              <a:gd name="connsiteY1" fmla="*/ 0 h 24978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5353" h="2497888">
                <a:moveTo>
                  <a:pt x="0" y="2497889"/>
                </a:moveTo>
                <a:lnTo>
                  <a:pt x="0" y="0"/>
                </a:lnTo>
              </a:path>
            </a:pathLst>
          </a:custGeom>
          <a:noFill/>
          <a:ln w="15336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71" name="Freeform: Shape 270">
            <a:extLst>
              <a:ext uri="{FF2B5EF4-FFF2-40B4-BE49-F238E27FC236}">
                <a16:creationId xmlns:a16="http://schemas.microsoft.com/office/drawing/2014/main" id="{94DD14C5-B057-41B5-8D91-308BC4B764F6}"/>
              </a:ext>
            </a:extLst>
          </p:cNvPr>
          <p:cNvSpPr/>
          <p:nvPr/>
        </p:nvSpPr>
        <p:spPr>
          <a:xfrm>
            <a:off x="8473696" y="2333828"/>
            <a:ext cx="15353" cy="2497888"/>
          </a:xfrm>
          <a:custGeom>
            <a:avLst/>
            <a:gdLst>
              <a:gd name="connsiteX0" fmla="*/ 0 w 15353"/>
              <a:gd name="connsiteY0" fmla="*/ 2497889 h 2497888"/>
              <a:gd name="connsiteX1" fmla="*/ 0 w 15353"/>
              <a:gd name="connsiteY1" fmla="*/ 0 h 24978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5353" h="2497888">
                <a:moveTo>
                  <a:pt x="0" y="2497889"/>
                </a:moveTo>
                <a:lnTo>
                  <a:pt x="0" y="0"/>
                </a:lnTo>
              </a:path>
            </a:pathLst>
          </a:custGeom>
          <a:noFill/>
          <a:ln w="15336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72" name="Freeform: Shape 271">
            <a:extLst>
              <a:ext uri="{FF2B5EF4-FFF2-40B4-BE49-F238E27FC236}">
                <a16:creationId xmlns:a16="http://schemas.microsoft.com/office/drawing/2014/main" id="{B7ED85BD-892A-4DC0-9DBD-305FB75A6374}"/>
              </a:ext>
            </a:extLst>
          </p:cNvPr>
          <p:cNvSpPr/>
          <p:nvPr/>
        </p:nvSpPr>
        <p:spPr>
          <a:xfrm>
            <a:off x="2721038" y="4831716"/>
            <a:ext cx="5752658" cy="15315"/>
          </a:xfrm>
          <a:custGeom>
            <a:avLst/>
            <a:gdLst>
              <a:gd name="connsiteX0" fmla="*/ 0 w 5752658"/>
              <a:gd name="connsiteY0" fmla="*/ 0 h 15315"/>
              <a:gd name="connsiteX1" fmla="*/ 5752658 w 5752658"/>
              <a:gd name="connsiteY1" fmla="*/ 0 h 153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752658" h="15315">
                <a:moveTo>
                  <a:pt x="0" y="0"/>
                </a:moveTo>
                <a:lnTo>
                  <a:pt x="5752658" y="0"/>
                </a:lnTo>
              </a:path>
            </a:pathLst>
          </a:custGeom>
          <a:noFill/>
          <a:ln w="15336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73" name="Freeform: Shape 272">
            <a:extLst>
              <a:ext uri="{FF2B5EF4-FFF2-40B4-BE49-F238E27FC236}">
                <a16:creationId xmlns:a16="http://schemas.microsoft.com/office/drawing/2014/main" id="{96933B53-E7E7-4CE8-A8A8-CEC68E82951B}"/>
              </a:ext>
            </a:extLst>
          </p:cNvPr>
          <p:cNvSpPr/>
          <p:nvPr/>
        </p:nvSpPr>
        <p:spPr>
          <a:xfrm>
            <a:off x="2721038" y="2333828"/>
            <a:ext cx="5752658" cy="15315"/>
          </a:xfrm>
          <a:custGeom>
            <a:avLst/>
            <a:gdLst>
              <a:gd name="connsiteX0" fmla="*/ 0 w 5752658"/>
              <a:gd name="connsiteY0" fmla="*/ 0 h 15315"/>
              <a:gd name="connsiteX1" fmla="*/ 5752658 w 5752658"/>
              <a:gd name="connsiteY1" fmla="*/ 0 h 153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752658" h="15315">
                <a:moveTo>
                  <a:pt x="0" y="0"/>
                </a:moveTo>
                <a:lnTo>
                  <a:pt x="5752658" y="0"/>
                </a:lnTo>
              </a:path>
            </a:pathLst>
          </a:custGeom>
          <a:noFill/>
          <a:ln w="15336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274" name="Graphic 192">
            <a:extLst>
              <a:ext uri="{FF2B5EF4-FFF2-40B4-BE49-F238E27FC236}">
                <a16:creationId xmlns:a16="http://schemas.microsoft.com/office/drawing/2014/main" id="{5E8E9A28-C0E3-4EB9-9277-37B635AA5A97}"/>
              </a:ext>
            </a:extLst>
          </p:cNvPr>
          <p:cNvGrpSpPr/>
          <p:nvPr/>
        </p:nvGrpSpPr>
        <p:grpSpPr>
          <a:xfrm>
            <a:off x="2845400" y="5189761"/>
            <a:ext cx="5243342" cy="168465"/>
            <a:chOff x="2845400" y="5039986"/>
            <a:chExt cx="5243342" cy="168465"/>
          </a:xfrm>
        </p:grpSpPr>
        <p:sp>
          <p:nvSpPr>
            <p:cNvPr id="275" name="Freeform: Shape 274">
              <a:extLst>
                <a:ext uri="{FF2B5EF4-FFF2-40B4-BE49-F238E27FC236}">
                  <a16:creationId xmlns:a16="http://schemas.microsoft.com/office/drawing/2014/main" id="{4EC03C92-4536-464E-979F-F7B0494259ED}"/>
                </a:ext>
              </a:extLst>
            </p:cNvPr>
            <p:cNvSpPr/>
            <p:nvPr/>
          </p:nvSpPr>
          <p:spPr>
            <a:xfrm>
              <a:off x="2845400" y="5081337"/>
              <a:ext cx="276359" cy="96484"/>
            </a:xfrm>
            <a:custGeom>
              <a:avLst/>
              <a:gdLst>
                <a:gd name="connsiteX0" fmla="*/ 0 w 276359"/>
                <a:gd name="connsiteY0" fmla="*/ 96485 h 96484"/>
                <a:gd name="connsiteX1" fmla="*/ 276360 w 276359"/>
                <a:gd name="connsiteY1" fmla="*/ 96485 h 96484"/>
                <a:gd name="connsiteX2" fmla="*/ 276360 w 276359"/>
                <a:gd name="connsiteY2" fmla="*/ 0 h 96484"/>
                <a:gd name="connsiteX3" fmla="*/ 0 w 276359"/>
                <a:gd name="connsiteY3" fmla="*/ 0 h 964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76359" h="96484">
                  <a:moveTo>
                    <a:pt x="0" y="96485"/>
                  </a:moveTo>
                  <a:lnTo>
                    <a:pt x="276360" y="96485"/>
                  </a:lnTo>
                  <a:lnTo>
                    <a:pt x="27636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6837"/>
            </a:solidFill>
            <a:ln w="15336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6" name="TextBox 275">
              <a:extLst>
                <a:ext uri="{FF2B5EF4-FFF2-40B4-BE49-F238E27FC236}">
                  <a16:creationId xmlns:a16="http://schemas.microsoft.com/office/drawing/2014/main" id="{4C702597-5BF1-4CD4-AA4C-AC187F0A44E9}"/>
                </a:ext>
              </a:extLst>
            </p:cNvPr>
            <p:cNvSpPr txBox="1"/>
            <p:nvPr/>
          </p:nvSpPr>
          <p:spPr>
            <a:xfrm>
              <a:off x="3140863" y="4994266"/>
              <a:ext cx="1196198" cy="25990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087" spc="0" baseline="0">
                  <a:solidFill>
                    <a:srgbClr val="262626"/>
                  </a:solidFill>
                  <a:latin typeface="Roboto"/>
                  <a:ea typeface="Roboto"/>
                  <a:sym typeface="Roboto"/>
                  <a:rtl val="0"/>
                </a:rPr>
                <a:t>1 Very important</a:t>
              </a:r>
            </a:p>
          </p:txBody>
        </p:sp>
        <p:sp>
          <p:nvSpPr>
            <p:cNvPr id="277" name="Freeform: Shape 276">
              <a:extLst>
                <a:ext uri="{FF2B5EF4-FFF2-40B4-BE49-F238E27FC236}">
                  <a16:creationId xmlns:a16="http://schemas.microsoft.com/office/drawing/2014/main" id="{D0CEF83F-7DE6-4803-8204-CB64667C8B26}"/>
                </a:ext>
              </a:extLst>
            </p:cNvPr>
            <p:cNvSpPr/>
            <p:nvPr/>
          </p:nvSpPr>
          <p:spPr>
            <a:xfrm>
              <a:off x="4527356" y="5081337"/>
              <a:ext cx="276359" cy="96484"/>
            </a:xfrm>
            <a:custGeom>
              <a:avLst/>
              <a:gdLst>
                <a:gd name="connsiteX0" fmla="*/ 0 w 276359"/>
                <a:gd name="connsiteY0" fmla="*/ 96485 h 96484"/>
                <a:gd name="connsiteX1" fmla="*/ 276360 w 276359"/>
                <a:gd name="connsiteY1" fmla="*/ 96485 h 96484"/>
                <a:gd name="connsiteX2" fmla="*/ 276360 w 276359"/>
                <a:gd name="connsiteY2" fmla="*/ 0 h 96484"/>
                <a:gd name="connsiteX3" fmla="*/ 0 w 276359"/>
                <a:gd name="connsiteY3" fmla="*/ 0 h 964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76359" h="96484">
                  <a:moveTo>
                    <a:pt x="0" y="96485"/>
                  </a:moveTo>
                  <a:lnTo>
                    <a:pt x="276360" y="96485"/>
                  </a:lnTo>
                  <a:lnTo>
                    <a:pt x="27636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7CB67"/>
            </a:solidFill>
            <a:ln w="15336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8" name="TextBox 277">
              <a:extLst>
                <a:ext uri="{FF2B5EF4-FFF2-40B4-BE49-F238E27FC236}">
                  <a16:creationId xmlns:a16="http://schemas.microsoft.com/office/drawing/2014/main" id="{C62545F0-FD7C-4B06-9C49-C3062C30CD42}"/>
                </a:ext>
              </a:extLst>
            </p:cNvPr>
            <p:cNvSpPr txBox="1"/>
            <p:nvPr/>
          </p:nvSpPr>
          <p:spPr>
            <a:xfrm>
              <a:off x="4822819" y="4994266"/>
              <a:ext cx="259646" cy="25990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087" spc="0" baseline="0">
                  <a:solidFill>
                    <a:srgbClr val="262626"/>
                  </a:solidFill>
                  <a:latin typeface="Roboto"/>
                  <a:ea typeface="Roboto"/>
                  <a:sym typeface="Roboto"/>
                  <a:rtl val="0"/>
                </a:rPr>
                <a:t>2</a:t>
              </a:r>
            </a:p>
          </p:txBody>
        </p:sp>
        <p:sp>
          <p:nvSpPr>
            <p:cNvPr id="279" name="Freeform: Shape 278">
              <a:extLst>
                <a:ext uri="{FF2B5EF4-FFF2-40B4-BE49-F238E27FC236}">
                  <a16:creationId xmlns:a16="http://schemas.microsoft.com/office/drawing/2014/main" id="{B836EE94-7A32-4B3E-B66C-7D92C0E15C36}"/>
                </a:ext>
              </a:extLst>
            </p:cNvPr>
            <p:cNvSpPr/>
            <p:nvPr/>
          </p:nvSpPr>
          <p:spPr>
            <a:xfrm>
              <a:off x="5268215" y="5081337"/>
              <a:ext cx="276359" cy="96484"/>
            </a:xfrm>
            <a:custGeom>
              <a:avLst/>
              <a:gdLst>
                <a:gd name="connsiteX0" fmla="*/ 0 w 276359"/>
                <a:gd name="connsiteY0" fmla="*/ 96485 h 96484"/>
                <a:gd name="connsiteX1" fmla="*/ 276360 w 276359"/>
                <a:gd name="connsiteY1" fmla="*/ 96485 h 96484"/>
                <a:gd name="connsiteX2" fmla="*/ 276360 w 276359"/>
                <a:gd name="connsiteY2" fmla="*/ 0 h 96484"/>
                <a:gd name="connsiteX3" fmla="*/ 0 w 276359"/>
                <a:gd name="connsiteY3" fmla="*/ 0 h 964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76359" h="96484">
                  <a:moveTo>
                    <a:pt x="0" y="96485"/>
                  </a:moveTo>
                  <a:lnTo>
                    <a:pt x="276360" y="96485"/>
                  </a:lnTo>
                  <a:lnTo>
                    <a:pt x="27636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EBE"/>
            </a:solidFill>
            <a:ln w="15336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0" name="TextBox 279">
              <a:extLst>
                <a:ext uri="{FF2B5EF4-FFF2-40B4-BE49-F238E27FC236}">
                  <a16:creationId xmlns:a16="http://schemas.microsoft.com/office/drawing/2014/main" id="{AD5A0C8D-64AB-4695-A33C-293A5F77A05B}"/>
                </a:ext>
              </a:extLst>
            </p:cNvPr>
            <p:cNvSpPr txBox="1"/>
            <p:nvPr/>
          </p:nvSpPr>
          <p:spPr>
            <a:xfrm>
              <a:off x="5563678" y="4994266"/>
              <a:ext cx="259646" cy="25990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087" spc="0" baseline="0">
                  <a:solidFill>
                    <a:srgbClr val="262626"/>
                  </a:solidFill>
                  <a:latin typeface="Roboto"/>
                  <a:ea typeface="Roboto"/>
                  <a:sym typeface="Roboto"/>
                  <a:rtl val="0"/>
                </a:rPr>
                <a:t>3</a:t>
              </a:r>
            </a:p>
          </p:txBody>
        </p:sp>
        <p:sp>
          <p:nvSpPr>
            <p:cNvPr id="281" name="Freeform: Shape 280">
              <a:extLst>
                <a:ext uri="{FF2B5EF4-FFF2-40B4-BE49-F238E27FC236}">
                  <a16:creationId xmlns:a16="http://schemas.microsoft.com/office/drawing/2014/main" id="{B130F9C4-7035-468E-AE20-04FB5CDD48F8}"/>
                </a:ext>
              </a:extLst>
            </p:cNvPr>
            <p:cNvSpPr/>
            <p:nvPr/>
          </p:nvSpPr>
          <p:spPr>
            <a:xfrm>
              <a:off x="6009074" y="5081337"/>
              <a:ext cx="276359" cy="96484"/>
            </a:xfrm>
            <a:custGeom>
              <a:avLst/>
              <a:gdLst>
                <a:gd name="connsiteX0" fmla="*/ 0 w 276359"/>
                <a:gd name="connsiteY0" fmla="*/ 96485 h 96484"/>
                <a:gd name="connsiteX1" fmla="*/ 276360 w 276359"/>
                <a:gd name="connsiteY1" fmla="*/ 96485 h 96484"/>
                <a:gd name="connsiteX2" fmla="*/ 276360 w 276359"/>
                <a:gd name="connsiteY2" fmla="*/ 0 h 96484"/>
                <a:gd name="connsiteX3" fmla="*/ 0 w 276359"/>
                <a:gd name="connsiteY3" fmla="*/ 0 h 964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76359" h="96484">
                  <a:moveTo>
                    <a:pt x="0" y="96485"/>
                  </a:moveTo>
                  <a:lnTo>
                    <a:pt x="276360" y="96485"/>
                  </a:lnTo>
                  <a:lnTo>
                    <a:pt x="27636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88C51"/>
            </a:solidFill>
            <a:ln w="15336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2" name="TextBox 281">
              <a:extLst>
                <a:ext uri="{FF2B5EF4-FFF2-40B4-BE49-F238E27FC236}">
                  <a16:creationId xmlns:a16="http://schemas.microsoft.com/office/drawing/2014/main" id="{434918CA-5B31-4BEC-859A-644631DAAC1F}"/>
                </a:ext>
              </a:extLst>
            </p:cNvPr>
            <p:cNvSpPr txBox="1"/>
            <p:nvPr/>
          </p:nvSpPr>
          <p:spPr>
            <a:xfrm>
              <a:off x="6304537" y="4994266"/>
              <a:ext cx="259646" cy="25990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087" spc="0" baseline="0">
                  <a:solidFill>
                    <a:srgbClr val="262626"/>
                  </a:solidFill>
                  <a:latin typeface="Roboto"/>
                  <a:ea typeface="Roboto"/>
                  <a:sym typeface="Roboto"/>
                  <a:rtl val="0"/>
                </a:rPr>
                <a:t>4</a:t>
              </a:r>
            </a:p>
          </p:txBody>
        </p:sp>
        <p:sp>
          <p:nvSpPr>
            <p:cNvPr id="283" name="Freeform: Shape 282">
              <a:extLst>
                <a:ext uri="{FF2B5EF4-FFF2-40B4-BE49-F238E27FC236}">
                  <a16:creationId xmlns:a16="http://schemas.microsoft.com/office/drawing/2014/main" id="{9CD093B0-40A7-4153-997C-A9F368DE9A07}"/>
                </a:ext>
              </a:extLst>
            </p:cNvPr>
            <p:cNvSpPr/>
            <p:nvPr/>
          </p:nvSpPr>
          <p:spPr>
            <a:xfrm>
              <a:off x="6749933" y="5081337"/>
              <a:ext cx="276359" cy="96484"/>
            </a:xfrm>
            <a:custGeom>
              <a:avLst/>
              <a:gdLst>
                <a:gd name="connsiteX0" fmla="*/ 0 w 276359"/>
                <a:gd name="connsiteY0" fmla="*/ 96485 h 96484"/>
                <a:gd name="connsiteX1" fmla="*/ 276360 w 276359"/>
                <a:gd name="connsiteY1" fmla="*/ 96485 h 96484"/>
                <a:gd name="connsiteX2" fmla="*/ 276360 w 276359"/>
                <a:gd name="connsiteY2" fmla="*/ 0 h 96484"/>
                <a:gd name="connsiteX3" fmla="*/ 0 w 276359"/>
                <a:gd name="connsiteY3" fmla="*/ 0 h 964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76359" h="96484">
                  <a:moveTo>
                    <a:pt x="0" y="96485"/>
                  </a:moveTo>
                  <a:lnTo>
                    <a:pt x="276360" y="96485"/>
                  </a:lnTo>
                  <a:lnTo>
                    <a:pt x="27636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0026"/>
            </a:solidFill>
            <a:ln w="15336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4" name="TextBox 283">
              <a:extLst>
                <a:ext uri="{FF2B5EF4-FFF2-40B4-BE49-F238E27FC236}">
                  <a16:creationId xmlns:a16="http://schemas.microsoft.com/office/drawing/2014/main" id="{1DC9C8AD-5B27-408E-A634-45D594D60199}"/>
                </a:ext>
              </a:extLst>
            </p:cNvPr>
            <p:cNvSpPr txBox="1"/>
            <p:nvPr/>
          </p:nvSpPr>
          <p:spPr>
            <a:xfrm>
              <a:off x="7045396" y="4994266"/>
              <a:ext cx="1134785" cy="25990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087" spc="0" baseline="0">
                  <a:solidFill>
                    <a:srgbClr val="262626"/>
                  </a:solidFill>
                  <a:latin typeface="Roboto"/>
                  <a:ea typeface="Roboto"/>
                  <a:sym typeface="Roboto"/>
                  <a:rtl val="0"/>
                </a:rPr>
                <a:t>5 Not Important</a:t>
              </a: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vc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vcmaster.pptx" id="{46BBF303-2701-4327-B909-093102243B3E}" vid="{0D5A0161-8DDE-4F6E-95A9-43060B2230A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860CD7D1FA7EA4B8650270E4F5BC2AD" ma:contentTypeVersion="12" ma:contentTypeDescription="Create a new document." ma:contentTypeScope="" ma:versionID="20493f40a2b8e660f73e95e3b6fd2da7">
  <xsd:schema xmlns:xsd="http://www.w3.org/2001/XMLSchema" xmlns:xs="http://www.w3.org/2001/XMLSchema" xmlns:p="http://schemas.microsoft.com/office/2006/metadata/properties" xmlns:ns2="3ff2fa63-d22b-4bb2-9a0e-763a487e02e4" xmlns:ns3="6f9e58f7-d1e4-4b3c-85fb-268101084292" targetNamespace="http://schemas.microsoft.com/office/2006/metadata/properties" ma:root="true" ma:fieldsID="932dd02f7990f744e0c23d9ea90ed16d" ns2:_="" ns3:_="">
    <xsd:import namespace="3ff2fa63-d22b-4bb2-9a0e-763a487e02e4"/>
    <xsd:import namespace="6f9e58f7-d1e4-4b3c-85fb-26810108429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EventHashCode" minOccurs="0"/>
                <xsd:element ref="ns2:MediaServiceGenerationTime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ff2fa63-d22b-4bb2-9a0e-763a487e02e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6" nillable="true" ma:displayName="MediaServiceLocation" ma:internalName="MediaServiceLocation" ma:readOnly="true">
      <xsd:simpleType>
        <xsd:restriction base="dms:Text"/>
      </xsd:simpleType>
    </xsd:element>
    <xsd:element name="MediaServiceOCR" ma:index="17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f9e58f7-d1e4-4b3c-85fb-268101084292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EE859A1-3B64-4A9E-92DD-802617ABC945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68C11436-EBC3-4FBB-8979-4358EC8C606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FA27616-0865-45C4-B294-84620B9EA2F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ff2fa63-d22b-4bb2-9a0e-763a487e02e4"/>
    <ds:schemaRef ds:uri="6f9e58f7-d1e4-4b3c-85fb-26810108429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vcmaster</Template>
  <TotalTime>21</TotalTime>
  <Words>64</Words>
  <Application>Microsoft Office PowerPoint</Application>
  <PresentationFormat>On-screen Show (4:3)</PresentationFormat>
  <Paragraphs>24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Roboto</vt:lpstr>
      <vt:lpstr>vcmaster</vt:lpstr>
      <vt:lpstr>Geoscience Concepts Importance 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Participants by Sector</dc:title>
  <dc:subject/>
  <dc:creator>Christopher Keane</dc:creator>
  <cp:keywords/>
  <dc:description>generated using python-pptx</dc:description>
  <cp:lastModifiedBy>Christopher Keane</cp:lastModifiedBy>
  <cp:revision>3</cp:revision>
  <dcterms:created xsi:type="dcterms:W3CDTF">2013-01-27T09:14:16Z</dcterms:created>
  <dcterms:modified xsi:type="dcterms:W3CDTF">2021-02-25T18:57:57Z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0x010100F860CD7D1FA7EA4B8650270E4F5BC2AD</vt:lpwstr>
  </property>
</Properties>
</file>