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0FB14C-3ED6-4E49-9143-2F0E814753AC}" v="3" dt="2021-02-25T19:24:07.8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CA0FB14C-3ED6-4E49-9143-2F0E814753AC}"/>
    <pc:docChg chg="custSel modSld">
      <pc:chgData name="Christopher Keane" userId="2677a39a-78fe-4da0-ac2a-39406820a4c7" providerId="ADAL" clId="{CA0FB14C-3ED6-4E49-9143-2F0E814753AC}" dt="2021-02-25T19:24:12.356" v="54" actId="1036"/>
      <pc:docMkLst>
        <pc:docMk/>
      </pc:docMkLst>
      <pc:sldChg chg="addSp delSp modSp mod modNotesTx">
        <pc:chgData name="Christopher Keane" userId="2677a39a-78fe-4da0-ac2a-39406820a4c7" providerId="ADAL" clId="{CA0FB14C-3ED6-4E49-9143-2F0E814753AC}" dt="2021-02-25T19:24:12.356" v="54" actId="1036"/>
        <pc:sldMkLst>
          <pc:docMk/>
          <pc:sldMk cId="0" sldId="256"/>
        </pc:sldMkLst>
        <pc:spChg chg="mod">
          <ac:chgData name="Christopher Keane" userId="2677a39a-78fe-4da0-ac2a-39406820a4c7" providerId="ADAL" clId="{CA0FB14C-3ED6-4E49-9143-2F0E814753AC}" dt="2021-02-25T19:23:25.900" v="31" actId="20577"/>
          <ac:spMkLst>
            <pc:docMk/>
            <pc:sldMk cId="0" sldId="256"/>
            <ac:spMk id="2" creationId="{00000000-0000-0000-0000-000000000000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299" creationId="{C6B6E932-1C66-475A-8B39-D01C3131D141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26" creationId="{11CC4085-70F5-46CB-AF95-F903FE58355D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27" creationId="{42324C87-20BE-4358-BA0D-FB277DA0E2F2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28" creationId="{3384E210-F8FF-45DF-8C23-C3BA5F8AB9BA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29" creationId="{93062996-5A9C-46F5-A128-8243791DA263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30" creationId="{86D7898E-11DD-46A2-830B-166C48BD790C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31" creationId="{ADCE484D-4D93-4A5A-AD30-48B2736C344A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32" creationId="{47422C67-D650-4B50-A4B4-B065EB8DCDC3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33" creationId="{A06AEC2F-1DC5-41B2-A2BA-A67ADAAD1964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34" creationId="{71F15B5B-B2FD-4DBC-91F0-D6F64DB32E25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35" creationId="{0CDD31B2-4C77-4631-BC70-7DDB136C1F28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36" creationId="{C84CCAFC-521F-4910-841A-C8565198E031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37" creationId="{A257CA59-B7E7-4E41-902E-1AD8765BDC0B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38" creationId="{AF8D896D-B5E8-43D5-A7F2-24B9FDA07926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39" creationId="{1499AEAB-7223-4952-9FEB-E8DE4BBF515C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40" creationId="{04C4B0FC-56CB-49AF-889C-89F84FE25614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41" creationId="{7D3932AF-0A2F-4BBB-AFB2-75E91847CDD2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42" creationId="{003EEABE-42E4-4945-8CF7-D3DA1BC91A6E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43" creationId="{6219B9D8-229A-469D-B2A1-2F0C581E1EE5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44" creationId="{C7E44D0B-C9FA-45A6-B1FE-E95DF54AF041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45" creationId="{C7A121E2-094C-44CE-A2B2-CA3EAD8128BA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46" creationId="{F51B6B37-0438-4A00-AADA-EB75DC62FCC0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47" creationId="{32E68BF3-80FC-4168-A5B9-FBE68E39C090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48" creationId="{7E8A3EEF-D7C3-4B46-A7CA-5276F99981F6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49" creationId="{CB3350AD-220D-464F-8EA3-43EC7AD03F69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50" creationId="{762FF04D-E86D-4CC9-9C3A-EB620F47414D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51" creationId="{86CDA8F3-1C9A-4442-B8AB-F413AB0F6EC4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52" creationId="{7AF36A7D-FD5E-463C-8131-0675637954FE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53" creationId="{4068627B-AD4D-4828-A556-FA0273B5B6D2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54" creationId="{FC5B55E7-B4E1-4836-8E0E-D29E2640BA56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55" creationId="{5005A7B5-CDAA-4E15-A7CB-229C8450745F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56" creationId="{E476F432-C9AA-4152-9FB9-02754BC1C823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57" creationId="{7A3AE714-82B0-4126-A4CA-132B2309B5E1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58" creationId="{F0C9D71F-3B2C-4916-B2E2-5925F5863814}"/>
          </ac:spMkLst>
        </pc:spChg>
        <pc:spChg chg="del">
          <ac:chgData name="Christopher Keane" userId="2677a39a-78fe-4da0-ac2a-39406820a4c7" providerId="ADAL" clId="{CA0FB14C-3ED6-4E49-9143-2F0E814753AC}" dt="2021-02-25T19:23:50.964" v="35" actId="478"/>
          <ac:spMkLst>
            <pc:docMk/>
            <pc:sldMk cId="0" sldId="256"/>
            <ac:spMk id="359" creationId="{E1CD5DFA-1A98-4DEE-8CB8-0A83B8CC1B6E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385" creationId="{12451430-FABC-4B85-B7AB-06AE7840FB7E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388" creationId="{58D78C70-A51D-4439-8482-A7EB0A22F88C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389" creationId="{0E4C0156-582E-4253-B401-26B9C33C3C5C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391" creationId="{606ECFBC-5BC5-448B-AC63-F3DC7F989F03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392" creationId="{FBA10033-5218-4224-811D-8221AA7BB72F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394" creationId="{796740DC-E2F7-4EC0-AC0B-E5141BA450E0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395" creationId="{39976DFA-0350-4331-ADEA-5F1C6AE7F3F5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397" creationId="{902895AB-6EC7-46E8-9FB1-E1EC7188C221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398" creationId="{5E3A5BDF-05CD-4603-8499-A098C4D4523B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00" creationId="{AF62F6FB-9ED6-440B-9E2A-BA88434C59FC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01" creationId="{CE01B3D4-A3D7-4647-9CC8-D26B7F3BC0C4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03" creationId="{0AF67D05-A6E6-467F-B809-862B192A6D93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04" creationId="{5389F43B-8B4F-437D-A1D0-7F200F76E817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06" creationId="{CAE52A52-0556-44D9-AF6D-3951468EA2C7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07" creationId="{53838794-CE7F-4281-AB6A-99B68FF49EC2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08" creationId="{E45670EF-7D63-4019-8559-2CF8EA9A776D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09" creationId="{F75703CB-DC9F-4242-9862-99ABAD3F0047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10" creationId="{4E4E7D22-D137-472A-A025-1D2B8795F617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11" creationId="{93884D62-B776-4A1B-B9DE-6E58134F3517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12" creationId="{37A43222-606B-4A60-9FDA-4087842D0922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13" creationId="{03ECD9DF-8073-4624-8DE2-3324CDC316D5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14" creationId="{D0E4D13E-3C68-47CB-83EB-19DC9FCEB321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15" creationId="{0FB5E804-B6F5-4924-BFDD-C89BA23378E6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16" creationId="{32A737CE-9113-4354-96A9-47B8B1EECDC8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17" creationId="{F9E3DA41-A680-45A2-A556-B85EEAC66233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18" creationId="{C1DF21EC-D9B2-4DED-9444-69BF851E3459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19" creationId="{D62EF95B-D2F0-4FB0-ACB7-94196ADA2FF9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20" creationId="{A6CF2D62-2870-414E-83A6-6F7414C425A6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21" creationId="{E2A75FAF-EDDD-4D82-8CBE-E0F7318D7C81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22" creationId="{3CE11B9B-4224-4727-A4BF-F0C66BB38490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23" creationId="{7E740389-FF52-4B95-8A5C-CD63E6AB1DC0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24" creationId="{4C247CC9-1B03-405F-A782-6E3DDD8F3E1B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25" creationId="{4419BCFA-C738-46C0-A231-1488F981FF43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26" creationId="{C582D333-3B8A-49D4-8092-AF9A0926DF1E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27" creationId="{CBD908EB-E863-4EA8-9043-8F992C428367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28" creationId="{6A5658CE-1F99-4CFC-A2F4-A5520487D8D5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29" creationId="{FDE5B54A-EFB5-4DF4-8E4C-996C3A6AA486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30" creationId="{3D594FB7-AEAE-4703-81B9-CB5C46F209CC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31" creationId="{EABE6575-51A2-4F5B-9761-00D45C016161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32" creationId="{51B7849F-92E6-4A5B-9391-6BB68167AB62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33" creationId="{91D371E8-1A1A-4755-A4EB-280C2CD9C5E6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34" creationId="{9100D818-6254-4E59-88B1-A9A31885BFAB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35" creationId="{B9614B54-21EB-4BC3-8A99-E1277ECC23B9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36" creationId="{71DC6B1C-3C14-445C-AEC2-5257D07A7FC9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37" creationId="{1E52BC96-71C6-4637-A7CF-73E83EE20038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38" creationId="{2BB76BBD-CC5D-4BF5-87D6-2B521860F632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39" creationId="{6534B272-08DA-4792-B0BE-CDBB73AF9E7C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40" creationId="{1D83A7FB-4F3A-42BD-A354-224D31CC5DCC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41" creationId="{6C3988BF-88F5-4311-BCC1-9D66C57D9213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42" creationId="{2772229F-9DB0-4983-8BBA-6B38DAEB1240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43" creationId="{BAC5B068-FB7A-4ACA-9323-2BBC516CCAF6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44" creationId="{1AC7142D-A97C-466A-A89B-1D35BAD28343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45" creationId="{CC7DD7BB-21AA-4178-8707-C2650EA065DD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46" creationId="{341843A3-6E54-4F5D-9D43-29046539DA89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47" creationId="{DE068FD9-2804-4967-AD1C-AD91ED7E6323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48" creationId="{810B9DFC-F570-4275-AA8E-3A584D5D8CCC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49" creationId="{E197D0FC-A5C6-4BD3-A35A-95F4F469581F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50" creationId="{94886707-B7B1-4453-BF50-98558B2EF46D}"/>
          </ac:spMkLst>
        </pc:spChg>
        <pc:spChg chg="mod topLvl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51" creationId="{3D0E1900-41DA-491B-9B87-DAB9AAAAAEFD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53" creationId="{CFA86B73-253A-4ADF-A3A4-891F4901C21F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54" creationId="{C3D4CF15-3362-48EB-B098-ABD646EB72EF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55" creationId="{E2735BE3-EBB4-4E39-885A-59423D165A6D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56" creationId="{A93F50C7-8C1C-41A7-A7E1-F29D88351E8B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57" creationId="{E8C6CA0D-AEC2-43A7-8252-5D9ADC3F1F80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58" creationId="{A71A1DB7-7B87-4DB4-8674-B855AB6E1A8D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59" creationId="{539DC63F-AEAB-4C5A-B7E6-AC945CD7D72C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60" creationId="{DC6700DA-9DA5-4371-85DD-B43725390D73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61" creationId="{AA3932AF-BBB6-482B-B276-F9A756B15957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62" creationId="{8657A5A2-9391-4984-944F-95FD30E4B5FA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64" creationId="{622264EE-BA9A-4BA2-95C4-7679428963AF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65" creationId="{4B7B8CB9-3EF7-4C40-97F5-8BA947011B8B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66" creationId="{6EA5462E-E671-450A-948D-945827E510E5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67" creationId="{5C245ED5-5CB0-4824-BF4A-12805AA243EF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68" creationId="{D6C6B34A-B8B8-4B70-B185-BD77C4BF7925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69" creationId="{05E9FEDA-22D5-495D-8E31-9E3C435ADD77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70" creationId="{E67BA2C0-B2A5-4127-9474-5E4EA2380229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71" creationId="{B9863917-C9C0-48F5-BB5A-C232FA60F3DA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72" creationId="{AC8DEB01-4703-4469-86D6-E5556EABC20C}"/>
          </ac:spMkLst>
        </pc:spChg>
        <pc:spChg chg="mod">
          <ac:chgData name="Christopher Keane" userId="2677a39a-78fe-4da0-ac2a-39406820a4c7" providerId="ADAL" clId="{CA0FB14C-3ED6-4E49-9143-2F0E814753AC}" dt="2021-02-25T19:24:07.842" v="40" actId="165"/>
          <ac:spMkLst>
            <pc:docMk/>
            <pc:sldMk cId="0" sldId="256"/>
            <ac:spMk id="473" creationId="{2DE695DB-2F6D-497D-9AEB-2B8F243166EA}"/>
          </ac:spMkLst>
        </pc:spChg>
        <pc:grpChg chg="del">
          <ac:chgData name="Christopher Keane" userId="2677a39a-78fe-4da0-ac2a-39406820a4c7" providerId="ADAL" clId="{CA0FB14C-3ED6-4E49-9143-2F0E814753AC}" dt="2021-02-25T19:23:50.964" v="35" actId="478"/>
          <ac:grpSpMkLst>
            <pc:docMk/>
            <pc:sldMk cId="0" sldId="256"/>
            <ac:grpSpMk id="300" creationId="{973C9BFC-0749-4C76-A786-675B577B77E2}"/>
          </ac:grpSpMkLst>
        </pc:grpChg>
        <pc:grpChg chg="del">
          <ac:chgData name="Christopher Keane" userId="2677a39a-78fe-4da0-ac2a-39406820a4c7" providerId="ADAL" clId="{CA0FB14C-3ED6-4E49-9143-2F0E814753AC}" dt="2021-02-25T19:23:50.964" v="35" actId="478"/>
          <ac:grpSpMkLst>
            <pc:docMk/>
            <pc:sldMk cId="0" sldId="256"/>
            <ac:grpSpMk id="319" creationId="{973C9BFC-0749-4C76-A786-675B577B77E2}"/>
          </ac:grpSpMkLst>
        </pc:grpChg>
        <pc:grpChg chg="del">
          <ac:chgData name="Christopher Keane" userId="2677a39a-78fe-4da0-ac2a-39406820a4c7" providerId="ADAL" clId="{CA0FB14C-3ED6-4E49-9143-2F0E814753AC}" dt="2021-02-25T19:23:50.964" v="35" actId="478"/>
          <ac:grpSpMkLst>
            <pc:docMk/>
            <pc:sldMk cId="0" sldId="256"/>
            <ac:grpSpMk id="360" creationId="{973C9BFC-0749-4C76-A786-675B577B77E2}"/>
          </ac:grpSpMkLst>
        </pc:grpChg>
        <pc:grpChg chg="del mod">
          <ac:chgData name="Christopher Keane" userId="2677a39a-78fe-4da0-ac2a-39406820a4c7" providerId="ADAL" clId="{CA0FB14C-3ED6-4E49-9143-2F0E814753AC}" dt="2021-02-25T19:24:07.842" v="40" actId="165"/>
          <ac:grpSpMkLst>
            <pc:docMk/>
            <pc:sldMk cId="0" sldId="256"/>
            <ac:grpSpMk id="384" creationId="{E89FE07A-FE14-4F6F-B4BE-6A1989C59E2A}"/>
          </ac:grpSpMkLst>
        </pc:grpChg>
        <pc:grpChg chg="mod topLvl">
          <ac:chgData name="Christopher Keane" userId="2677a39a-78fe-4da0-ac2a-39406820a4c7" providerId="ADAL" clId="{CA0FB14C-3ED6-4E49-9143-2F0E814753AC}" dt="2021-02-25T19:24:07.842" v="40" actId="165"/>
          <ac:grpSpMkLst>
            <pc:docMk/>
            <pc:sldMk cId="0" sldId="256"/>
            <ac:grpSpMk id="386" creationId="{E89FE07A-FE14-4F6F-B4BE-6A1989C59E2A}"/>
          </ac:grpSpMkLst>
        </pc:grpChg>
        <pc:grpChg chg="mod">
          <ac:chgData name="Christopher Keane" userId="2677a39a-78fe-4da0-ac2a-39406820a4c7" providerId="ADAL" clId="{CA0FB14C-3ED6-4E49-9143-2F0E814753AC}" dt="2021-02-25T19:24:07.842" v="40" actId="165"/>
          <ac:grpSpMkLst>
            <pc:docMk/>
            <pc:sldMk cId="0" sldId="256"/>
            <ac:grpSpMk id="387" creationId="{E89FE07A-FE14-4F6F-B4BE-6A1989C59E2A}"/>
          </ac:grpSpMkLst>
        </pc:grpChg>
        <pc:grpChg chg="mod">
          <ac:chgData name="Christopher Keane" userId="2677a39a-78fe-4da0-ac2a-39406820a4c7" providerId="ADAL" clId="{CA0FB14C-3ED6-4E49-9143-2F0E814753AC}" dt="2021-02-25T19:24:07.842" v="40" actId="165"/>
          <ac:grpSpMkLst>
            <pc:docMk/>
            <pc:sldMk cId="0" sldId="256"/>
            <ac:grpSpMk id="390" creationId="{E89FE07A-FE14-4F6F-B4BE-6A1989C59E2A}"/>
          </ac:grpSpMkLst>
        </pc:grpChg>
        <pc:grpChg chg="mod">
          <ac:chgData name="Christopher Keane" userId="2677a39a-78fe-4da0-ac2a-39406820a4c7" providerId="ADAL" clId="{CA0FB14C-3ED6-4E49-9143-2F0E814753AC}" dt="2021-02-25T19:24:07.842" v="40" actId="165"/>
          <ac:grpSpMkLst>
            <pc:docMk/>
            <pc:sldMk cId="0" sldId="256"/>
            <ac:grpSpMk id="393" creationId="{E89FE07A-FE14-4F6F-B4BE-6A1989C59E2A}"/>
          </ac:grpSpMkLst>
        </pc:grpChg>
        <pc:grpChg chg="mod">
          <ac:chgData name="Christopher Keane" userId="2677a39a-78fe-4da0-ac2a-39406820a4c7" providerId="ADAL" clId="{CA0FB14C-3ED6-4E49-9143-2F0E814753AC}" dt="2021-02-25T19:24:07.842" v="40" actId="165"/>
          <ac:grpSpMkLst>
            <pc:docMk/>
            <pc:sldMk cId="0" sldId="256"/>
            <ac:grpSpMk id="396" creationId="{E89FE07A-FE14-4F6F-B4BE-6A1989C59E2A}"/>
          </ac:grpSpMkLst>
        </pc:grpChg>
        <pc:grpChg chg="mod">
          <ac:chgData name="Christopher Keane" userId="2677a39a-78fe-4da0-ac2a-39406820a4c7" providerId="ADAL" clId="{CA0FB14C-3ED6-4E49-9143-2F0E814753AC}" dt="2021-02-25T19:24:07.842" v="40" actId="165"/>
          <ac:grpSpMkLst>
            <pc:docMk/>
            <pc:sldMk cId="0" sldId="256"/>
            <ac:grpSpMk id="399" creationId="{E89FE07A-FE14-4F6F-B4BE-6A1989C59E2A}"/>
          </ac:grpSpMkLst>
        </pc:grpChg>
        <pc:grpChg chg="mod">
          <ac:chgData name="Christopher Keane" userId="2677a39a-78fe-4da0-ac2a-39406820a4c7" providerId="ADAL" clId="{CA0FB14C-3ED6-4E49-9143-2F0E814753AC}" dt="2021-02-25T19:24:07.842" v="40" actId="165"/>
          <ac:grpSpMkLst>
            <pc:docMk/>
            <pc:sldMk cId="0" sldId="256"/>
            <ac:grpSpMk id="402" creationId="{E89FE07A-FE14-4F6F-B4BE-6A1989C59E2A}"/>
          </ac:grpSpMkLst>
        </pc:grpChg>
        <pc:grpChg chg="mod topLvl">
          <ac:chgData name="Christopher Keane" userId="2677a39a-78fe-4da0-ac2a-39406820a4c7" providerId="ADAL" clId="{CA0FB14C-3ED6-4E49-9143-2F0E814753AC}" dt="2021-02-25T19:24:07.842" v="40" actId="165"/>
          <ac:grpSpMkLst>
            <pc:docMk/>
            <pc:sldMk cId="0" sldId="256"/>
            <ac:grpSpMk id="405" creationId="{E89FE07A-FE14-4F6F-B4BE-6A1989C59E2A}"/>
          </ac:grpSpMkLst>
        </pc:grpChg>
        <pc:grpChg chg="mod topLvl">
          <ac:chgData name="Christopher Keane" userId="2677a39a-78fe-4da0-ac2a-39406820a4c7" providerId="ADAL" clId="{CA0FB14C-3ED6-4E49-9143-2F0E814753AC}" dt="2021-02-25T19:24:12.356" v="54" actId="1036"/>
          <ac:grpSpMkLst>
            <pc:docMk/>
            <pc:sldMk cId="0" sldId="256"/>
            <ac:grpSpMk id="452" creationId="{E89FE07A-FE14-4F6F-B4BE-6A1989C59E2A}"/>
          </ac:grpSpMkLst>
        </pc:grpChg>
        <pc:grpChg chg="del mod topLvl">
          <ac:chgData name="Christopher Keane" userId="2677a39a-78fe-4da0-ac2a-39406820a4c7" providerId="ADAL" clId="{CA0FB14C-3ED6-4E49-9143-2F0E814753AC}" dt="2021-02-25T19:24:09.545" v="41" actId="478"/>
          <ac:grpSpMkLst>
            <pc:docMk/>
            <pc:sldMk cId="0" sldId="256"/>
            <ac:grpSpMk id="463" creationId="{E89FE07A-FE14-4F6F-B4BE-6A1989C59E2A}"/>
          </ac:grpSpMkLst>
        </pc:grpChg>
        <pc:picChg chg="add del mod">
          <ac:chgData name="Christopher Keane" userId="2677a39a-78fe-4da0-ac2a-39406820a4c7" providerId="ADAL" clId="{CA0FB14C-3ED6-4E49-9143-2F0E814753AC}" dt="2021-02-25T19:24:04.065" v="39" actId="27803"/>
          <ac:picMkLst>
            <pc:docMk/>
            <pc:sldMk cId="0" sldId="256"/>
            <ac:picMk id="383" creationId="{E89FE07A-FE14-4F6F-B4BE-6A1989C59E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18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dirty="0"/>
              <a:t>Figure </a:t>
            </a:r>
            <a:r>
              <a:rPr lang="en-US" dirty="0"/>
              <a:t>3-3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8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3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2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6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1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 userDrawn="1"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 userDrawn="1"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 userDrawn="1"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50476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3459"/>
            <a:ext cx="8229600" cy="1143000"/>
          </a:xfrm>
        </p:spPr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rPr lang="en-US" dirty="0"/>
              <a:t>Geoscience Skills Importance</a:t>
            </a:r>
            <a:endParaRPr dirty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3F61ED-87F6-4D3C-8C74-93B58B1E8F35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57BB3-780A-48EC-BF4F-5231BEA4086D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A00FC9-2D3C-42E1-9762-DC6D0A8FBAD2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  <p:sp>
        <p:nvSpPr>
          <p:cNvPr id="385" name="Freeform: Shape 384">
            <a:extLst>
              <a:ext uri="{FF2B5EF4-FFF2-40B4-BE49-F238E27FC236}">
                <a16:creationId xmlns:a16="http://schemas.microsoft.com/office/drawing/2014/main" id="{12451430-FABC-4B85-B7AB-06AE7840FB7E}"/>
              </a:ext>
            </a:extLst>
          </p:cNvPr>
          <p:cNvSpPr/>
          <p:nvPr/>
        </p:nvSpPr>
        <p:spPr>
          <a:xfrm>
            <a:off x="2684445" y="2384254"/>
            <a:ext cx="5729103" cy="2494456"/>
          </a:xfrm>
          <a:custGeom>
            <a:avLst/>
            <a:gdLst>
              <a:gd name="connsiteX0" fmla="*/ 0 w 5729103"/>
              <a:gd name="connsiteY0" fmla="*/ 2494456 h 2494456"/>
              <a:gd name="connsiteX1" fmla="*/ 5729103 w 5729103"/>
              <a:gd name="connsiteY1" fmla="*/ 2494456 h 2494456"/>
              <a:gd name="connsiteX2" fmla="*/ 5729103 w 5729103"/>
              <a:gd name="connsiteY2" fmla="*/ 0 h 2494456"/>
              <a:gd name="connsiteX3" fmla="*/ 0 w 5729103"/>
              <a:gd name="connsiteY3" fmla="*/ 0 h 2494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9103" h="2494456">
                <a:moveTo>
                  <a:pt x="0" y="2494456"/>
                </a:moveTo>
                <a:lnTo>
                  <a:pt x="5729103" y="2494456"/>
                </a:lnTo>
                <a:lnTo>
                  <a:pt x="5729103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86" name="Graphic 382">
            <a:extLst>
              <a:ext uri="{FF2B5EF4-FFF2-40B4-BE49-F238E27FC236}">
                <a16:creationId xmlns:a16="http://schemas.microsoft.com/office/drawing/2014/main" id="{E89FE07A-FE14-4F6F-B4BE-6A1989C59E2A}"/>
              </a:ext>
            </a:extLst>
          </p:cNvPr>
          <p:cNvGrpSpPr/>
          <p:nvPr/>
        </p:nvGrpSpPr>
        <p:grpSpPr>
          <a:xfrm>
            <a:off x="2592474" y="2384254"/>
            <a:ext cx="5989687" cy="2681807"/>
            <a:chOff x="2592474" y="2384254"/>
            <a:chExt cx="5989687" cy="2681807"/>
          </a:xfrm>
        </p:grpSpPr>
        <p:grpSp>
          <p:nvGrpSpPr>
            <p:cNvPr id="387" name="Graphic 382">
              <a:extLst>
                <a:ext uri="{FF2B5EF4-FFF2-40B4-BE49-F238E27FC236}">
                  <a16:creationId xmlns:a16="http://schemas.microsoft.com/office/drawing/2014/main" id="{E89FE07A-FE14-4F6F-B4BE-6A1989C59E2A}"/>
                </a:ext>
              </a:extLst>
            </p:cNvPr>
            <p:cNvGrpSpPr/>
            <p:nvPr/>
          </p:nvGrpSpPr>
          <p:grpSpPr>
            <a:xfrm>
              <a:off x="2592474" y="2384254"/>
              <a:ext cx="183941" cy="2681807"/>
              <a:chOff x="2592474" y="2384254"/>
              <a:chExt cx="183941" cy="2681807"/>
            </a:xfrm>
          </p:grpSpPr>
          <p:sp>
            <p:nvSpPr>
              <p:cNvPr id="388" name="Freeform: Shape 387">
                <a:extLst>
                  <a:ext uri="{FF2B5EF4-FFF2-40B4-BE49-F238E27FC236}">
                    <a16:creationId xmlns:a16="http://schemas.microsoft.com/office/drawing/2014/main" id="{58D78C70-A51D-4439-8482-A7EB0A22F88C}"/>
                  </a:ext>
                </a:extLst>
              </p:cNvPr>
              <p:cNvSpPr/>
              <p:nvPr/>
            </p:nvSpPr>
            <p:spPr>
              <a:xfrm>
                <a:off x="2684445" y="2384254"/>
                <a:ext cx="15328" cy="2494456"/>
              </a:xfrm>
              <a:custGeom>
                <a:avLst/>
                <a:gdLst>
                  <a:gd name="connsiteX0" fmla="*/ 0 w 15328"/>
                  <a:gd name="connsiteY0" fmla="*/ 2494456 h 2494456"/>
                  <a:gd name="connsiteX1" fmla="*/ 0 w 15328"/>
                  <a:gd name="connsiteY1" fmla="*/ 0 h 2494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328" h="2494456">
                    <a:moveTo>
                      <a:pt x="0" y="2494456"/>
                    </a:moveTo>
                    <a:lnTo>
                      <a:pt x="0" y="0"/>
                    </a:lnTo>
                  </a:path>
                </a:pathLst>
              </a:custGeom>
              <a:noFill/>
              <a:ln w="1225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9" name="TextBox 388">
                <a:extLst>
                  <a:ext uri="{FF2B5EF4-FFF2-40B4-BE49-F238E27FC236}">
                    <a16:creationId xmlns:a16="http://schemas.microsoft.com/office/drawing/2014/main" id="{0E4C0156-582E-4253-B401-26B9C33C3C5C}"/>
                  </a:ext>
                </a:extLst>
              </p:cNvPr>
              <p:cNvSpPr txBox="1"/>
              <p:nvPr/>
            </p:nvSpPr>
            <p:spPr>
              <a:xfrm>
                <a:off x="2501034" y="4852108"/>
                <a:ext cx="366821" cy="2596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8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390" name="Graphic 382">
              <a:extLst>
                <a:ext uri="{FF2B5EF4-FFF2-40B4-BE49-F238E27FC236}">
                  <a16:creationId xmlns:a16="http://schemas.microsoft.com/office/drawing/2014/main" id="{E89FE07A-FE14-4F6F-B4BE-6A1989C59E2A}"/>
                </a:ext>
              </a:extLst>
            </p:cNvPr>
            <p:cNvGrpSpPr/>
            <p:nvPr/>
          </p:nvGrpSpPr>
          <p:grpSpPr>
            <a:xfrm>
              <a:off x="3699973" y="2384254"/>
              <a:ext cx="260584" cy="2681807"/>
              <a:chOff x="3699973" y="2384254"/>
              <a:chExt cx="260584" cy="2681807"/>
            </a:xfrm>
          </p:grpSpPr>
          <p:sp>
            <p:nvSpPr>
              <p:cNvPr id="391" name="Freeform: Shape 390">
                <a:extLst>
                  <a:ext uri="{FF2B5EF4-FFF2-40B4-BE49-F238E27FC236}">
                    <a16:creationId xmlns:a16="http://schemas.microsoft.com/office/drawing/2014/main" id="{606ECFBC-5BC5-448B-AC63-F3DC7F989F03}"/>
                  </a:ext>
                </a:extLst>
              </p:cNvPr>
              <p:cNvSpPr/>
              <p:nvPr/>
            </p:nvSpPr>
            <p:spPr>
              <a:xfrm>
                <a:off x="3830265" y="2384254"/>
                <a:ext cx="15328" cy="2494456"/>
              </a:xfrm>
              <a:custGeom>
                <a:avLst/>
                <a:gdLst>
                  <a:gd name="connsiteX0" fmla="*/ 0 w 15328"/>
                  <a:gd name="connsiteY0" fmla="*/ 2494456 h 2494456"/>
                  <a:gd name="connsiteX1" fmla="*/ 0 w 15328"/>
                  <a:gd name="connsiteY1" fmla="*/ 0 h 2494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328" h="2494456">
                    <a:moveTo>
                      <a:pt x="0" y="2494456"/>
                    </a:moveTo>
                    <a:lnTo>
                      <a:pt x="0" y="0"/>
                    </a:lnTo>
                  </a:path>
                </a:pathLst>
              </a:custGeom>
              <a:noFill/>
              <a:ln w="1225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2" name="TextBox 391">
                <a:extLst>
                  <a:ext uri="{FF2B5EF4-FFF2-40B4-BE49-F238E27FC236}">
                    <a16:creationId xmlns:a16="http://schemas.microsoft.com/office/drawing/2014/main" id="{FBA10033-5218-4224-811D-8221AA7BB72F}"/>
                  </a:ext>
                </a:extLst>
              </p:cNvPr>
              <p:cNvSpPr txBox="1"/>
              <p:nvPr/>
            </p:nvSpPr>
            <p:spPr>
              <a:xfrm>
                <a:off x="3608533" y="4852108"/>
                <a:ext cx="443464" cy="2596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8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393" name="Graphic 382">
              <a:extLst>
                <a:ext uri="{FF2B5EF4-FFF2-40B4-BE49-F238E27FC236}">
                  <a16:creationId xmlns:a16="http://schemas.microsoft.com/office/drawing/2014/main" id="{E89FE07A-FE14-4F6F-B4BE-6A1989C59E2A}"/>
                </a:ext>
              </a:extLst>
            </p:cNvPr>
            <p:cNvGrpSpPr/>
            <p:nvPr/>
          </p:nvGrpSpPr>
          <p:grpSpPr>
            <a:xfrm>
              <a:off x="4845794" y="2384254"/>
              <a:ext cx="260584" cy="2681807"/>
              <a:chOff x="4845794" y="2384254"/>
              <a:chExt cx="260584" cy="2681807"/>
            </a:xfrm>
          </p:grpSpPr>
          <p:sp>
            <p:nvSpPr>
              <p:cNvPr id="394" name="Freeform: Shape 393">
                <a:extLst>
                  <a:ext uri="{FF2B5EF4-FFF2-40B4-BE49-F238E27FC236}">
                    <a16:creationId xmlns:a16="http://schemas.microsoft.com/office/drawing/2014/main" id="{796740DC-E2F7-4EC0-AC0B-E5141BA450E0}"/>
                  </a:ext>
                </a:extLst>
              </p:cNvPr>
              <p:cNvSpPr/>
              <p:nvPr/>
            </p:nvSpPr>
            <p:spPr>
              <a:xfrm>
                <a:off x="4976086" y="2384254"/>
                <a:ext cx="15328" cy="2494456"/>
              </a:xfrm>
              <a:custGeom>
                <a:avLst/>
                <a:gdLst>
                  <a:gd name="connsiteX0" fmla="*/ 0 w 15328"/>
                  <a:gd name="connsiteY0" fmla="*/ 2494456 h 2494456"/>
                  <a:gd name="connsiteX1" fmla="*/ 0 w 15328"/>
                  <a:gd name="connsiteY1" fmla="*/ 0 h 2494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328" h="2494456">
                    <a:moveTo>
                      <a:pt x="0" y="2494456"/>
                    </a:moveTo>
                    <a:lnTo>
                      <a:pt x="0" y="0"/>
                    </a:lnTo>
                  </a:path>
                </a:pathLst>
              </a:custGeom>
              <a:noFill/>
              <a:ln w="1225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5" name="TextBox 394">
                <a:extLst>
                  <a:ext uri="{FF2B5EF4-FFF2-40B4-BE49-F238E27FC236}">
                    <a16:creationId xmlns:a16="http://schemas.microsoft.com/office/drawing/2014/main" id="{39976DFA-0350-4331-ADEA-5F1C6AE7F3F5}"/>
                  </a:ext>
                </a:extLst>
              </p:cNvPr>
              <p:cNvSpPr txBox="1"/>
              <p:nvPr/>
            </p:nvSpPr>
            <p:spPr>
              <a:xfrm>
                <a:off x="4754354" y="4852108"/>
                <a:ext cx="443464" cy="2596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8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396" name="Graphic 382">
              <a:extLst>
                <a:ext uri="{FF2B5EF4-FFF2-40B4-BE49-F238E27FC236}">
                  <a16:creationId xmlns:a16="http://schemas.microsoft.com/office/drawing/2014/main" id="{E89FE07A-FE14-4F6F-B4BE-6A1989C59E2A}"/>
                </a:ext>
              </a:extLst>
            </p:cNvPr>
            <p:cNvGrpSpPr/>
            <p:nvPr/>
          </p:nvGrpSpPr>
          <p:grpSpPr>
            <a:xfrm>
              <a:off x="5991614" y="2384254"/>
              <a:ext cx="260584" cy="2681807"/>
              <a:chOff x="5991614" y="2384254"/>
              <a:chExt cx="260584" cy="2681807"/>
            </a:xfrm>
          </p:grpSpPr>
          <p:sp>
            <p:nvSpPr>
              <p:cNvPr id="397" name="Freeform: Shape 396">
                <a:extLst>
                  <a:ext uri="{FF2B5EF4-FFF2-40B4-BE49-F238E27FC236}">
                    <a16:creationId xmlns:a16="http://schemas.microsoft.com/office/drawing/2014/main" id="{902895AB-6EC7-46E8-9FB1-E1EC7188C221}"/>
                  </a:ext>
                </a:extLst>
              </p:cNvPr>
              <p:cNvSpPr/>
              <p:nvPr/>
            </p:nvSpPr>
            <p:spPr>
              <a:xfrm>
                <a:off x="6121906" y="2384254"/>
                <a:ext cx="15328" cy="2494456"/>
              </a:xfrm>
              <a:custGeom>
                <a:avLst/>
                <a:gdLst>
                  <a:gd name="connsiteX0" fmla="*/ 0 w 15328"/>
                  <a:gd name="connsiteY0" fmla="*/ 2494456 h 2494456"/>
                  <a:gd name="connsiteX1" fmla="*/ 0 w 15328"/>
                  <a:gd name="connsiteY1" fmla="*/ 0 h 2494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328" h="2494456">
                    <a:moveTo>
                      <a:pt x="0" y="2494456"/>
                    </a:moveTo>
                    <a:lnTo>
                      <a:pt x="0" y="0"/>
                    </a:lnTo>
                  </a:path>
                </a:pathLst>
              </a:custGeom>
              <a:noFill/>
              <a:ln w="1225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8" name="TextBox 397">
                <a:extLst>
                  <a:ext uri="{FF2B5EF4-FFF2-40B4-BE49-F238E27FC236}">
                    <a16:creationId xmlns:a16="http://schemas.microsoft.com/office/drawing/2014/main" id="{5E3A5BDF-05CD-4603-8499-A098C4D4523B}"/>
                  </a:ext>
                </a:extLst>
              </p:cNvPr>
              <p:cNvSpPr txBox="1"/>
              <p:nvPr/>
            </p:nvSpPr>
            <p:spPr>
              <a:xfrm>
                <a:off x="5900174" y="4852108"/>
                <a:ext cx="443464" cy="2596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8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399" name="Graphic 382">
              <a:extLst>
                <a:ext uri="{FF2B5EF4-FFF2-40B4-BE49-F238E27FC236}">
                  <a16:creationId xmlns:a16="http://schemas.microsoft.com/office/drawing/2014/main" id="{E89FE07A-FE14-4F6F-B4BE-6A1989C59E2A}"/>
                </a:ext>
              </a:extLst>
            </p:cNvPr>
            <p:cNvGrpSpPr/>
            <p:nvPr/>
          </p:nvGrpSpPr>
          <p:grpSpPr>
            <a:xfrm>
              <a:off x="7137435" y="2384254"/>
              <a:ext cx="260584" cy="2681807"/>
              <a:chOff x="7137435" y="2384254"/>
              <a:chExt cx="260584" cy="2681807"/>
            </a:xfrm>
          </p:grpSpPr>
          <p:sp>
            <p:nvSpPr>
              <p:cNvPr id="400" name="Freeform: Shape 399">
                <a:extLst>
                  <a:ext uri="{FF2B5EF4-FFF2-40B4-BE49-F238E27FC236}">
                    <a16:creationId xmlns:a16="http://schemas.microsoft.com/office/drawing/2014/main" id="{AF62F6FB-9ED6-440B-9E2A-BA88434C59FC}"/>
                  </a:ext>
                </a:extLst>
              </p:cNvPr>
              <p:cNvSpPr/>
              <p:nvPr/>
            </p:nvSpPr>
            <p:spPr>
              <a:xfrm>
                <a:off x="7267727" y="2384254"/>
                <a:ext cx="15328" cy="2494456"/>
              </a:xfrm>
              <a:custGeom>
                <a:avLst/>
                <a:gdLst>
                  <a:gd name="connsiteX0" fmla="*/ 0 w 15328"/>
                  <a:gd name="connsiteY0" fmla="*/ 2494456 h 2494456"/>
                  <a:gd name="connsiteX1" fmla="*/ 0 w 15328"/>
                  <a:gd name="connsiteY1" fmla="*/ 0 h 2494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328" h="2494456">
                    <a:moveTo>
                      <a:pt x="0" y="2494456"/>
                    </a:moveTo>
                    <a:lnTo>
                      <a:pt x="0" y="0"/>
                    </a:lnTo>
                  </a:path>
                </a:pathLst>
              </a:custGeom>
              <a:noFill/>
              <a:ln w="1225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1" name="TextBox 400">
                <a:extLst>
                  <a:ext uri="{FF2B5EF4-FFF2-40B4-BE49-F238E27FC236}">
                    <a16:creationId xmlns:a16="http://schemas.microsoft.com/office/drawing/2014/main" id="{CE01B3D4-A3D7-4647-9CC8-D26B7F3BC0C4}"/>
                  </a:ext>
                </a:extLst>
              </p:cNvPr>
              <p:cNvSpPr txBox="1"/>
              <p:nvPr/>
            </p:nvSpPr>
            <p:spPr>
              <a:xfrm>
                <a:off x="7045995" y="4852108"/>
                <a:ext cx="443464" cy="2596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8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402" name="Graphic 382">
              <a:extLst>
                <a:ext uri="{FF2B5EF4-FFF2-40B4-BE49-F238E27FC236}">
                  <a16:creationId xmlns:a16="http://schemas.microsoft.com/office/drawing/2014/main" id="{E89FE07A-FE14-4F6F-B4BE-6A1989C59E2A}"/>
                </a:ext>
              </a:extLst>
            </p:cNvPr>
            <p:cNvGrpSpPr/>
            <p:nvPr/>
          </p:nvGrpSpPr>
          <p:grpSpPr>
            <a:xfrm>
              <a:off x="8244934" y="2384254"/>
              <a:ext cx="337226" cy="2681807"/>
              <a:chOff x="8244934" y="2384254"/>
              <a:chExt cx="337226" cy="2681807"/>
            </a:xfrm>
          </p:grpSpPr>
          <p:sp>
            <p:nvSpPr>
              <p:cNvPr id="403" name="Freeform: Shape 402">
                <a:extLst>
                  <a:ext uri="{FF2B5EF4-FFF2-40B4-BE49-F238E27FC236}">
                    <a16:creationId xmlns:a16="http://schemas.microsoft.com/office/drawing/2014/main" id="{0AF67D05-A6E6-467F-B809-862B192A6D93}"/>
                  </a:ext>
                </a:extLst>
              </p:cNvPr>
              <p:cNvSpPr/>
              <p:nvPr/>
            </p:nvSpPr>
            <p:spPr>
              <a:xfrm>
                <a:off x="8413548" y="2384254"/>
                <a:ext cx="15328" cy="2494456"/>
              </a:xfrm>
              <a:custGeom>
                <a:avLst/>
                <a:gdLst>
                  <a:gd name="connsiteX0" fmla="*/ 0 w 15328"/>
                  <a:gd name="connsiteY0" fmla="*/ 2494456 h 2494456"/>
                  <a:gd name="connsiteX1" fmla="*/ 0 w 15328"/>
                  <a:gd name="connsiteY1" fmla="*/ 0 h 2494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328" h="2494456">
                    <a:moveTo>
                      <a:pt x="0" y="2494456"/>
                    </a:moveTo>
                    <a:lnTo>
                      <a:pt x="0" y="0"/>
                    </a:lnTo>
                  </a:path>
                </a:pathLst>
              </a:custGeom>
              <a:noFill/>
              <a:ln w="1225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4" name="TextBox 403">
                <a:extLst>
                  <a:ext uri="{FF2B5EF4-FFF2-40B4-BE49-F238E27FC236}">
                    <a16:creationId xmlns:a16="http://schemas.microsoft.com/office/drawing/2014/main" id="{5389F43B-8B4F-437D-A1D0-7F200F76E817}"/>
                  </a:ext>
                </a:extLst>
              </p:cNvPr>
              <p:cNvSpPr txBox="1"/>
              <p:nvPr/>
            </p:nvSpPr>
            <p:spPr>
              <a:xfrm>
                <a:off x="8153494" y="4852108"/>
                <a:ext cx="520106" cy="2596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8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405" name="Graphic 382">
            <a:extLst>
              <a:ext uri="{FF2B5EF4-FFF2-40B4-BE49-F238E27FC236}">
                <a16:creationId xmlns:a16="http://schemas.microsoft.com/office/drawing/2014/main" id="{E89FE07A-FE14-4F6F-B4BE-6A1989C59E2A}"/>
              </a:ext>
            </a:extLst>
          </p:cNvPr>
          <p:cNvGrpSpPr/>
          <p:nvPr/>
        </p:nvGrpSpPr>
        <p:grpSpPr>
          <a:xfrm>
            <a:off x="362177" y="2545713"/>
            <a:ext cx="2268617" cy="2168417"/>
            <a:chOff x="362177" y="2545713"/>
            <a:chExt cx="2268617" cy="2168417"/>
          </a:xfrm>
          <a:solidFill>
            <a:srgbClr val="262626"/>
          </a:solidFill>
        </p:grpSpPr>
        <p:sp>
          <p:nvSpPr>
            <p:cNvPr id="406" name="TextBox 405">
              <a:extLst>
                <a:ext uri="{FF2B5EF4-FFF2-40B4-BE49-F238E27FC236}">
                  <a16:creationId xmlns:a16="http://schemas.microsoft.com/office/drawing/2014/main" id="{CAE52A52-0556-44D9-AF6D-3951468EA2C7}"/>
                </a:ext>
              </a:extLst>
            </p:cNvPr>
            <p:cNvSpPr txBox="1"/>
            <p:nvPr/>
          </p:nvSpPr>
          <p:spPr>
            <a:xfrm>
              <a:off x="1619645" y="4500177"/>
              <a:ext cx="1102589" cy="259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Tech versatility</a:t>
              </a:r>
            </a:p>
          </p:txBody>
        </p:sp>
        <p:sp>
          <p:nvSpPr>
            <p:cNvPr id="407" name="TextBox 406">
              <a:extLst>
                <a:ext uri="{FF2B5EF4-FFF2-40B4-BE49-F238E27FC236}">
                  <a16:creationId xmlns:a16="http://schemas.microsoft.com/office/drawing/2014/main" id="{53838794-CE7F-4281-AB6A-99B68FF49EC2}"/>
                </a:ext>
              </a:extLst>
            </p:cNvPr>
            <p:cNvSpPr txBox="1"/>
            <p:nvPr/>
          </p:nvSpPr>
          <p:spPr>
            <a:xfrm>
              <a:off x="715264" y="4166706"/>
              <a:ext cx="2006971" cy="259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Computational and data skills</a:t>
              </a:r>
            </a:p>
          </p:txBody>
        </p:sp>
        <p:sp>
          <p:nvSpPr>
            <p:cNvPr id="408" name="TextBox 407">
              <a:extLst>
                <a:ext uri="{FF2B5EF4-FFF2-40B4-BE49-F238E27FC236}">
                  <a16:creationId xmlns:a16="http://schemas.microsoft.com/office/drawing/2014/main" id="{E45670EF-7D63-4019-8559-2CF8EA9A776D}"/>
                </a:ext>
              </a:extLst>
            </p:cNvPr>
            <p:cNvSpPr txBox="1"/>
            <p:nvPr/>
          </p:nvSpPr>
          <p:spPr>
            <a:xfrm>
              <a:off x="1405046" y="3833219"/>
              <a:ext cx="1317188" cy="259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Field skills and GIS</a:t>
              </a:r>
            </a:p>
          </p:txBody>
        </p:sp>
        <p:sp>
          <p:nvSpPr>
            <p:cNvPr id="409" name="TextBox 408">
              <a:extLst>
                <a:ext uri="{FF2B5EF4-FFF2-40B4-BE49-F238E27FC236}">
                  <a16:creationId xmlns:a16="http://schemas.microsoft.com/office/drawing/2014/main" id="{F75703CB-DC9F-4242-9862-99ABAD3F0047}"/>
                </a:ext>
              </a:extLst>
            </p:cNvPr>
            <p:cNvSpPr txBox="1"/>
            <p:nvPr/>
          </p:nvSpPr>
          <p:spPr>
            <a:xfrm>
              <a:off x="1067819" y="3499733"/>
              <a:ext cx="1654415" cy="259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Integrate disparate data</a:t>
              </a:r>
            </a:p>
          </p:txBody>
        </p:sp>
        <p:sp>
          <p:nvSpPr>
            <p:cNvPr id="410" name="TextBox 409">
              <a:extLst>
                <a:ext uri="{FF2B5EF4-FFF2-40B4-BE49-F238E27FC236}">
                  <a16:creationId xmlns:a16="http://schemas.microsoft.com/office/drawing/2014/main" id="{4E4E7D22-D137-472A-A025-1D2B8795F617}"/>
                </a:ext>
              </a:extLst>
            </p:cNvPr>
            <p:cNvSpPr txBox="1"/>
            <p:nvPr/>
          </p:nvSpPr>
          <p:spPr>
            <a:xfrm>
              <a:off x="1205776" y="3166247"/>
              <a:ext cx="1516459" cy="259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Work with uncertainty</a:t>
              </a:r>
            </a:p>
          </p:txBody>
        </p:sp>
        <p:sp>
          <p:nvSpPr>
            <p:cNvPr id="411" name="TextBox 410">
              <a:extLst>
                <a:ext uri="{FF2B5EF4-FFF2-40B4-BE49-F238E27FC236}">
                  <a16:creationId xmlns:a16="http://schemas.microsoft.com/office/drawing/2014/main" id="{93884D62-B776-4A1B-B9DE-6E58134F3517}"/>
                </a:ext>
              </a:extLst>
            </p:cNvPr>
            <p:cNvSpPr txBox="1"/>
            <p:nvPr/>
          </p:nvSpPr>
          <p:spPr>
            <a:xfrm>
              <a:off x="347380" y="2832760"/>
              <a:ext cx="2374855" cy="259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Spatial and temporal interpretations</a:t>
              </a:r>
            </a:p>
          </p:txBody>
        </p:sp>
        <p:sp>
          <p:nvSpPr>
            <p:cNvPr id="412" name="TextBox 411">
              <a:extLst>
                <a:ext uri="{FF2B5EF4-FFF2-40B4-BE49-F238E27FC236}">
                  <a16:creationId xmlns:a16="http://schemas.microsoft.com/office/drawing/2014/main" id="{37A43222-606B-4A60-9FDA-4087842D0922}"/>
                </a:ext>
              </a:extLst>
            </p:cNvPr>
            <p:cNvSpPr txBox="1"/>
            <p:nvPr/>
          </p:nvSpPr>
          <p:spPr>
            <a:xfrm>
              <a:off x="270737" y="2499993"/>
              <a:ext cx="2451497" cy="259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Make inferences about Earth system</a:t>
              </a:r>
            </a:p>
          </p:txBody>
        </p:sp>
      </p:grpSp>
      <p:sp>
        <p:nvSpPr>
          <p:cNvPr id="413" name="Freeform: Shape 412">
            <a:extLst>
              <a:ext uri="{FF2B5EF4-FFF2-40B4-BE49-F238E27FC236}">
                <a16:creationId xmlns:a16="http://schemas.microsoft.com/office/drawing/2014/main" id="{03ECD9DF-8073-4624-8DE2-3324CDC316D5}"/>
              </a:ext>
            </a:extLst>
          </p:cNvPr>
          <p:cNvSpPr/>
          <p:nvPr/>
        </p:nvSpPr>
        <p:spPr>
          <a:xfrm>
            <a:off x="2684445" y="4498546"/>
            <a:ext cx="893528" cy="266773"/>
          </a:xfrm>
          <a:custGeom>
            <a:avLst/>
            <a:gdLst>
              <a:gd name="connsiteX0" fmla="*/ 0 w 893528"/>
              <a:gd name="connsiteY0" fmla="*/ 266774 h 266773"/>
              <a:gd name="connsiteX1" fmla="*/ 893529 w 893528"/>
              <a:gd name="connsiteY1" fmla="*/ 266774 h 266773"/>
              <a:gd name="connsiteX2" fmla="*/ 893529 w 893528"/>
              <a:gd name="connsiteY2" fmla="*/ 0 h 266773"/>
              <a:gd name="connsiteX3" fmla="*/ 0 w 893528"/>
              <a:gd name="connsiteY3" fmla="*/ 0 h 266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3528" h="266773">
                <a:moveTo>
                  <a:pt x="0" y="266774"/>
                </a:moveTo>
                <a:lnTo>
                  <a:pt x="893529" y="266774"/>
                </a:lnTo>
                <a:lnTo>
                  <a:pt x="89352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4" name="Freeform: Shape 413">
            <a:extLst>
              <a:ext uri="{FF2B5EF4-FFF2-40B4-BE49-F238E27FC236}">
                <a16:creationId xmlns:a16="http://schemas.microsoft.com/office/drawing/2014/main" id="{D0E4D13E-3C68-47CB-83EB-19DC9FCEB321}"/>
              </a:ext>
            </a:extLst>
          </p:cNvPr>
          <p:cNvSpPr/>
          <p:nvPr/>
        </p:nvSpPr>
        <p:spPr>
          <a:xfrm>
            <a:off x="3577974" y="4498546"/>
            <a:ext cx="2102425" cy="266773"/>
          </a:xfrm>
          <a:custGeom>
            <a:avLst/>
            <a:gdLst>
              <a:gd name="connsiteX0" fmla="*/ 0 w 2102425"/>
              <a:gd name="connsiteY0" fmla="*/ 266774 h 266773"/>
              <a:gd name="connsiteX1" fmla="*/ 2102426 w 2102425"/>
              <a:gd name="connsiteY1" fmla="*/ 266774 h 266773"/>
              <a:gd name="connsiteX2" fmla="*/ 2102426 w 2102425"/>
              <a:gd name="connsiteY2" fmla="*/ 0 h 266773"/>
              <a:gd name="connsiteX3" fmla="*/ 0 w 2102425"/>
              <a:gd name="connsiteY3" fmla="*/ 0 h 266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2425" h="266773">
                <a:moveTo>
                  <a:pt x="0" y="266774"/>
                </a:moveTo>
                <a:lnTo>
                  <a:pt x="2102426" y="266774"/>
                </a:lnTo>
                <a:lnTo>
                  <a:pt x="210242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5" name="Freeform: Shape 414">
            <a:extLst>
              <a:ext uri="{FF2B5EF4-FFF2-40B4-BE49-F238E27FC236}">
                <a16:creationId xmlns:a16="http://schemas.microsoft.com/office/drawing/2014/main" id="{0FB5E804-B6F5-4924-BFDD-C89BA23378E6}"/>
              </a:ext>
            </a:extLst>
          </p:cNvPr>
          <p:cNvSpPr/>
          <p:nvPr/>
        </p:nvSpPr>
        <p:spPr>
          <a:xfrm>
            <a:off x="5680400" y="4498546"/>
            <a:ext cx="1800194" cy="266773"/>
          </a:xfrm>
          <a:custGeom>
            <a:avLst/>
            <a:gdLst>
              <a:gd name="connsiteX0" fmla="*/ 0 w 1800194"/>
              <a:gd name="connsiteY0" fmla="*/ 266774 h 266773"/>
              <a:gd name="connsiteX1" fmla="*/ 1800194 w 1800194"/>
              <a:gd name="connsiteY1" fmla="*/ 266774 h 266773"/>
              <a:gd name="connsiteX2" fmla="*/ 1800194 w 1800194"/>
              <a:gd name="connsiteY2" fmla="*/ 0 h 266773"/>
              <a:gd name="connsiteX3" fmla="*/ 0 w 1800194"/>
              <a:gd name="connsiteY3" fmla="*/ 0 h 266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194" h="266773">
                <a:moveTo>
                  <a:pt x="0" y="266774"/>
                </a:moveTo>
                <a:lnTo>
                  <a:pt x="1800194" y="266774"/>
                </a:lnTo>
                <a:lnTo>
                  <a:pt x="180019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6" name="Freeform: Shape 415">
            <a:extLst>
              <a:ext uri="{FF2B5EF4-FFF2-40B4-BE49-F238E27FC236}">
                <a16:creationId xmlns:a16="http://schemas.microsoft.com/office/drawing/2014/main" id="{32A737CE-9113-4354-96A9-47B8B1EECDC8}"/>
              </a:ext>
            </a:extLst>
          </p:cNvPr>
          <p:cNvSpPr/>
          <p:nvPr/>
        </p:nvSpPr>
        <p:spPr>
          <a:xfrm>
            <a:off x="7480594" y="4498546"/>
            <a:ext cx="578175" cy="266773"/>
          </a:xfrm>
          <a:custGeom>
            <a:avLst/>
            <a:gdLst>
              <a:gd name="connsiteX0" fmla="*/ 0 w 578175"/>
              <a:gd name="connsiteY0" fmla="*/ 266774 h 266773"/>
              <a:gd name="connsiteX1" fmla="*/ 578176 w 578175"/>
              <a:gd name="connsiteY1" fmla="*/ 266774 h 266773"/>
              <a:gd name="connsiteX2" fmla="*/ 578176 w 578175"/>
              <a:gd name="connsiteY2" fmla="*/ 0 h 266773"/>
              <a:gd name="connsiteX3" fmla="*/ 0 w 578175"/>
              <a:gd name="connsiteY3" fmla="*/ 0 h 266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8175" h="266773">
                <a:moveTo>
                  <a:pt x="0" y="266774"/>
                </a:moveTo>
                <a:lnTo>
                  <a:pt x="578176" y="266774"/>
                </a:lnTo>
                <a:lnTo>
                  <a:pt x="5781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7" name="Freeform: Shape 416">
            <a:extLst>
              <a:ext uri="{FF2B5EF4-FFF2-40B4-BE49-F238E27FC236}">
                <a16:creationId xmlns:a16="http://schemas.microsoft.com/office/drawing/2014/main" id="{F9E3DA41-A680-45A2-A556-B85EEAC66233}"/>
              </a:ext>
            </a:extLst>
          </p:cNvPr>
          <p:cNvSpPr/>
          <p:nvPr/>
        </p:nvSpPr>
        <p:spPr>
          <a:xfrm>
            <a:off x="8058769" y="4498546"/>
            <a:ext cx="354778" cy="266773"/>
          </a:xfrm>
          <a:custGeom>
            <a:avLst/>
            <a:gdLst>
              <a:gd name="connsiteX0" fmla="*/ 0 w 354778"/>
              <a:gd name="connsiteY0" fmla="*/ 266774 h 266773"/>
              <a:gd name="connsiteX1" fmla="*/ 354778 w 354778"/>
              <a:gd name="connsiteY1" fmla="*/ 266774 h 266773"/>
              <a:gd name="connsiteX2" fmla="*/ 354778 w 354778"/>
              <a:gd name="connsiteY2" fmla="*/ 0 h 266773"/>
              <a:gd name="connsiteX3" fmla="*/ 0 w 354778"/>
              <a:gd name="connsiteY3" fmla="*/ 0 h 266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4778" h="266773">
                <a:moveTo>
                  <a:pt x="0" y="266774"/>
                </a:moveTo>
                <a:lnTo>
                  <a:pt x="354778" y="266774"/>
                </a:lnTo>
                <a:lnTo>
                  <a:pt x="35477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8" name="Freeform: Shape 417">
            <a:extLst>
              <a:ext uri="{FF2B5EF4-FFF2-40B4-BE49-F238E27FC236}">
                <a16:creationId xmlns:a16="http://schemas.microsoft.com/office/drawing/2014/main" id="{C1DF21EC-D9B2-4DED-9444-69BF851E3459}"/>
              </a:ext>
            </a:extLst>
          </p:cNvPr>
          <p:cNvSpPr/>
          <p:nvPr/>
        </p:nvSpPr>
        <p:spPr>
          <a:xfrm>
            <a:off x="2684445" y="4165060"/>
            <a:ext cx="1219244" cy="266789"/>
          </a:xfrm>
          <a:custGeom>
            <a:avLst/>
            <a:gdLst>
              <a:gd name="connsiteX0" fmla="*/ 0 w 1219244"/>
              <a:gd name="connsiteY0" fmla="*/ 266789 h 266789"/>
              <a:gd name="connsiteX1" fmla="*/ 1219244 w 1219244"/>
              <a:gd name="connsiteY1" fmla="*/ 266789 h 266789"/>
              <a:gd name="connsiteX2" fmla="*/ 1219244 w 1219244"/>
              <a:gd name="connsiteY2" fmla="*/ 0 h 266789"/>
              <a:gd name="connsiteX3" fmla="*/ 0 w 1219244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44" h="266789">
                <a:moveTo>
                  <a:pt x="0" y="266789"/>
                </a:moveTo>
                <a:lnTo>
                  <a:pt x="1219244" y="266789"/>
                </a:lnTo>
                <a:lnTo>
                  <a:pt x="121924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9" name="Freeform: Shape 418">
            <a:extLst>
              <a:ext uri="{FF2B5EF4-FFF2-40B4-BE49-F238E27FC236}">
                <a16:creationId xmlns:a16="http://schemas.microsoft.com/office/drawing/2014/main" id="{D62EF95B-D2F0-4FB0-ACB7-94196ADA2FF9}"/>
              </a:ext>
            </a:extLst>
          </p:cNvPr>
          <p:cNvSpPr/>
          <p:nvPr/>
        </p:nvSpPr>
        <p:spPr>
          <a:xfrm>
            <a:off x="3903689" y="4165060"/>
            <a:ext cx="2451578" cy="266789"/>
          </a:xfrm>
          <a:custGeom>
            <a:avLst/>
            <a:gdLst>
              <a:gd name="connsiteX0" fmla="*/ 0 w 2451578"/>
              <a:gd name="connsiteY0" fmla="*/ 266789 h 266789"/>
              <a:gd name="connsiteX1" fmla="*/ 2451579 w 2451578"/>
              <a:gd name="connsiteY1" fmla="*/ 266789 h 266789"/>
              <a:gd name="connsiteX2" fmla="*/ 2451579 w 2451578"/>
              <a:gd name="connsiteY2" fmla="*/ 0 h 266789"/>
              <a:gd name="connsiteX3" fmla="*/ 0 w 2451578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1578" h="266789">
                <a:moveTo>
                  <a:pt x="0" y="266789"/>
                </a:moveTo>
                <a:lnTo>
                  <a:pt x="2451579" y="266789"/>
                </a:lnTo>
                <a:lnTo>
                  <a:pt x="245157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0" name="Freeform: Shape 419">
            <a:extLst>
              <a:ext uri="{FF2B5EF4-FFF2-40B4-BE49-F238E27FC236}">
                <a16:creationId xmlns:a16="http://schemas.microsoft.com/office/drawing/2014/main" id="{A6CF2D62-2870-414E-83A6-6F7414C425A6}"/>
              </a:ext>
            </a:extLst>
          </p:cNvPr>
          <p:cNvSpPr/>
          <p:nvPr/>
        </p:nvSpPr>
        <p:spPr>
          <a:xfrm>
            <a:off x="6355267" y="4165060"/>
            <a:ext cx="1520771" cy="266789"/>
          </a:xfrm>
          <a:custGeom>
            <a:avLst/>
            <a:gdLst>
              <a:gd name="connsiteX0" fmla="*/ 0 w 1520771"/>
              <a:gd name="connsiteY0" fmla="*/ 266789 h 266789"/>
              <a:gd name="connsiteX1" fmla="*/ 1520771 w 1520771"/>
              <a:gd name="connsiteY1" fmla="*/ 266789 h 266789"/>
              <a:gd name="connsiteX2" fmla="*/ 1520771 w 1520771"/>
              <a:gd name="connsiteY2" fmla="*/ 0 h 266789"/>
              <a:gd name="connsiteX3" fmla="*/ 0 w 1520771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0771" h="266789">
                <a:moveTo>
                  <a:pt x="0" y="266789"/>
                </a:moveTo>
                <a:lnTo>
                  <a:pt x="1520771" y="266789"/>
                </a:lnTo>
                <a:lnTo>
                  <a:pt x="152077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1" name="Freeform: Shape 420">
            <a:extLst>
              <a:ext uri="{FF2B5EF4-FFF2-40B4-BE49-F238E27FC236}">
                <a16:creationId xmlns:a16="http://schemas.microsoft.com/office/drawing/2014/main" id="{E2A75FAF-EDDD-4D82-8CBE-E0F7318D7C81}"/>
              </a:ext>
            </a:extLst>
          </p:cNvPr>
          <p:cNvSpPr/>
          <p:nvPr/>
        </p:nvSpPr>
        <p:spPr>
          <a:xfrm>
            <a:off x="7876039" y="4165060"/>
            <a:ext cx="288421" cy="266789"/>
          </a:xfrm>
          <a:custGeom>
            <a:avLst/>
            <a:gdLst>
              <a:gd name="connsiteX0" fmla="*/ 0 w 288421"/>
              <a:gd name="connsiteY0" fmla="*/ 266789 h 266789"/>
              <a:gd name="connsiteX1" fmla="*/ 288421 w 288421"/>
              <a:gd name="connsiteY1" fmla="*/ 266789 h 266789"/>
              <a:gd name="connsiteX2" fmla="*/ 288421 w 288421"/>
              <a:gd name="connsiteY2" fmla="*/ 0 h 266789"/>
              <a:gd name="connsiteX3" fmla="*/ 0 w 288421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421" h="266789">
                <a:moveTo>
                  <a:pt x="0" y="266789"/>
                </a:moveTo>
                <a:lnTo>
                  <a:pt x="288421" y="266789"/>
                </a:lnTo>
                <a:lnTo>
                  <a:pt x="28842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2" name="Freeform: Shape 421">
            <a:extLst>
              <a:ext uri="{FF2B5EF4-FFF2-40B4-BE49-F238E27FC236}">
                <a16:creationId xmlns:a16="http://schemas.microsoft.com/office/drawing/2014/main" id="{3CE11B9B-4224-4727-A4BF-F0C66BB38490}"/>
              </a:ext>
            </a:extLst>
          </p:cNvPr>
          <p:cNvSpPr/>
          <p:nvPr/>
        </p:nvSpPr>
        <p:spPr>
          <a:xfrm>
            <a:off x="8164460" y="4165060"/>
            <a:ext cx="249088" cy="266789"/>
          </a:xfrm>
          <a:custGeom>
            <a:avLst/>
            <a:gdLst>
              <a:gd name="connsiteX0" fmla="*/ 0 w 249088"/>
              <a:gd name="connsiteY0" fmla="*/ 266789 h 266789"/>
              <a:gd name="connsiteX1" fmla="*/ 249088 w 249088"/>
              <a:gd name="connsiteY1" fmla="*/ 266789 h 266789"/>
              <a:gd name="connsiteX2" fmla="*/ 249088 w 249088"/>
              <a:gd name="connsiteY2" fmla="*/ 0 h 266789"/>
              <a:gd name="connsiteX3" fmla="*/ 0 w 249088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088" h="266789">
                <a:moveTo>
                  <a:pt x="0" y="266789"/>
                </a:moveTo>
                <a:lnTo>
                  <a:pt x="249088" y="266789"/>
                </a:lnTo>
                <a:lnTo>
                  <a:pt x="24908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3" name="Freeform: Shape 422">
            <a:extLst>
              <a:ext uri="{FF2B5EF4-FFF2-40B4-BE49-F238E27FC236}">
                <a16:creationId xmlns:a16="http://schemas.microsoft.com/office/drawing/2014/main" id="{7E740389-FF52-4B95-8A5C-CD63E6AB1DC0}"/>
              </a:ext>
            </a:extLst>
          </p:cNvPr>
          <p:cNvSpPr/>
          <p:nvPr/>
        </p:nvSpPr>
        <p:spPr>
          <a:xfrm>
            <a:off x="2684445" y="3831574"/>
            <a:ext cx="2061958" cy="266789"/>
          </a:xfrm>
          <a:custGeom>
            <a:avLst/>
            <a:gdLst>
              <a:gd name="connsiteX0" fmla="*/ 0 w 2061958"/>
              <a:gd name="connsiteY0" fmla="*/ 266789 h 266789"/>
              <a:gd name="connsiteX1" fmla="*/ 2061959 w 2061958"/>
              <a:gd name="connsiteY1" fmla="*/ 266789 h 266789"/>
              <a:gd name="connsiteX2" fmla="*/ 2061959 w 2061958"/>
              <a:gd name="connsiteY2" fmla="*/ 0 h 266789"/>
              <a:gd name="connsiteX3" fmla="*/ 0 w 2061958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1958" h="266789">
                <a:moveTo>
                  <a:pt x="0" y="266789"/>
                </a:moveTo>
                <a:lnTo>
                  <a:pt x="2061959" y="266789"/>
                </a:lnTo>
                <a:lnTo>
                  <a:pt x="206195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4" name="Freeform: Shape 423">
            <a:extLst>
              <a:ext uri="{FF2B5EF4-FFF2-40B4-BE49-F238E27FC236}">
                <a16:creationId xmlns:a16="http://schemas.microsoft.com/office/drawing/2014/main" id="{4C247CC9-1B03-405F-A782-6E3DDD8F3E1B}"/>
              </a:ext>
            </a:extLst>
          </p:cNvPr>
          <p:cNvSpPr/>
          <p:nvPr/>
        </p:nvSpPr>
        <p:spPr>
          <a:xfrm>
            <a:off x="4746403" y="3831574"/>
            <a:ext cx="1774841" cy="266789"/>
          </a:xfrm>
          <a:custGeom>
            <a:avLst/>
            <a:gdLst>
              <a:gd name="connsiteX0" fmla="*/ 0 w 1774841"/>
              <a:gd name="connsiteY0" fmla="*/ 266789 h 266789"/>
              <a:gd name="connsiteX1" fmla="*/ 1774841 w 1774841"/>
              <a:gd name="connsiteY1" fmla="*/ 266789 h 266789"/>
              <a:gd name="connsiteX2" fmla="*/ 1774841 w 1774841"/>
              <a:gd name="connsiteY2" fmla="*/ 0 h 266789"/>
              <a:gd name="connsiteX3" fmla="*/ 0 w 1774841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4841" h="266789">
                <a:moveTo>
                  <a:pt x="0" y="266789"/>
                </a:moveTo>
                <a:lnTo>
                  <a:pt x="1774841" y="266789"/>
                </a:lnTo>
                <a:lnTo>
                  <a:pt x="177484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5" name="Freeform: Shape 424">
            <a:extLst>
              <a:ext uri="{FF2B5EF4-FFF2-40B4-BE49-F238E27FC236}">
                <a16:creationId xmlns:a16="http://schemas.microsoft.com/office/drawing/2014/main" id="{4419BCFA-C738-46C0-A231-1488F981FF43}"/>
              </a:ext>
            </a:extLst>
          </p:cNvPr>
          <p:cNvSpPr/>
          <p:nvPr/>
        </p:nvSpPr>
        <p:spPr>
          <a:xfrm>
            <a:off x="6521244" y="3831574"/>
            <a:ext cx="1239783" cy="266789"/>
          </a:xfrm>
          <a:custGeom>
            <a:avLst/>
            <a:gdLst>
              <a:gd name="connsiteX0" fmla="*/ 0 w 1239783"/>
              <a:gd name="connsiteY0" fmla="*/ 266789 h 266789"/>
              <a:gd name="connsiteX1" fmla="*/ 1239784 w 1239783"/>
              <a:gd name="connsiteY1" fmla="*/ 266789 h 266789"/>
              <a:gd name="connsiteX2" fmla="*/ 1239784 w 1239783"/>
              <a:gd name="connsiteY2" fmla="*/ 0 h 266789"/>
              <a:gd name="connsiteX3" fmla="*/ 0 w 1239783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9783" h="266789">
                <a:moveTo>
                  <a:pt x="0" y="266789"/>
                </a:moveTo>
                <a:lnTo>
                  <a:pt x="1239784" y="266789"/>
                </a:lnTo>
                <a:lnTo>
                  <a:pt x="123978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6" name="Freeform: Shape 425">
            <a:extLst>
              <a:ext uri="{FF2B5EF4-FFF2-40B4-BE49-F238E27FC236}">
                <a16:creationId xmlns:a16="http://schemas.microsoft.com/office/drawing/2014/main" id="{C582D333-3B8A-49D4-8092-AF9A0926DF1E}"/>
              </a:ext>
            </a:extLst>
          </p:cNvPr>
          <p:cNvSpPr/>
          <p:nvPr/>
        </p:nvSpPr>
        <p:spPr>
          <a:xfrm>
            <a:off x="7761028" y="3831574"/>
            <a:ext cx="443714" cy="266789"/>
          </a:xfrm>
          <a:custGeom>
            <a:avLst/>
            <a:gdLst>
              <a:gd name="connsiteX0" fmla="*/ 0 w 443714"/>
              <a:gd name="connsiteY0" fmla="*/ 266789 h 266789"/>
              <a:gd name="connsiteX1" fmla="*/ 443714 w 443714"/>
              <a:gd name="connsiteY1" fmla="*/ 266789 h 266789"/>
              <a:gd name="connsiteX2" fmla="*/ 443714 w 443714"/>
              <a:gd name="connsiteY2" fmla="*/ 0 h 266789"/>
              <a:gd name="connsiteX3" fmla="*/ 0 w 443714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714" h="266789">
                <a:moveTo>
                  <a:pt x="0" y="266789"/>
                </a:moveTo>
                <a:lnTo>
                  <a:pt x="443714" y="266789"/>
                </a:lnTo>
                <a:lnTo>
                  <a:pt x="44371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7" name="Freeform: Shape 426">
            <a:extLst>
              <a:ext uri="{FF2B5EF4-FFF2-40B4-BE49-F238E27FC236}">
                <a16:creationId xmlns:a16="http://schemas.microsoft.com/office/drawing/2014/main" id="{CBD908EB-E863-4EA8-9043-8F992C428367}"/>
              </a:ext>
            </a:extLst>
          </p:cNvPr>
          <p:cNvSpPr/>
          <p:nvPr/>
        </p:nvSpPr>
        <p:spPr>
          <a:xfrm>
            <a:off x="8204743" y="3831574"/>
            <a:ext cx="208804" cy="266789"/>
          </a:xfrm>
          <a:custGeom>
            <a:avLst/>
            <a:gdLst>
              <a:gd name="connsiteX0" fmla="*/ 0 w 208804"/>
              <a:gd name="connsiteY0" fmla="*/ 266789 h 266789"/>
              <a:gd name="connsiteX1" fmla="*/ 208805 w 208804"/>
              <a:gd name="connsiteY1" fmla="*/ 266789 h 266789"/>
              <a:gd name="connsiteX2" fmla="*/ 208805 w 208804"/>
              <a:gd name="connsiteY2" fmla="*/ 0 h 266789"/>
              <a:gd name="connsiteX3" fmla="*/ 0 w 208804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804" h="266789">
                <a:moveTo>
                  <a:pt x="0" y="266789"/>
                </a:moveTo>
                <a:lnTo>
                  <a:pt x="208805" y="266789"/>
                </a:lnTo>
                <a:lnTo>
                  <a:pt x="20880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8" name="Freeform: Shape 427">
            <a:extLst>
              <a:ext uri="{FF2B5EF4-FFF2-40B4-BE49-F238E27FC236}">
                <a16:creationId xmlns:a16="http://schemas.microsoft.com/office/drawing/2014/main" id="{6A5658CE-1F99-4CFC-A2F4-A5520487D8D5}"/>
              </a:ext>
            </a:extLst>
          </p:cNvPr>
          <p:cNvSpPr/>
          <p:nvPr/>
        </p:nvSpPr>
        <p:spPr>
          <a:xfrm>
            <a:off x="2684445" y="3498087"/>
            <a:ext cx="2135397" cy="266789"/>
          </a:xfrm>
          <a:custGeom>
            <a:avLst/>
            <a:gdLst>
              <a:gd name="connsiteX0" fmla="*/ 0 w 2135397"/>
              <a:gd name="connsiteY0" fmla="*/ 266789 h 266789"/>
              <a:gd name="connsiteX1" fmla="*/ 2135398 w 2135397"/>
              <a:gd name="connsiteY1" fmla="*/ 266789 h 266789"/>
              <a:gd name="connsiteX2" fmla="*/ 2135398 w 2135397"/>
              <a:gd name="connsiteY2" fmla="*/ 0 h 266789"/>
              <a:gd name="connsiteX3" fmla="*/ 0 w 2135397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5397" h="266789">
                <a:moveTo>
                  <a:pt x="0" y="266789"/>
                </a:moveTo>
                <a:lnTo>
                  <a:pt x="2135398" y="266789"/>
                </a:lnTo>
                <a:lnTo>
                  <a:pt x="213539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9" name="Freeform: Shape 428">
            <a:extLst>
              <a:ext uri="{FF2B5EF4-FFF2-40B4-BE49-F238E27FC236}">
                <a16:creationId xmlns:a16="http://schemas.microsoft.com/office/drawing/2014/main" id="{FDE5B54A-EFB5-4DF4-8E4C-996C3A6AA486}"/>
              </a:ext>
            </a:extLst>
          </p:cNvPr>
          <p:cNvSpPr/>
          <p:nvPr/>
        </p:nvSpPr>
        <p:spPr>
          <a:xfrm>
            <a:off x="4819842" y="3498087"/>
            <a:ext cx="2421841" cy="266789"/>
          </a:xfrm>
          <a:custGeom>
            <a:avLst/>
            <a:gdLst>
              <a:gd name="connsiteX0" fmla="*/ 0 w 2421841"/>
              <a:gd name="connsiteY0" fmla="*/ 266789 h 266789"/>
              <a:gd name="connsiteX1" fmla="*/ 2421842 w 2421841"/>
              <a:gd name="connsiteY1" fmla="*/ 266789 h 266789"/>
              <a:gd name="connsiteX2" fmla="*/ 2421842 w 2421841"/>
              <a:gd name="connsiteY2" fmla="*/ 0 h 266789"/>
              <a:gd name="connsiteX3" fmla="*/ 0 w 2421841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1841" h="266789">
                <a:moveTo>
                  <a:pt x="0" y="266789"/>
                </a:moveTo>
                <a:lnTo>
                  <a:pt x="2421842" y="266789"/>
                </a:lnTo>
                <a:lnTo>
                  <a:pt x="242184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0" name="Freeform: Shape 429">
            <a:extLst>
              <a:ext uri="{FF2B5EF4-FFF2-40B4-BE49-F238E27FC236}">
                <a16:creationId xmlns:a16="http://schemas.microsoft.com/office/drawing/2014/main" id="{3D594FB7-AEAE-4703-81B9-CB5C46F209CC}"/>
              </a:ext>
            </a:extLst>
          </p:cNvPr>
          <p:cNvSpPr/>
          <p:nvPr/>
        </p:nvSpPr>
        <p:spPr>
          <a:xfrm>
            <a:off x="7241684" y="3498087"/>
            <a:ext cx="820304" cy="266789"/>
          </a:xfrm>
          <a:custGeom>
            <a:avLst/>
            <a:gdLst>
              <a:gd name="connsiteX0" fmla="*/ 0 w 820304"/>
              <a:gd name="connsiteY0" fmla="*/ 266789 h 266789"/>
              <a:gd name="connsiteX1" fmla="*/ 820304 w 820304"/>
              <a:gd name="connsiteY1" fmla="*/ 266789 h 266789"/>
              <a:gd name="connsiteX2" fmla="*/ 820304 w 820304"/>
              <a:gd name="connsiteY2" fmla="*/ 0 h 266789"/>
              <a:gd name="connsiteX3" fmla="*/ 0 w 820304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0304" h="266789">
                <a:moveTo>
                  <a:pt x="0" y="266789"/>
                </a:moveTo>
                <a:lnTo>
                  <a:pt x="820304" y="266789"/>
                </a:lnTo>
                <a:lnTo>
                  <a:pt x="82030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1" name="Freeform: Shape 430">
            <a:extLst>
              <a:ext uri="{FF2B5EF4-FFF2-40B4-BE49-F238E27FC236}">
                <a16:creationId xmlns:a16="http://schemas.microsoft.com/office/drawing/2014/main" id="{EABE6575-51A2-4F5B-9761-00D45C016161}"/>
              </a:ext>
            </a:extLst>
          </p:cNvPr>
          <p:cNvSpPr/>
          <p:nvPr/>
        </p:nvSpPr>
        <p:spPr>
          <a:xfrm>
            <a:off x="8061988" y="3498087"/>
            <a:ext cx="208330" cy="266789"/>
          </a:xfrm>
          <a:custGeom>
            <a:avLst/>
            <a:gdLst>
              <a:gd name="connsiteX0" fmla="*/ 0 w 208330"/>
              <a:gd name="connsiteY0" fmla="*/ 266789 h 266789"/>
              <a:gd name="connsiteX1" fmla="*/ 208330 w 208330"/>
              <a:gd name="connsiteY1" fmla="*/ 266789 h 266789"/>
              <a:gd name="connsiteX2" fmla="*/ 208330 w 208330"/>
              <a:gd name="connsiteY2" fmla="*/ 0 h 266789"/>
              <a:gd name="connsiteX3" fmla="*/ 0 w 208330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330" h="266789">
                <a:moveTo>
                  <a:pt x="0" y="266789"/>
                </a:moveTo>
                <a:lnTo>
                  <a:pt x="208330" y="266789"/>
                </a:lnTo>
                <a:lnTo>
                  <a:pt x="20833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2" name="Freeform: Shape 431">
            <a:extLst>
              <a:ext uri="{FF2B5EF4-FFF2-40B4-BE49-F238E27FC236}">
                <a16:creationId xmlns:a16="http://schemas.microsoft.com/office/drawing/2014/main" id="{51B7849F-92E6-4A5B-9391-6BB68167AB62}"/>
              </a:ext>
            </a:extLst>
          </p:cNvPr>
          <p:cNvSpPr/>
          <p:nvPr/>
        </p:nvSpPr>
        <p:spPr>
          <a:xfrm>
            <a:off x="8270318" y="3498087"/>
            <a:ext cx="143229" cy="266789"/>
          </a:xfrm>
          <a:custGeom>
            <a:avLst/>
            <a:gdLst>
              <a:gd name="connsiteX0" fmla="*/ 0 w 143229"/>
              <a:gd name="connsiteY0" fmla="*/ 266789 h 266789"/>
              <a:gd name="connsiteX1" fmla="*/ 143229 w 143229"/>
              <a:gd name="connsiteY1" fmla="*/ 266789 h 266789"/>
              <a:gd name="connsiteX2" fmla="*/ 143229 w 143229"/>
              <a:gd name="connsiteY2" fmla="*/ 0 h 266789"/>
              <a:gd name="connsiteX3" fmla="*/ 0 w 143229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229" h="266789">
                <a:moveTo>
                  <a:pt x="0" y="266789"/>
                </a:moveTo>
                <a:lnTo>
                  <a:pt x="143229" y="266789"/>
                </a:lnTo>
                <a:lnTo>
                  <a:pt x="14322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3" name="Freeform: Shape 432">
            <a:extLst>
              <a:ext uri="{FF2B5EF4-FFF2-40B4-BE49-F238E27FC236}">
                <a16:creationId xmlns:a16="http://schemas.microsoft.com/office/drawing/2014/main" id="{91D371E8-1A1A-4755-A4EB-280C2CD9C5E6}"/>
              </a:ext>
            </a:extLst>
          </p:cNvPr>
          <p:cNvSpPr/>
          <p:nvPr/>
        </p:nvSpPr>
        <p:spPr>
          <a:xfrm>
            <a:off x="2684445" y="3164601"/>
            <a:ext cx="3471398" cy="266789"/>
          </a:xfrm>
          <a:custGeom>
            <a:avLst/>
            <a:gdLst>
              <a:gd name="connsiteX0" fmla="*/ 0 w 3471398"/>
              <a:gd name="connsiteY0" fmla="*/ 266789 h 266789"/>
              <a:gd name="connsiteX1" fmla="*/ 3471399 w 3471398"/>
              <a:gd name="connsiteY1" fmla="*/ 266789 h 266789"/>
              <a:gd name="connsiteX2" fmla="*/ 3471399 w 3471398"/>
              <a:gd name="connsiteY2" fmla="*/ 0 h 266789"/>
              <a:gd name="connsiteX3" fmla="*/ 0 w 3471398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1398" h="266789">
                <a:moveTo>
                  <a:pt x="0" y="266789"/>
                </a:moveTo>
                <a:lnTo>
                  <a:pt x="3471399" y="266789"/>
                </a:lnTo>
                <a:lnTo>
                  <a:pt x="3471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4" name="Freeform: Shape 433">
            <a:extLst>
              <a:ext uri="{FF2B5EF4-FFF2-40B4-BE49-F238E27FC236}">
                <a16:creationId xmlns:a16="http://schemas.microsoft.com/office/drawing/2014/main" id="{9100D818-6254-4E59-88B1-A9A31885BFAB}"/>
              </a:ext>
            </a:extLst>
          </p:cNvPr>
          <p:cNvSpPr/>
          <p:nvPr/>
        </p:nvSpPr>
        <p:spPr>
          <a:xfrm>
            <a:off x="6155844" y="3164601"/>
            <a:ext cx="1370275" cy="266789"/>
          </a:xfrm>
          <a:custGeom>
            <a:avLst/>
            <a:gdLst>
              <a:gd name="connsiteX0" fmla="*/ 0 w 1370275"/>
              <a:gd name="connsiteY0" fmla="*/ 266789 h 266789"/>
              <a:gd name="connsiteX1" fmla="*/ 1370276 w 1370275"/>
              <a:gd name="connsiteY1" fmla="*/ 266789 h 266789"/>
              <a:gd name="connsiteX2" fmla="*/ 1370276 w 1370275"/>
              <a:gd name="connsiteY2" fmla="*/ 0 h 266789"/>
              <a:gd name="connsiteX3" fmla="*/ 0 w 1370275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0275" h="266789">
                <a:moveTo>
                  <a:pt x="0" y="266789"/>
                </a:moveTo>
                <a:lnTo>
                  <a:pt x="1370276" y="266789"/>
                </a:lnTo>
                <a:lnTo>
                  <a:pt x="137027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5" name="Freeform: Shape 434">
            <a:extLst>
              <a:ext uri="{FF2B5EF4-FFF2-40B4-BE49-F238E27FC236}">
                <a16:creationId xmlns:a16="http://schemas.microsoft.com/office/drawing/2014/main" id="{B9614B54-21EB-4BC3-8A99-E1277ECC23B9}"/>
              </a:ext>
            </a:extLst>
          </p:cNvPr>
          <p:cNvSpPr/>
          <p:nvPr/>
        </p:nvSpPr>
        <p:spPr>
          <a:xfrm>
            <a:off x="7526120" y="3164601"/>
            <a:ext cx="482863" cy="266789"/>
          </a:xfrm>
          <a:custGeom>
            <a:avLst/>
            <a:gdLst>
              <a:gd name="connsiteX0" fmla="*/ 0 w 482863"/>
              <a:gd name="connsiteY0" fmla="*/ 266789 h 266789"/>
              <a:gd name="connsiteX1" fmla="*/ 482863 w 482863"/>
              <a:gd name="connsiteY1" fmla="*/ 266789 h 266789"/>
              <a:gd name="connsiteX2" fmla="*/ 482863 w 482863"/>
              <a:gd name="connsiteY2" fmla="*/ 0 h 266789"/>
              <a:gd name="connsiteX3" fmla="*/ 0 w 482863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863" h="266789">
                <a:moveTo>
                  <a:pt x="0" y="266789"/>
                </a:moveTo>
                <a:lnTo>
                  <a:pt x="482863" y="266789"/>
                </a:lnTo>
                <a:lnTo>
                  <a:pt x="4828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6" name="Freeform: Shape 435">
            <a:extLst>
              <a:ext uri="{FF2B5EF4-FFF2-40B4-BE49-F238E27FC236}">
                <a16:creationId xmlns:a16="http://schemas.microsoft.com/office/drawing/2014/main" id="{71DC6B1C-3C14-445C-AEC2-5257D07A7FC9}"/>
              </a:ext>
            </a:extLst>
          </p:cNvPr>
          <p:cNvSpPr/>
          <p:nvPr/>
        </p:nvSpPr>
        <p:spPr>
          <a:xfrm>
            <a:off x="8008983" y="3164601"/>
            <a:ext cx="169655" cy="266789"/>
          </a:xfrm>
          <a:custGeom>
            <a:avLst/>
            <a:gdLst>
              <a:gd name="connsiteX0" fmla="*/ 0 w 169655"/>
              <a:gd name="connsiteY0" fmla="*/ 266789 h 266789"/>
              <a:gd name="connsiteX1" fmla="*/ 169656 w 169655"/>
              <a:gd name="connsiteY1" fmla="*/ 266789 h 266789"/>
              <a:gd name="connsiteX2" fmla="*/ 169656 w 169655"/>
              <a:gd name="connsiteY2" fmla="*/ 0 h 266789"/>
              <a:gd name="connsiteX3" fmla="*/ 0 w 169655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55" h="266789">
                <a:moveTo>
                  <a:pt x="0" y="266789"/>
                </a:moveTo>
                <a:lnTo>
                  <a:pt x="169656" y="266789"/>
                </a:lnTo>
                <a:lnTo>
                  <a:pt x="1696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7" name="Freeform: Shape 436">
            <a:extLst>
              <a:ext uri="{FF2B5EF4-FFF2-40B4-BE49-F238E27FC236}">
                <a16:creationId xmlns:a16="http://schemas.microsoft.com/office/drawing/2014/main" id="{1E52BC96-71C6-4637-A7CF-73E83EE20038}"/>
              </a:ext>
            </a:extLst>
          </p:cNvPr>
          <p:cNvSpPr/>
          <p:nvPr/>
        </p:nvSpPr>
        <p:spPr>
          <a:xfrm>
            <a:off x="8178638" y="3164601"/>
            <a:ext cx="234909" cy="266789"/>
          </a:xfrm>
          <a:custGeom>
            <a:avLst/>
            <a:gdLst>
              <a:gd name="connsiteX0" fmla="*/ 0 w 234909"/>
              <a:gd name="connsiteY0" fmla="*/ 266789 h 266789"/>
              <a:gd name="connsiteX1" fmla="*/ 234909 w 234909"/>
              <a:gd name="connsiteY1" fmla="*/ 266789 h 266789"/>
              <a:gd name="connsiteX2" fmla="*/ 234909 w 234909"/>
              <a:gd name="connsiteY2" fmla="*/ 0 h 266789"/>
              <a:gd name="connsiteX3" fmla="*/ 0 w 234909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909" h="266789">
                <a:moveTo>
                  <a:pt x="0" y="266789"/>
                </a:moveTo>
                <a:lnTo>
                  <a:pt x="234909" y="266789"/>
                </a:lnTo>
                <a:lnTo>
                  <a:pt x="23490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8" name="Freeform: Shape 437">
            <a:extLst>
              <a:ext uri="{FF2B5EF4-FFF2-40B4-BE49-F238E27FC236}">
                <a16:creationId xmlns:a16="http://schemas.microsoft.com/office/drawing/2014/main" id="{2BB76BBD-CC5D-4BF5-87D6-2B521860F632}"/>
              </a:ext>
            </a:extLst>
          </p:cNvPr>
          <p:cNvSpPr/>
          <p:nvPr/>
        </p:nvSpPr>
        <p:spPr>
          <a:xfrm>
            <a:off x="2684445" y="2831115"/>
            <a:ext cx="3593705" cy="266789"/>
          </a:xfrm>
          <a:custGeom>
            <a:avLst/>
            <a:gdLst>
              <a:gd name="connsiteX0" fmla="*/ 0 w 3593705"/>
              <a:gd name="connsiteY0" fmla="*/ 266789 h 266789"/>
              <a:gd name="connsiteX1" fmla="*/ 3593705 w 3593705"/>
              <a:gd name="connsiteY1" fmla="*/ 266789 h 266789"/>
              <a:gd name="connsiteX2" fmla="*/ 3593705 w 3593705"/>
              <a:gd name="connsiteY2" fmla="*/ 0 h 266789"/>
              <a:gd name="connsiteX3" fmla="*/ 0 w 3593705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93705" h="266789">
                <a:moveTo>
                  <a:pt x="0" y="266789"/>
                </a:moveTo>
                <a:lnTo>
                  <a:pt x="3593705" y="266789"/>
                </a:lnTo>
                <a:lnTo>
                  <a:pt x="359370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9" name="Freeform: Shape 438">
            <a:extLst>
              <a:ext uri="{FF2B5EF4-FFF2-40B4-BE49-F238E27FC236}">
                <a16:creationId xmlns:a16="http://schemas.microsoft.com/office/drawing/2014/main" id="{6534B272-08DA-4792-B0BE-CDBB73AF9E7C}"/>
              </a:ext>
            </a:extLst>
          </p:cNvPr>
          <p:cNvSpPr/>
          <p:nvPr/>
        </p:nvSpPr>
        <p:spPr>
          <a:xfrm>
            <a:off x="6278150" y="2831115"/>
            <a:ext cx="1380193" cy="266789"/>
          </a:xfrm>
          <a:custGeom>
            <a:avLst/>
            <a:gdLst>
              <a:gd name="connsiteX0" fmla="*/ 0 w 1380193"/>
              <a:gd name="connsiteY0" fmla="*/ 266789 h 266789"/>
              <a:gd name="connsiteX1" fmla="*/ 1380194 w 1380193"/>
              <a:gd name="connsiteY1" fmla="*/ 266789 h 266789"/>
              <a:gd name="connsiteX2" fmla="*/ 1380194 w 1380193"/>
              <a:gd name="connsiteY2" fmla="*/ 0 h 266789"/>
              <a:gd name="connsiteX3" fmla="*/ 0 w 1380193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0193" h="266789">
                <a:moveTo>
                  <a:pt x="0" y="266789"/>
                </a:moveTo>
                <a:lnTo>
                  <a:pt x="1380194" y="266789"/>
                </a:lnTo>
                <a:lnTo>
                  <a:pt x="138019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0" name="Freeform: Shape 439">
            <a:extLst>
              <a:ext uri="{FF2B5EF4-FFF2-40B4-BE49-F238E27FC236}">
                <a16:creationId xmlns:a16="http://schemas.microsoft.com/office/drawing/2014/main" id="{1D83A7FB-4F3A-42BD-A354-224D31CC5DCC}"/>
              </a:ext>
            </a:extLst>
          </p:cNvPr>
          <p:cNvSpPr/>
          <p:nvPr/>
        </p:nvSpPr>
        <p:spPr>
          <a:xfrm>
            <a:off x="7658343" y="2831115"/>
            <a:ext cx="416658" cy="266789"/>
          </a:xfrm>
          <a:custGeom>
            <a:avLst/>
            <a:gdLst>
              <a:gd name="connsiteX0" fmla="*/ 0 w 416658"/>
              <a:gd name="connsiteY0" fmla="*/ 266789 h 266789"/>
              <a:gd name="connsiteX1" fmla="*/ 416659 w 416658"/>
              <a:gd name="connsiteY1" fmla="*/ 266789 h 266789"/>
              <a:gd name="connsiteX2" fmla="*/ 416659 w 416658"/>
              <a:gd name="connsiteY2" fmla="*/ 0 h 266789"/>
              <a:gd name="connsiteX3" fmla="*/ 0 w 416658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658" h="266789">
                <a:moveTo>
                  <a:pt x="0" y="266789"/>
                </a:moveTo>
                <a:lnTo>
                  <a:pt x="416659" y="266789"/>
                </a:lnTo>
                <a:lnTo>
                  <a:pt x="4166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1" name="Freeform: Shape 440">
            <a:extLst>
              <a:ext uri="{FF2B5EF4-FFF2-40B4-BE49-F238E27FC236}">
                <a16:creationId xmlns:a16="http://schemas.microsoft.com/office/drawing/2014/main" id="{6C3988BF-88F5-4311-BCC1-9D66C57D9213}"/>
              </a:ext>
            </a:extLst>
          </p:cNvPr>
          <p:cNvSpPr/>
          <p:nvPr/>
        </p:nvSpPr>
        <p:spPr>
          <a:xfrm>
            <a:off x="8075002" y="2831115"/>
            <a:ext cx="182302" cy="266789"/>
          </a:xfrm>
          <a:custGeom>
            <a:avLst/>
            <a:gdLst>
              <a:gd name="connsiteX0" fmla="*/ 0 w 182302"/>
              <a:gd name="connsiteY0" fmla="*/ 266789 h 266789"/>
              <a:gd name="connsiteX1" fmla="*/ 182302 w 182302"/>
              <a:gd name="connsiteY1" fmla="*/ 266789 h 266789"/>
              <a:gd name="connsiteX2" fmla="*/ 182302 w 182302"/>
              <a:gd name="connsiteY2" fmla="*/ 0 h 266789"/>
              <a:gd name="connsiteX3" fmla="*/ 0 w 182302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302" h="266789">
                <a:moveTo>
                  <a:pt x="0" y="266789"/>
                </a:moveTo>
                <a:lnTo>
                  <a:pt x="182302" y="266789"/>
                </a:lnTo>
                <a:lnTo>
                  <a:pt x="18230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2" name="Freeform: Shape 441">
            <a:extLst>
              <a:ext uri="{FF2B5EF4-FFF2-40B4-BE49-F238E27FC236}">
                <a16:creationId xmlns:a16="http://schemas.microsoft.com/office/drawing/2014/main" id="{2772229F-9DB0-4983-8BBA-6B38DAEB1240}"/>
              </a:ext>
            </a:extLst>
          </p:cNvPr>
          <p:cNvSpPr/>
          <p:nvPr/>
        </p:nvSpPr>
        <p:spPr>
          <a:xfrm>
            <a:off x="8257304" y="2831115"/>
            <a:ext cx="156243" cy="266789"/>
          </a:xfrm>
          <a:custGeom>
            <a:avLst/>
            <a:gdLst>
              <a:gd name="connsiteX0" fmla="*/ 0 w 156243"/>
              <a:gd name="connsiteY0" fmla="*/ 266789 h 266789"/>
              <a:gd name="connsiteX1" fmla="*/ 156243 w 156243"/>
              <a:gd name="connsiteY1" fmla="*/ 266789 h 266789"/>
              <a:gd name="connsiteX2" fmla="*/ 156243 w 156243"/>
              <a:gd name="connsiteY2" fmla="*/ 0 h 266789"/>
              <a:gd name="connsiteX3" fmla="*/ 0 w 156243"/>
              <a:gd name="connsiteY3" fmla="*/ 0 h 26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243" h="266789">
                <a:moveTo>
                  <a:pt x="0" y="266789"/>
                </a:moveTo>
                <a:lnTo>
                  <a:pt x="156243" y="266789"/>
                </a:lnTo>
                <a:lnTo>
                  <a:pt x="15624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3" name="Freeform: Shape 442">
            <a:extLst>
              <a:ext uri="{FF2B5EF4-FFF2-40B4-BE49-F238E27FC236}">
                <a16:creationId xmlns:a16="http://schemas.microsoft.com/office/drawing/2014/main" id="{BAC5B068-FB7A-4ACA-9323-2BBC516CCAF6}"/>
              </a:ext>
            </a:extLst>
          </p:cNvPr>
          <p:cNvSpPr/>
          <p:nvPr/>
        </p:nvSpPr>
        <p:spPr>
          <a:xfrm>
            <a:off x="2684445" y="2497638"/>
            <a:ext cx="3593705" cy="266787"/>
          </a:xfrm>
          <a:custGeom>
            <a:avLst/>
            <a:gdLst>
              <a:gd name="connsiteX0" fmla="*/ 0 w 3593705"/>
              <a:gd name="connsiteY0" fmla="*/ 266788 h 266787"/>
              <a:gd name="connsiteX1" fmla="*/ 3593705 w 3593705"/>
              <a:gd name="connsiteY1" fmla="*/ 266788 h 266787"/>
              <a:gd name="connsiteX2" fmla="*/ 3593705 w 3593705"/>
              <a:gd name="connsiteY2" fmla="*/ 0 h 266787"/>
              <a:gd name="connsiteX3" fmla="*/ 0 w 3593705"/>
              <a:gd name="connsiteY3" fmla="*/ 0 h 26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93705" h="266787">
                <a:moveTo>
                  <a:pt x="0" y="266788"/>
                </a:moveTo>
                <a:lnTo>
                  <a:pt x="3593705" y="266788"/>
                </a:lnTo>
                <a:lnTo>
                  <a:pt x="359370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4" name="Freeform: Shape 443">
            <a:extLst>
              <a:ext uri="{FF2B5EF4-FFF2-40B4-BE49-F238E27FC236}">
                <a16:creationId xmlns:a16="http://schemas.microsoft.com/office/drawing/2014/main" id="{1AC7142D-A97C-466A-A89B-1D35BAD28343}"/>
              </a:ext>
            </a:extLst>
          </p:cNvPr>
          <p:cNvSpPr/>
          <p:nvPr/>
        </p:nvSpPr>
        <p:spPr>
          <a:xfrm>
            <a:off x="6278150" y="2497638"/>
            <a:ext cx="1380193" cy="266787"/>
          </a:xfrm>
          <a:custGeom>
            <a:avLst/>
            <a:gdLst>
              <a:gd name="connsiteX0" fmla="*/ 0 w 1380193"/>
              <a:gd name="connsiteY0" fmla="*/ 266788 h 266787"/>
              <a:gd name="connsiteX1" fmla="*/ 1380194 w 1380193"/>
              <a:gd name="connsiteY1" fmla="*/ 266788 h 266787"/>
              <a:gd name="connsiteX2" fmla="*/ 1380194 w 1380193"/>
              <a:gd name="connsiteY2" fmla="*/ 0 h 266787"/>
              <a:gd name="connsiteX3" fmla="*/ 0 w 1380193"/>
              <a:gd name="connsiteY3" fmla="*/ 0 h 26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0193" h="266787">
                <a:moveTo>
                  <a:pt x="0" y="266788"/>
                </a:moveTo>
                <a:lnTo>
                  <a:pt x="1380194" y="266788"/>
                </a:lnTo>
                <a:lnTo>
                  <a:pt x="138019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5" name="Freeform: Shape 444">
            <a:extLst>
              <a:ext uri="{FF2B5EF4-FFF2-40B4-BE49-F238E27FC236}">
                <a16:creationId xmlns:a16="http://schemas.microsoft.com/office/drawing/2014/main" id="{CC7DD7BB-21AA-4178-8707-C2650EA065DD}"/>
              </a:ext>
            </a:extLst>
          </p:cNvPr>
          <p:cNvSpPr/>
          <p:nvPr/>
        </p:nvSpPr>
        <p:spPr>
          <a:xfrm>
            <a:off x="7658343" y="2497638"/>
            <a:ext cx="416658" cy="266787"/>
          </a:xfrm>
          <a:custGeom>
            <a:avLst/>
            <a:gdLst>
              <a:gd name="connsiteX0" fmla="*/ 0 w 416658"/>
              <a:gd name="connsiteY0" fmla="*/ 266788 h 266787"/>
              <a:gd name="connsiteX1" fmla="*/ 416659 w 416658"/>
              <a:gd name="connsiteY1" fmla="*/ 266788 h 266787"/>
              <a:gd name="connsiteX2" fmla="*/ 416659 w 416658"/>
              <a:gd name="connsiteY2" fmla="*/ 0 h 266787"/>
              <a:gd name="connsiteX3" fmla="*/ 0 w 416658"/>
              <a:gd name="connsiteY3" fmla="*/ 0 h 26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658" h="266787">
                <a:moveTo>
                  <a:pt x="0" y="266788"/>
                </a:moveTo>
                <a:lnTo>
                  <a:pt x="416659" y="266788"/>
                </a:lnTo>
                <a:lnTo>
                  <a:pt x="4166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6" name="Freeform: Shape 445">
            <a:extLst>
              <a:ext uri="{FF2B5EF4-FFF2-40B4-BE49-F238E27FC236}">
                <a16:creationId xmlns:a16="http://schemas.microsoft.com/office/drawing/2014/main" id="{341843A3-6E54-4F5D-9D43-29046539DA89}"/>
              </a:ext>
            </a:extLst>
          </p:cNvPr>
          <p:cNvSpPr/>
          <p:nvPr/>
        </p:nvSpPr>
        <p:spPr>
          <a:xfrm>
            <a:off x="8075002" y="2497638"/>
            <a:ext cx="182302" cy="266787"/>
          </a:xfrm>
          <a:custGeom>
            <a:avLst/>
            <a:gdLst>
              <a:gd name="connsiteX0" fmla="*/ 0 w 182302"/>
              <a:gd name="connsiteY0" fmla="*/ 266788 h 266787"/>
              <a:gd name="connsiteX1" fmla="*/ 182302 w 182302"/>
              <a:gd name="connsiteY1" fmla="*/ 266788 h 266787"/>
              <a:gd name="connsiteX2" fmla="*/ 182302 w 182302"/>
              <a:gd name="connsiteY2" fmla="*/ 0 h 266787"/>
              <a:gd name="connsiteX3" fmla="*/ 0 w 182302"/>
              <a:gd name="connsiteY3" fmla="*/ 0 h 26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302" h="266787">
                <a:moveTo>
                  <a:pt x="0" y="266788"/>
                </a:moveTo>
                <a:lnTo>
                  <a:pt x="182302" y="266788"/>
                </a:lnTo>
                <a:lnTo>
                  <a:pt x="18230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7" name="Freeform: Shape 446">
            <a:extLst>
              <a:ext uri="{FF2B5EF4-FFF2-40B4-BE49-F238E27FC236}">
                <a16:creationId xmlns:a16="http://schemas.microsoft.com/office/drawing/2014/main" id="{DE068FD9-2804-4967-AD1C-AD91ED7E6323}"/>
              </a:ext>
            </a:extLst>
          </p:cNvPr>
          <p:cNvSpPr/>
          <p:nvPr/>
        </p:nvSpPr>
        <p:spPr>
          <a:xfrm>
            <a:off x="8257304" y="2497638"/>
            <a:ext cx="156243" cy="266787"/>
          </a:xfrm>
          <a:custGeom>
            <a:avLst/>
            <a:gdLst>
              <a:gd name="connsiteX0" fmla="*/ 0 w 156243"/>
              <a:gd name="connsiteY0" fmla="*/ 266788 h 266787"/>
              <a:gd name="connsiteX1" fmla="*/ 156243 w 156243"/>
              <a:gd name="connsiteY1" fmla="*/ 266788 h 266787"/>
              <a:gd name="connsiteX2" fmla="*/ 156243 w 156243"/>
              <a:gd name="connsiteY2" fmla="*/ 0 h 266787"/>
              <a:gd name="connsiteX3" fmla="*/ 0 w 156243"/>
              <a:gd name="connsiteY3" fmla="*/ 0 h 26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243" h="266787">
                <a:moveTo>
                  <a:pt x="0" y="266788"/>
                </a:moveTo>
                <a:lnTo>
                  <a:pt x="156243" y="266788"/>
                </a:lnTo>
                <a:lnTo>
                  <a:pt x="15624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8" name="Freeform: Shape 447">
            <a:extLst>
              <a:ext uri="{FF2B5EF4-FFF2-40B4-BE49-F238E27FC236}">
                <a16:creationId xmlns:a16="http://schemas.microsoft.com/office/drawing/2014/main" id="{810B9DFC-F570-4275-AA8E-3A584D5D8CCC}"/>
              </a:ext>
            </a:extLst>
          </p:cNvPr>
          <p:cNvSpPr/>
          <p:nvPr/>
        </p:nvSpPr>
        <p:spPr>
          <a:xfrm>
            <a:off x="2684445" y="2384254"/>
            <a:ext cx="15328" cy="2494456"/>
          </a:xfrm>
          <a:custGeom>
            <a:avLst/>
            <a:gdLst>
              <a:gd name="connsiteX0" fmla="*/ 0 w 15328"/>
              <a:gd name="connsiteY0" fmla="*/ 2494456 h 2494456"/>
              <a:gd name="connsiteX1" fmla="*/ 0 w 15328"/>
              <a:gd name="connsiteY1" fmla="*/ 0 h 2494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28" h="2494456">
                <a:moveTo>
                  <a:pt x="0" y="2494456"/>
                </a:moveTo>
                <a:lnTo>
                  <a:pt x="0" y="0"/>
                </a:lnTo>
              </a:path>
            </a:pathLst>
          </a:custGeom>
          <a:noFill/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9" name="Freeform: Shape 448">
            <a:extLst>
              <a:ext uri="{FF2B5EF4-FFF2-40B4-BE49-F238E27FC236}">
                <a16:creationId xmlns:a16="http://schemas.microsoft.com/office/drawing/2014/main" id="{E197D0FC-A5C6-4BD3-A35A-95F4F469581F}"/>
              </a:ext>
            </a:extLst>
          </p:cNvPr>
          <p:cNvSpPr/>
          <p:nvPr/>
        </p:nvSpPr>
        <p:spPr>
          <a:xfrm>
            <a:off x="8413548" y="2384254"/>
            <a:ext cx="15328" cy="2494456"/>
          </a:xfrm>
          <a:custGeom>
            <a:avLst/>
            <a:gdLst>
              <a:gd name="connsiteX0" fmla="*/ 0 w 15328"/>
              <a:gd name="connsiteY0" fmla="*/ 2494456 h 2494456"/>
              <a:gd name="connsiteX1" fmla="*/ 0 w 15328"/>
              <a:gd name="connsiteY1" fmla="*/ 0 h 2494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28" h="2494456">
                <a:moveTo>
                  <a:pt x="0" y="2494456"/>
                </a:moveTo>
                <a:lnTo>
                  <a:pt x="0" y="0"/>
                </a:lnTo>
              </a:path>
            </a:pathLst>
          </a:custGeom>
          <a:noFill/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0" name="Freeform: Shape 449">
            <a:extLst>
              <a:ext uri="{FF2B5EF4-FFF2-40B4-BE49-F238E27FC236}">
                <a16:creationId xmlns:a16="http://schemas.microsoft.com/office/drawing/2014/main" id="{94886707-B7B1-4453-BF50-98558B2EF46D}"/>
              </a:ext>
            </a:extLst>
          </p:cNvPr>
          <p:cNvSpPr/>
          <p:nvPr/>
        </p:nvSpPr>
        <p:spPr>
          <a:xfrm>
            <a:off x="2684445" y="4878710"/>
            <a:ext cx="5729103" cy="15294"/>
          </a:xfrm>
          <a:custGeom>
            <a:avLst/>
            <a:gdLst>
              <a:gd name="connsiteX0" fmla="*/ 0 w 5729103"/>
              <a:gd name="connsiteY0" fmla="*/ 0 h 15294"/>
              <a:gd name="connsiteX1" fmla="*/ 5729103 w 5729103"/>
              <a:gd name="connsiteY1" fmla="*/ 0 h 15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29103" h="15294">
                <a:moveTo>
                  <a:pt x="0" y="0"/>
                </a:moveTo>
                <a:lnTo>
                  <a:pt x="5729103" y="0"/>
                </a:lnTo>
              </a:path>
            </a:pathLst>
          </a:custGeom>
          <a:noFill/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1" name="Freeform: Shape 450">
            <a:extLst>
              <a:ext uri="{FF2B5EF4-FFF2-40B4-BE49-F238E27FC236}">
                <a16:creationId xmlns:a16="http://schemas.microsoft.com/office/drawing/2014/main" id="{3D0E1900-41DA-491B-9B87-DAB9AAAAAEFD}"/>
              </a:ext>
            </a:extLst>
          </p:cNvPr>
          <p:cNvSpPr/>
          <p:nvPr/>
        </p:nvSpPr>
        <p:spPr>
          <a:xfrm>
            <a:off x="2684445" y="2384254"/>
            <a:ext cx="5729103" cy="15294"/>
          </a:xfrm>
          <a:custGeom>
            <a:avLst/>
            <a:gdLst>
              <a:gd name="connsiteX0" fmla="*/ 0 w 5729103"/>
              <a:gd name="connsiteY0" fmla="*/ 0 h 15294"/>
              <a:gd name="connsiteX1" fmla="*/ 5729103 w 5729103"/>
              <a:gd name="connsiteY1" fmla="*/ 0 h 15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29103" h="15294">
                <a:moveTo>
                  <a:pt x="0" y="0"/>
                </a:moveTo>
                <a:lnTo>
                  <a:pt x="5729103" y="0"/>
                </a:lnTo>
              </a:path>
            </a:pathLst>
          </a:custGeom>
          <a:noFill/>
          <a:ln w="153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52" name="Graphic 382">
            <a:extLst>
              <a:ext uri="{FF2B5EF4-FFF2-40B4-BE49-F238E27FC236}">
                <a16:creationId xmlns:a16="http://schemas.microsoft.com/office/drawing/2014/main" id="{E89FE07A-FE14-4F6F-B4BE-6A1989C59E2A}"/>
              </a:ext>
            </a:extLst>
          </p:cNvPr>
          <p:cNvGrpSpPr/>
          <p:nvPr/>
        </p:nvGrpSpPr>
        <p:grpSpPr>
          <a:xfrm>
            <a:off x="2461599" y="5387159"/>
            <a:ext cx="5234866" cy="168234"/>
            <a:chOff x="2461599" y="5142792"/>
            <a:chExt cx="5234866" cy="168234"/>
          </a:xfrm>
        </p:grpSpPr>
        <p:sp>
          <p:nvSpPr>
            <p:cNvPr id="453" name="Freeform: Shape 452">
              <a:extLst>
                <a:ext uri="{FF2B5EF4-FFF2-40B4-BE49-F238E27FC236}">
                  <a16:creationId xmlns:a16="http://schemas.microsoft.com/office/drawing/2014/main" id="{CFA86B73-253A-4ADF-A3A4-891F4901C21F}"/>
                </a:ext>
              </a:extLst>
            </p:cNvPr>
            <p:cNvSpPr/>
            <p:nvPr/>
          </p:nvSpPr>
          <p:spPr>
            <a:xfrm>
              <a:off x="2461599" y="5184086"/>
              <a:ext cx="275912" cy="96352"/>
            </a:xfrm>
            <a:custGeom>
              <a:avLst/>
              <a:gdLst>
                <a:gd name="connsiteX0" fmla="*/ 0 w 275912"/>
                <a:gd name="connsiteY0" fmla="*/ 96352 h 96352"/>
                <a:gd name="connsiteX1" fmla="*/ 275913 w 275912"/>
                <a:gd name="connsiteY1" fmla="*/ 96352 h 96352"/>
                <a:gd name="connsiteX2" fmla="*/ 275913 w 275912"/>
                <a:gd name="connsiteY2" fmla="*/ 0 h 96352"/>
                <a:gd name="connsiteX3" fmla="*/ 0 w 275912"/>
                <a:gd name="connsiteY3" fmla="*/ 0 h 96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912" h="96352">
                  <a:moveTo>
                    <a:pt x="0" y="96352"/>
                  </a:moveTo>
                  <a:lnTo>
                    <a:pt x="275913" y="96352"/>
                  </a:lnTo>
                  <a:lnTo>
                    <a:pt x="2759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31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4" name="TextBox 453">
              <a:extLst>
                <a:ext uri="{FF2B5EF4-FFF2-40B4-BE49-F238E27FC236}">
                  <a16:creationId xmlns:a16="http://schemas.microsoft.com/office/drawing/2014/main" id="{C3D4CF15-3362-48EB-B098-ABD646EB72EF}"/>
                </a:ext>
              </a:extLst>
            </p:cNvPr>
            <p:cNvSpPr txBox="1"/>
            <p:nvPr/>
          </p:nvSpPr>
          <p:spPr>
            <a:xfrm>
              <a:off x="2756437" y="5097072"/>
              <a:ext cx="1194560" cy="259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Very important</a:t>
              </a:r>
            </a:p>
          </p:txBody>
        </p:sp>
        <p:sp>
          <p:nvSpPr>
            <p:cNvPr id="455" name="Freeform: Shape 454">
              <a:extLst>
                <a:ext uri="{FF2B5EF4-FFF2-40B4-BE49-F238E27FC236}">
                  <a16:creationId xmlns:a16="http://schemas.microsoft.com/office/drawing/2014/main" id="{E2735BE3-EBB4-4E39-885A-59423D165A6D}"/>
                </a:ext>
              </a:extLst>
            </p:cNvPr>
            <p:cNvSpPr/>
            <p:nvPr/>
          </p:nvSpPr>
          <p:spPr>
            <a:xfrm>
              <a:off x="4140836" y="5184086"/>
              <a:ext cx="275912" cy="96352"/>
            </a:xfrm>
            <a:custGeom>
              <a:avLst/>
              <a:gdLst>
                <a:gd name="connsiteX0" fmla="*/ 0 w 275912"/>
                <a:gd name="connsiteY0" fmla="*/ 96352 h 96352"/>
                <a:gd name="connsiteX1" fmla="*/ 275913 w 275912"/>
                <a:gd name="connsiteY1" fmla="*/ 96352 h 96352"/>
                <a:gd name="connsiteX2" fmla="*/ 275913 w 275912"/>
                <a:gd name="connsiteY2" fmla="*/ 0 h 96352"/>
                <a:gd name="connsiteX3" fmla="*/ 0 w 275912"/>
                <a:gd name="connsiteY3" fmla="*/ 0 h 96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912" h="96352">
                  <a:moveTo>
                    <a:pt x="0" y="96352"/>
                  </a:moveTo>
                  <a:lnTo>
                    <a:pt x="275913" y="96352"/>
                  </a:lnTo>
                  <a:lnTo>
                    <a:pt x="2759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531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6" name="TextBox 455">
              <a:extLst>
                <a:ext uri="{FF2B5EF4-FFF2-40B4-BE49-F238E27FC236}">
                  <a16:creationId xmlns:a16="http://schemas.microsoft.com/office/drawing/2014/main" id="{A93F50C7-8C1C-41A7-A7E1-F29D88351E8B}"/>
                </a:ext>
              </a:extLst>
            </p:cNvPr>
            <p:cNvSpPr txBox="1"/>
            <p:nvPr/>
          </p:nvSpPr>
          <p:spPr>
            <a:xfrm>
              <a:off x="4435674" y="5097072"/>
              <a:ext cx="259522" cy="259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57" name="Freeform: Shape 456">
              <a:extLst>
                <a:ext uri="{FF2B5EF4-FFF2-40B4-BE49-F238E27FC236}">
                  <a16:creationId xmlns:a16="http://schemas.microsoft.com/office/drawing/2014/main" id="{E8C6CA0D-AEC2-43A7-8252-5D9ADC3F1F80}"/>
                </a:ext>
              </a:extLst>
            </p:cNvPr>
            <p:cNvSpPr/>
            <p:nvPr/>
          </p:nvSpPr>
          <p:spPr>
            <a:xfrm>
              <a:off x="4880497" y="5184086"/>
              <a:ext cx="275912" cy="96352"/>
            </a:xfrm>
            <a:custGeom>
              <a:avLst/>
              <a:gdLst>
                <a:gd name="connsiteX0" fmla="*/ 0 w 275912"/>
                <a:gd name="connsiteY0" fmla="*/ 96352 h 96352"/>
                <a:gd name="connsiteX1" fmla="*/ 275913 w 275912"/>
                <a:gd name="connsiteY1" fmla="*/ 96352 h 96352"/>
                <a:gd name="connsiteX2" fmla="*/ 275913 w 275912"/>
                <a:gd name="connsiteY2" fmla="*/ 0 h 96352"/>
                <a:gd name="connsiteX3" fmla="*/ 0 w 275912"/>
                <a:gd name="connsiteY3" fmla="*/ 0 h 96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912" h="96352">
                  <a:moveTo>
                    <a:pt x="0" y="96352"/>
                  </a:moveTo>
                  <a:lnTo>
                    <a:pt x="275913" y="96352"/>
                  </a:lnTo>
                  <a:lnTo>
                    <a:pt x="2759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531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8" name="TextBox 457">
              <a:extLst>
                <a:ext uri="{FF2B5EF4-FFF2-40B4-BE49-F238E27FC236}">
                  <a16:creationId xmlns:a16="http://schemas.microsoft.com/office/drawing/2014/main" id="{A71A1DB7-7B87-4DB4-8674-B855AB6E1A8D}"/>
                </a:ext>
              </a:extLst>
            </p:cNvPr>
            <p:cNvSpPr txBox="1"/>
            <p:nvPr/>
          </p:nvSpPr>
          <p:spPr>
            <a:xfrm>
              <a:off x="5175335" y="5097072"/>
              <a:ext cx="259522" cy="259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459" name="Freeform: Shape 458">
              <a:extLst>
                <a:ext uri="{FF2B5EF4-FFF2-40B4-BE49-F238E27FC236}">
                  <a16:creationId xmlns:a16="http://schemas.microsoft.com/office/drawing/2014/main" id="{539DC63F-AEAB-4C5A-B7E6-AC945CD7D72C}"/>
                </a:ext>
              </a:extLst>
            </p:cNvPr>
            <p:cNvSpPr/>
            <p:nvPr/>
          </p:nvSpPr>
          <p:spPr>
            <a:xfrm>
              <a:off x="5620159" y="5184086"/>
              <a:ext cx="275912" cy="96352"/>
            </a:xfrm>
            <a:custGeom>
              <a:avLst/>
              <a:gdLst>
                <a:gd name="connsiteX0" fmla="*/ 0 w 275912"/>
                <a:gd name="connsiteY0" fmla="*/ 96352 h 96352"/>
                <a:gd name="connsiteX1" fmla="*/ 275913 w 275912"/>
                <a:gd name="connsiteY1" fmla="*/ 96352 h 96352"/>
                <a:gd name="connsiteX2" fmla="*/ 275913 w 275912"/>
                <a:gd name="connsiteY2" fmla="*/ 0 h 96352"/>
                <a:gd name="connsiteX3" fmla="*/ 0 w 275912"/>
                <a:gd name="connsiteY3" fmla="*/ 0 h 96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912" h="96352">
                  <a:moveTo>
                    <a:pt x="0" y="96352"/>
                  </a:moveTo>
                  <a:lnTo>
                    <a:pt x="275913" y="96352"/>
                  </a:lnTo>
                  <a:lnTo>
                    <a:pt x="2759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531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0" name="TextBox 459">
              <a:extLst>
                <a:ext uri="{FF2B5EF4-FFF2-40B4-BE49-F238E27FC236}">
                  <a16:creationId xmlns:a16="http://schemas.microsoft.com/office/drawing/2014/main" id="{DC6700DA-9DA5-4371-85DD-B43725390D73}"/>
                </a:ext>
              </a:extLst>
            </p:cNvPr>
            <p:cNvSpPr txBox="1"/>
            <p:nvPr/>
          </p:nvSpPr>
          <p:spPr>
            <a:xfrm>
              <a:off x="5914997" y="5097072"/>
              <a:ext cx="259522" cy="259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461" name="Freeform: Shape 460">
              <a:extLst>
                <a:ext uri="{FF2B5EF4-FFF2-40B4-BE49-F238E27FC236}">
                  <a16:creationId xmlns:a16="http://schemas.microsoft.com/office/drawing/2014/main" id="{AA3932AF-BBB6-482B-B276-F9A756B15957}"/>
                </a:ext>
              </a:extLst>
            </p:cNvPr>
            <p:cNvSpPr/>
            <p:nvPr/>
          </p:nvSpPr>
          <p:spPr>
            <a:xfrm>
              <a:off x="6359820" y="5184086"/>
              <a:ext cx="275912" cy="96352"/>
            </a:xfrm>
            <a:custGeom>
              <a:avLst/>
              <a:gdLst>
                <a:gd name="connsiteX0" fmla="*/ 0 w 275912"/>
                <a:gd name="connsiteY0" fmla="*/ 96352 h 96352"/>
                <a:gd name="connsiteX1" fmla="*/ 275913 w 275912"/>
                <a:gd name="connsiteY1" fmla="*/ 96352 h 96352"/>
                <a:gd name="connsiteX2" fmla="*/ 275913 w 275912"/>
                <a:gd name="connsiteY2" fmla="*/ 0 h 96352"/>
                <a:gd name="connsiteX3" fmla="*/ 0 w 275912"/>
                <a:gd name="connsiteY3" fmla="*/ 0 h 96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912" h="96352">
                  <a:moveTo>
                    <a:pt x="0" y="96352"/>
                  </a:moveTo>
                  <a:lnTo>
                    <a:pt x="275913" y="96352"/>
                  </a:lnTo>
                  <a:lnTo>
                    <a:pt x="2759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531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2" name="TextBox 461">
              <a:extLst>
                <a:ext uri="{FF2B5EF4-FFF2-40B4-BE49-F238E27FC236}">
                  <a16:creationId xmlns:a16="http://schemas.microsoft.com/office/drawing/2014/main" id="{8657A5A2-9391-4984-944F-95FD30E4B5FA}"/>
                </a:ext>
              </a:extLst>
            </p:cNvPr>
            <p:cNvSpPr txBox="1"/>
            <p:nvPr/>
          </p:nvSpPr>
          <p:spPr>
            <a:xfrm>
              <a:off x="6654658" y="5097072"/>
              <a:ext cx="1133246" cy="259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master.pptx" id="{46BBF303-2701-4327-B909-093102243B3E}" vid="{0D5A0161-8DDE-4F6E-95A9-43060B2230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E859A1-3B64-4A9E-92DD-802617ABC945}">
  <ds:schemaRefs>
    <ds:schemaRef ds:uri="http://purl.org/dc/terms/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3ff2fa63-d22b-4bb2-9a0e-763a487e02e4"/>
  </ds:schemaRefs>
</ds:datastoreItem>
</file>

<file path=customXml/itemProps2.xml><?xml version="1.0" encoding="utf-8"?>
<ds:datastoreItem xmlns:ds="http://schemas.openxmlformats.org/officeDocument/2006/customXml" ds:itemID="{68C11436-EBC3-4FBB-8979-4358EC8C60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A27616-0865-45C4-B294-84620B9EA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vcmaster</Template>
  <TotalTime>47</TotalTime>
  <Words>64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vcmaster</vt:lpstr>
      <vt:lpstr>Geoscience Skills Importance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Participants by Sector</dc:title>
  <dc:subject/>
  <dc:creator>Christopher Keane</dc:creator>
  <cp:keywords/>
  <dc:description>generated using python-pptx</dc:description>
  <cp:lastModifiedBy>Christopher Keane</cp:lastModifiedBy>
  <cp:revision>5</cp:revision>
  <dcterms:created xsi:type="dcterms:W3CDTF">2013-01-27T09:14:16Z</dcterms:created>
  <dcterms:modified xsi:type="dcterms:W3CDTF">2021-02-25T19:24:12Z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