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542B7-C91C-4B87-A9EE-C627A312EA93}" v="3" dt="2021-02-25T19:31:03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787542B7-C91C-4B87-A9EE-C627A312EA93}"/>
    <pc:docChg chg="custSel modSld">
      <pc:chgData name="Christopher Keane" userId="2677a39a-78fe-4da0-ac2a-39406820a4c7" providerId="ADAL" clId="{787542B7-C91C-4B87-A9EE-C627A312EA93}" dt="2021-02-25T19:58:20.924" v="94" actId="20577"/>
      <pc:docMkLst>
        <pc:docMk/>
      </pc:docMkLst>
      <pc:sldChg chg="addSp delSp modSp mod modNotesTx">
        <pc:chgData name="Christopher Keane" userId="2677a39a-78fe-4da0-ac2a-39406820a4c7" providerId="ADAL" clId="{787542B7-C91C-4B87-A9EE-C627A312EA93}" dt="2021-02-25T19:58:20.924" v="94" actId="20577"/>
        <pc:sldMkLst>
          <pc:docMk/>
          <pc:sldMk cId="0" sldId="256"/>
        </pc:sldMkLst>
        <pc:spChg chg="mod">
          <ac:chgData name="Christopher Keane" userId="2677a39a-78fe-4da0-ac2a-39406820a4c7" providerId="ADAL" clId="{787542B7-C91C-4B87-A9EE-C627A312EA93}" dt="2021-02-25T19:58:20.924" v="94" actId="20577"/>
          <ac:spMkLst>
            <pc:docMk/>
            <pc:sldMk cId="0" sldId="256"/>
            <ac:spMk id="2" creationId="{00000000-0000-0000-0000-000000000000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385" creationId="{12451430-FABC-4B85-B7AB-06AE7840FB7E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13" creationId="{03ECD9DF-8073-4624-8DE2-3324CDC316D5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14" creationId="{D0E4D13E-3C68-47CB-83EB-19DC9FCEB321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15" creationId="{0FB5E804-B6F5-4924-BFDD-C89BA23378E6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16" creationId="{32A737CE-9113-4354-96A9-47B8B1EECDC8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17" creationId="{F9E3DA41-A680-45A2-A556-B85EEAC66233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18" creationId="{C1DF21EC-D9B2-4DED-9444-69BF851E3459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19" creationId="{D62EF95B-D2F0-4FB0-ACB7-94196ADA2FF9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0" creationId="{A6CF2D62-2870-414E-83A6-6F7414C425A6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1" creationId="{E2A75FAF-EDDD-4D82-8CBE-E0F7318D7C81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2" creationId="{3CE11B9B-4224-4727-A4BF-F0C66BB38490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3" creationId="{7E740389-FF52-4B95-8A5C-CD63E6AB1DC0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4" creationId="{4C247CC9-1B03-405F-A782-6E3DDD8F3E1B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5" creationId="{4419BCFA-C738-46C0-A231-1488F981FF43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6" creationId="{C582D333-3B8A-49D4-8092-AF9A0926DF1E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7" creationId="{CBD908EB-E863-4EA8-9043-8F992C428367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8" creationId="{6A5658CE-1F99-4CFC-A2F4-A5520487D8D5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29" creationId="{FDE5B54A-EFB5-4DF4-8E4C-996C3A6AA486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0" creationId="{3D594FB7-AEAE-4703-81B9-CB5C46F209CC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1" creationId="{EABE6575-51A2-4F5B-9761-00D45C016161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2" creationId="{51B7849F-92E6-4A5B-9391-6BB68167AB62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3" creationId="{91D371E8-1A1A-4755-A4EB-280C2CD9C5E6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4" creationId="{9100D818-6254-4E59-88B1-A9A31885BFAB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5" creationId="{B9614B54-21EB-4BC3-8A99-E1277ECC23B9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6" creationId="{71DC6B1C-3C14-445C-AEC2-5257D07A7FC9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7" creationId="{1E52BC96-71C6-4637-A7CF-73E83EE20038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8" creationId="{2BB76BBD-CC5D-4BF5-87D6-2B521860F632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39" creationId="{6534B272-08DA-4792-B0BE-CDBB73AF9E7C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0" creationId="{1D83A7FB-4F3A-42BD-A354-224D31CC5DCC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1" creationId="{6C3988BF-88F5-4311-BCC1-9D66C57D9213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2" creationId="{2772229F-9DB0-4983-8BBA-6B38DAEB1240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3" creationId="{BAC5B068-FB7A-4ACA-9323-2BBC516CCAF6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4" creationId="{1AC7142D-A97C-466A-A89B-1D35BAD28343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5" creationId="{CC7DD7BB-21AA-4178-8707-C2650EA065DD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6" creationId="{341843A3-6E54-4F5D-9D43-29046539DA89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7" creationId="{DE068FD9-2804-4967-AD1C-AD91ED7E6323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8" creationId="{810B9DFC-F570-4275-AA8E-3A584D5D8CCC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49" creationId="{E197D0FC-A5C6-4BD3-A35A-95F4F469581F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50" creationId="{94886707-B7B1-4453-BF50-98558B2EF46D}"/>
          </ac:spMkLst>
        </pc:spChg>
        <pc:spChg chg="del">
          <ac:chgData name="Christopher Keane" userId="2677a39a-78fe-4da0-ac2a-39406820a4c7" providerId="ADAL" clId="{787542B7-C91C-4B87-A9EE-C627A312EA93}" dt="2021-02-25T19:30:29.539" v="70" actId="478"/>
          <ac:spMkLst>
            <pc:docMk/>
            <pc:sldMk cId="0" sldId="256"/>
            <ac:spMk id="451" creationId="{3D0E1900-41DA-491B-9B87-DAB9AAAAAEFD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77" creationId="{B23EE9E6-0FD3-4E6E-9D50-AD9B3E5C2D42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80" creationId="{65B2B915-D3B2-4FFB-AFB6-C0C1BAD0F87E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81" creationId="{4F928187-86EF-4EE5-ACF7-9D9DC08DA16B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83" creationId="{5BDDBAB3-55B1-42F0-9D87-AE5AA85C289C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84" creationId="{713B20BC-279E-4B9D-99F9-178EC0A010B3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86" creationId="{0A292654-6751-44E9-AF63-7E14322C4D4A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87" creationId="{627D2308-F452-4F91-9722-4B8CCCAE7A14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89" creationId="{8642454F-2834-441C-810A-46DC1C4737F5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90" creationId="{403722E9-1ABB-4298-86E8-F6098E589064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92" creationId="{5251094E-35EA-401E-BF0C-3066E64783D7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93" creationId="{096F2C1D-F793-4ADE-94CA-D711B4B0782B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95" creationId="{CDB1C4EF-0A68-4474-81D2-434C88167E46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96" creationId="{B2A90E3A-216F-45F4-9A27-0E0F8D011269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98" creationId="{492E24CD-53E7-44A4-8DAB-1EF2F25B72B8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499" creationId="{323BB655-9B67-4C43-BAA0-EAB5C7BBB742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0" creationId="{48169261-F244-4F7A-8886-F0AC9BC70FD1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1" creationId="{CCA5778C-BF2A-4233-8436-B04BCC58B867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2" creationId="{7B612237-8301-4A41-B943-105D490A81C9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3" creationId="{46FEA026-73AC-4D02-9FF4-E3E1CC567DE8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4" creationId="{6816F487-4100-480B-B12F-92104BDD418B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5" creationId="{1DF0BF83-6E6A-4AC1-AFE3-29D7A76594CE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6" creationId="{3F65CA94-2740-4B1B-AF61-60A42D52C8C0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7" creationId="{23354097-CF8A-4F00-8E6B-E2FAAC39DD00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8" creationId="{7749A62E-00A7-4547-9E64-B1CB8410E989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09" creationId="{66950C80-D5CE-496B-8BA8-3C208E6A82CC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0" creationId="{5C1E83F6-E4E6-4090-B657-86CF19EAE124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1" creationId="{4D90081C-05EE-44E1-8864-1A5F7F702026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2" creationId="{826C9B30-7FB9-4AE0-9852-152A0DD7F692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3" creationId="{365BEAA7-8CCA-4BF9-9C02-2D2AB5FF5F7C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4" creationId="{C4565504-AE33-4194-BC15-E0BD2555C7CA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5" creationId="{8D395F71-840B-4524-805F-4EB1B061AD25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6" creationId="{ACA4064E-7569-44DA-8086-FFE17666405B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7" creationId="{65639F0B-2A6C-4367-8626-308B2EC84D67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8" creationId="{35FAFA75-985F-4F63-B513-22F2479007B9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19" creationId="{12D43A34-6137-45D3-9873-FB7919FEEC91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0" creationId="{DD7AA949-0728-42F2-A88F-9B62851D0288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1" creationId="{1301F867-662E-41D1-90B3-C86E0F457569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2" creationId="{FB546D04-F101-4E7B-B1ED-86DA7E984DDA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3" creationId="{2AC0B811-623D-4BF3-9334-B0B390ECDA04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4" creationId="{0314F7BC-D973-4C31-A421-4F64A0A7B46F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5" creationId="{D6F714DA-E0EF-4131-B055-AA9F7B034AC1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6" creationId="{8058A28C-31BA-4BA4-B582-276B6F095D9A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7" creationId="{90ECA3AA-5C23-46AD-A650-665D101B5709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8" creationId="{A0F8911F-408B-4E9E-999E-5F9BDE4611B6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29" creationId="{3D82B469-8694-4F40-861B-737776AAE661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0" creationId="{425C9A33-58E3-457E-9FB2-D0CCFE7AEA00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1" creationId="{B3A17FEE-C004-486C-8461-2B1D377ED1A3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2" creationId="{45B9311E-37EF-4018-8A11-411FEEC8E355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3" creationId="{DA5995BC-9089-4A96-94D7-02C3C7362FD1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4" creationId="{5F531CB2-21C9-4137-8F41-CF6CA2AE812B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5" creationId="{1DC63C1B-27D6-4BF9-A729-CA74F3757699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6" creationId="{F7BDA1BC-65CC-4C9B-B66E-E1D3CDEA0D8D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7" creationId="{012E6755-C984-4AEC-B803-41F67A050E8F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8" creationId="{C8E05964-E8AD-40DA-BE7E-DF654606BD31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39" creationId="{16428A32-DE42-4542-86AA-F1DDEC10BC17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0" creationId="{035EBEC5-AF94-4426-9A1F-81ADF65CA63C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1" creationId="{7CAADB67-972A-46A2-BCFE-36CB0467C076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2" creationId="{23793F25-C8E7-461B-BC25-EE624ABD8CD4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3" creationId="{8FE62C79-BB0A-44AA-B6B1-421DA46CC695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4" creationId="{5C512F79-7845-4A16-85A9-71973617E90C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5" creationId="{240D6CF6-A565-411F-ACB4-802D905F43A8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6" creationId="{EACBFCAA-227A-4543-8D34-9CE9847CA1D4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7" creationId="{CEE16FE7-54B7-49E5-9A41-B49003E77FAA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8" creationId="{C2D8556E-ED4E-4490-B1DB-BE601A2FC841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49" creationId="{6FC26EAE-8093-433E-803A-B422348C1555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0" creationId="{AB79E327-535C-4D45-961F-873950B5FACE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1" creationId="{69CEEEAD-EDA8-45DA-BC1D-A5EDD382494A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2" creationId="{AF0E6938-0369-4AA7-BE90-AC06075A1843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3" creationId="{B17D6884-6ED8-4843-B6C4-61F64A481F94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4" creationId="{E390E703-5540-4741-9A13-900886CA8D58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5" creationId="{3B2FC4A0-5C87-4EC6-B0D8-B280E4C9F305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6" creationId="{56693903-603E-4D3A-BA43-F4B8E3AD2345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7" creationId="{F610B1E1-F8A7-4C8D-A61D-4B791A12C961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8" creationId="{119ECF04-0D57-453B-B8DC-C3CBBEA7F1BD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59" creationId="{45D437A4-4D4A-488A-8EE1-124F572C3244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0" creationId="{1850E03F-30B1-478D-B8B2-17C66009007A}"/>
          </ac:spMkLst>
        </pc:spChg>
        <pc:spChg chg="mod topLvl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1" creationId="{16E2C1D2-CC5A-42A5-89E6-76AB24D912C8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3" creationId="{07FE7F37-ECA0-41E2-A06E-9B89108EF318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4" creationId="{7278BAD5-D8E1-441E-BE6B-97A76668E47F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5" creationId="{8F841EA8-7725-4E48-B0B0-6DDDE8EBDC93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6" creationId="{13681032-3914-4CBA-A894-F49388590268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7" creationId="{058CCCD5-F531-4C6D-A3EC-81E39E932040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8" creationId="{D12722AD-CB75-468A-A2D7-6B9C4060F815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69" creationId="{FE8B8A07-EF0B-4639-BF9B-CA4B9EA8FCD5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0" creationId="{CB2A92F5-D112-43E3-AD8A-CA5BA3FB6AC8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1" creationId="{6DE8D75B-53BB-4518-8D19-BE0F5B62308C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2" creationId="{28015171-9CA8-4C8C-A82F-F3FFB4DE6363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4" creationId="{E84866AA-CC8C-4624-9218-C32812F6A012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5" creationId="{89D55BA1-0FC5-49A3-B7D1-781ECB00EB3D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6" creationId="{DC171B53-66F4-4642-8E7B-BF90A0AC302B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7" creationId="{98B8362B-8066-4E9F-A5BF-FE26C44648F7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8" creationId="{CAE38719-499C-43EE-AC57-7C35FC445815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79" creationId="{0FAA354C-7DCA-47EB-A2E5-E1F15E432330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80" creationId="{008B5A91-DE94-4BA1-B788-51B839C31DF4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81" creationId="{7FC48A98-2A64-4328-96E4-D97D69B382E5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82" creationId="{0B74C08D-BFCC-45AA-BE94-198572446568}"/>
          </ac:spMkLst>
        </pc:spChg>
        <pc:spChg chg="mod">
          <ac:chgData name="Christopher Keane" userId="2677a39a-78fe-4da0-ac2a-39406820a4c7" providerId="ADAL" clId="{787542B7-C91C-4B87-A9EE-C627A312EA93}" dt="2021-02-25T19:31:03.972" v="76" actId="165"/>
          <ac:spMkLst>
            <pc:docMk/>
            <pc:sldMk cId="0" sldId="256"/>
            <ac:spMk id="583" creationId="{016A5EDC-2252-4A9E-9EA0-14B26A21482B}"/>
          </ac:spMkLst>
        </pc:spChg>
        <pc:grpChg chg="del">
          <ac:chgData name="Christopher Keane" userId="2677a39a-78fe-4da0-ac2a-39406820a4c7" providerId="ADAL" clId="{787542B7-C91C-4B87-A9EE-C627A312EA93}" dt="2021-02-25T19:30:29.539" v="70" actId="478"/>
          <ac:grpSpMkLst>
            <pc:docMk/>
            <pc:sldMk cId="0" sldId="256"/>
            <ac:grpSpMk id="386" creationId="{E89FE07A-FE14-4F6F-B4BE-6A1989C59E2A}"/>
          </ac:grpSpMkLst>
        </pc:grpChg>
        <pc:grpChg chg="del">
          <ac:chgData name="Christopher Keane" userId="2677a39a-78fe-4da0-ac2a-39406820a4c7" providerId="ADAL" clId="{787542B7-C91C-4B87-A9EE-C627A312EA93}" dt="2021-02-25T19:30:29.539" v="70" actId="478"/>
          <ac:grpSpMkLst>
            <pc:docMk/>
            <pc:sldMk cId="0" sldId="256"/>
            <ac:grpSpMk id="405" creationId="{E89FE07A-FE14-4F6F-B4BE-6A1989C59E2A}"/>
          </ac:grpSpMkLst>
        </pc:grpChg>
        <pc:grpChg chg="del">
          <ac:chgData name="Christopher Keane" userId="2677a39a-78fe-4da0-ac2a-39406820a4c7" providerId="ADAL" clId="{787542B7-C91C-4B87-A9EE-C627A312EA93}" dt="2021-02-25T19:30:29.539" v="70" actId="478"/>
          <ac:grpSpMkLst>
            <pc:docMk/>
            <pc:sldMk cId="0" sldId="256"/>
            <ac:grpSpMk id="452" creationId="{E89FE07A-FE14-4F6F-B4BE-6A1989C59E2A}"/>
          </ac:grpSpMkLst>
        </pc:grpChg>
        <pc:grpChg chg="del mod ord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76" creationId="{EC29BE43-6CB0-4954-B59F-85DA7458F37D}"/>
          </ac:grpSpMkLst>
        </pc:grpChg>
        <pc:grpChg chg="mod topLvl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78" creationId="{EC29BE43-6CB0-4954-B59F-85DA7458F37D}"/>
          </ac:grpSpMkLst>
        </pc:grpChg>
        <pc:grpChg chg="mod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79" creationId="{EC29BE43-6CB0-4954-B59F-85DA7458F37D}"/>
          </ac:grpSpMkLst>
        </pc:grpChg>
        <pc:grpChg chg="mod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82" creationId="{EC29BE43-6CB0-4954-B59F-85DA7458F37D}"/>
          </ac:grpSpMkLst>
        </pc:grpChg>
        <pc:grpChg chg="mod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85" creationId="{EC29BE43-6CB0-4954-B59F-85DA7458F37D}"/>
          </ac:grpSpMkLst>
        </pc:grpChg>
        <pc:grpChg chg="mod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88" creationId="{EC29BE43-6CB0-4954-B59F-85DA7458F37D}"/>
          </ac:grpSpMkLst>
        </pc:grpChg>
        <pc:grpChg chg="mod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91" creationId="{EC29BE43-6CB0-4954-B59F-85DA7458F37D}"/>
          </ac:grpSpMkLst>
        </pc:grpChg>
        <pc:grpChg chg="mod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94" creationId="{EC29BE43-6CB0-4954-B59F-85DA7458F37D}"/>
          </ac:grpSpMkLst>
        </pc:grpChg>
        <pc:grpChg chg="mod topLvl">
          <ac:chgData name="Christopher Keane" userId="2677a39a-78fe-4da0-ac2a-39406820a4c7" providerId="ADAL" clId="{787542B7-C91C-4B87-A9EE-C627A312EA93}" dt="2021-02-25T19:31:03.972" v="76" actId="165"/>
          <ac:grpSpMkLst>
            <pc:docMk/>
            <pc:sldMk cId="0" sldId="256"/>
            <ac:grpSpMk id="497" creationId="{EC29BE43-6CB0-4954-B59F-85DA7458F37D}"/>
          </ac:grpSpMkLst>
        </pc:grpChg>
        <pc:grpChg chg="mod topLvl">
          <ac:chgData name="Christopher Keane" userId="2677a39a-78fe-4da0-ac2a-39406820a4c7" providerId="ADAL" clId="{787542B7-C91C-4B87-A9EE-C627A312EA93}" dt="2021-02-25T19:31:10.997" v="89" actId="1036"/>
          <ac:grpSpMkLst>
            <pc:docMk/>
            <pc:sldMk cId="0" sldId="256"/>
            <ac:grpSpMk id="562" creationId="{EC29BE43-6CB0-4954-B59F-85DA7458F37D}"/>
          </ac:grpSpMkLst>
        </pc:grpChg>
        <pc:grpChg chg="del mod topLvl">
          <ac:chgData name="Christopher Keane" userId="2677a39a-78fe-4da0-ac2a-39406820a4c7" providerId="ADAL" clId="{787542B7-C91C-4B87-A9EE-C627A312EA93}" dt="2021-02-25T19:31:06.769" v="77" actId="478"/>
          <ac:grpSpMkLst>
            <pc:docMk/>
            <pc:sldMk cId="0" sldId="256"/>
            <ac:grpSpMk id="573" creationId="{EC29BE43-6CB0-4954-B59F-85DA7458F37D}"/>
          </ac:grpSpMkLst>
        </pc:grpChg>
        <pc:picChg chg="add del mod">
          <ac:chgData name="Christopher Keane" userId="2677a39a-78fe-4da0-ac2a-39406820a4c7" providerId="ADAL" clId="{787542B7-C91C-4B87-A9EE-C627A312EA93}" dt="2021-02-25T19:30:59.135" v="74" actId="27803"/>
          <ac:picMkLst>
            <pc:docMk/>
            <pc:sldMk cId="0" sldId="256"/>
            <ac:picMk id="475" creationId="{EC29BE43-6CB0-4954-B59F-85DA7458F37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Figure </a:t>
            </a:r>
            <a:r>
              <a:rPr lang="en-US" dirty="0"/>
              <a:t>5-1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459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Teaching </a:t>
            </a:r>
            <a:r>
              <a:rPr lang="en-US"/>
              <a:t>Method Use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Level of use by faculty within a department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sp>
        <p:nvSpPr>
          <p:cNvPr id="477" name="Freeform: Shape 476">
            <a:extLst>
              <a:ext uri="{FF2B5EF4-FFF2-40B4-BE49-F238E27FC236}">
                <a16:creationId xmlns:a16="http://schemas.microsoft.com/office/drawing/2014/main" id="{B23EE9E6-0FD3-4E6E-9D50-AD9B3E5C2D42}"/>
              </a:ext>
            </a:extLst>
          </p:cNvPr>
          <p:cNvSpPr/>
          <p:nvPr/>
        </p:nvSpPr>
        <p:spPr>
          <a:xfrm>
            <a:off x="2964920" y="2118120"/>
            <a:ext cx="5682897" cy="2964447"/>
          </a:xfrm>
          <a:custGeom>
            <a:avLst/>
            <a:gdLst>
              <a:gd name="connsiteX0" fmla="*/ 0 w 5682897"/>
              <a:gd name="connsiteY0" fmla="*/ 2964448 h 2964447"/>
              <a:gd name="connsiteX1" fmla="*/ 5682897 w 5682897"/>
              <a:gd name="connsiteY1" fmla="*/ 2964448 h 2964447"/>
              <a:gd name="connsiteX2" fmla="*/ 5682897 w 5682897"/>
              <a:gd name="connsiteY2" fmla="*/ 0 h 2964447"/>
              <a:gd name="connsiteX3" fmla="*/ 0 w 5682897"/>
              <a:gd name="connsiteY3" fmla="*/ 0 h 296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2897" h="2964447">
                <a:moveTo>
                  <a:pt x="0" y="2964448"/>
                </a:moveTo>
                <a:lnTo>
                  <a:pt x="5682897" y="2964448"/>
                </a:lnTo>
                <a:lnTo>
                  <a:pt x="568289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78" name="Graphic 474">
            <a:extLst>
              <a:ext uri="{FF2B5EF4-FFF2-40B4-BE49-F238E27FC236}">
                <a16:creationId xmlns:a16="http://schemas.microsoft.com/office/drawing/2014/main" id="{EC29BE43-6CB0-4954-B59F-85DA7458F37D}"/>
              </a:ext>
            </a:extLst>
          </p:cNvPr>
          <p:cNvGrpSpPr/>
          <p:nvPr/>
        </p:nvGrpSpPr>
        <p:grpSpPr>
          <a:xfrm>
            <a:off x="2870906" y="2118120"/>
            <a:ext cx="5949269" cy="3156486"/>
            <a:chOff x="2870906" y="2118120"/>
            <a:chExt cx="5949269" cy="3156486"/>
          </a:xfrm>
        </p:grpSpPr>
        <p:grpSp>
          <p:nvGrpSpPr>
            <p:cNvPr id="479" name="Graphic 474">
              <a:extLst>
                <a:ext uri="{FF2B5EF4-FFF2-40B4-BE49-F238E27FC236}">
                  <a16:creationId xmlns:a16="http://schemas.microsoft.com/office/drawing/2014/main" id="{EC29BE43-6CB0-4954-B59F-85DA7458F37D}"/>
                </a:ext>
              </a:extLst>
            </p:cNvPr>
            <p:cNvGrpSpPr/>
            <p:nvPr/>
          </p:nvGrpSpPr>
          <p:grpSpPr>
            <a:xfrm>
              <a:off x="2870906" y="2118120"/>
              <a:ext cx="188027" cy="3156486"/>
              <a:chOff x="2870906" y="2118120"/>
              <a:chExt cx="188027" cy="3156486"/>
            </a:xfrm>
          </p:grpSpPr>
          <p:sp>
            <p:nvSpPr>
              <p:cNvPr id="480" name="Freeform: Shape 479">
                <a:extLst>
                  <a:ext uri="{FF2B5EF4-FFF2-40B4-BE49-F238E27FC236}">
                    <a16:creationId xmlns:a16="http://schemas.microsoft.com/office/drawing/2014/main" id="{65B2B915-D3B2-4FFB-AFB6-C0C1BAD0F87E}"/>
                  </a:ext>
                </a:extLst>
              </p:cNvPr>
              <p:cNvSpPr/>
              <p:nvPr/>
            </p:nvSpPr>
            <p:spPr>
              <a:xfrm>
                <a:off x="2964920" y="2118120"/>
                <a:ext cx="15668" cy="2964447"/>
              </a:xfrm>
              <a:custGeom>
                <a:avLst/>
                <a:gdLst>
                  <a:gd name="connsiteX0" fmla="*/ 0 w 15668"/>
                  <a:gd name="connsiteY0" fmla="*/ 2964448 h 2964447"/>
                  <a:gd name="connsiteX1" fmla="*/ 0 w 15668"/>
                  <a:gd name="connsiteY1" fmla="*/ 0 h 2964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668" h="2964447">
                    <a:moveTo>
                      <a:pt x="0" y="2964448"/>
                    </a:moveTo>
                    <a:lnTo>
                      <a:pt x="0" y="0"/>
                    </a:lnTo>
                  </a:path>
                </a:pathLst>
              </a:custGeom>
              <a:noFill/>
              <a:ln w="125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1" name="TextBox 480">
                <a:extLst>
                  <a:ext uri="{FF2B5EF4-FFF2-40B4-BE49-F238E27FC236}">
                    <a16:creationId xmlns:a16="http://schemas.microsoft.com/office/drawing/2014/main" id="{4F928187-86EF-4EE5-ACF7-9D9DC08DA16B}"/>
                  </a:ext>
                </a:extLst>
              </p:cNvPr>
              <p:cNvSpPr txBox="1"/>
              <p:nvPr/>
            </p:nvSpPr>
            <p:spPr>
              <a:xfrm>
                <a:off x="2779466" y="5056443"/>
                <a:ext cx="370907" cy="263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482" name="Graphic 474">
              <a:extLst>
                <a:ext uri="{FF2B5EF4-FFF2-40B4-BE49-F238E27FC236}">
                  <a16:creationId xmlns:a16="http://schemas.microsoft.com/office/drawing/2014/main" id="{EC29BE43-6CB0-4954-B59F-85DA7458F37D}"/>
                </a:ext>
              </a:extLst>
            </p:cNvPr>
            <p:cNvGrpSpPr/>
            <p:nvPr/>
          </p:nvGrpSpPr>
          <p:grpSpPr>
            <a:xfrm>
              <a:off x="3968313" y="2118120"/>
              <a:ext cx="266372" cy="3156486"/>
              <a:chOff x="3968313" y="2118120"/>
              <a:chExt cx="266372" cy="3156486"/>
            </a:xfrm>
          </p:grpSpPr>
          <p:sp>
            <p:nvSpPr>
              <p:cNvPr id="483" name="Freeform: Shape 482">
                <a:extLst>
                  <a:ext uri="{FF2B5EF4-FFF2-40B4-BE49-F238E27FC236}">
                    <a16:creationId xmlns:a16="http://schemas.microsoft.com/office/drawing/2014/main" id="{5BDDBAB3-55B1-42F0-9D87-AE5AA85C289C}"/>
                  </a:ext>
                </a:extLst>
              </p:cNvPr>
              <p:cNvSpPr/>
              <p:nvPr/>
            </p:nvSpPr>
            <p:spPr>
              <a:xfrm>
                <a:off x="4101499" y="2118120"/>
                <a:ext cx="15668" cy="2964447"/>
              </a:xfrm>
              <a:custGeom>
                <a:avLst/>
                <a:gdLst>
                  <a:gd name="connsiteX0" fmla="*/ 0 w 15668"/>
                  <a:gd name="connsiteY0" fmla="*/ 2964448 h 2964447"/>
                  <a:gd name="connsiteX1" fmla="*/ 0 w 15668"/>
                  <a:gd name="connsiteY1" fmla="*/ 0 h 2964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668" h="2964447">
                    <a:moveTo>
                      <a:pt x="0" y="2964448"/>
                    </a:moveTo>
                    <a:lnTo>
                      <a:pt x="0" y="0"/>
                    </a:lnTo>
                  </a:path>
                </a:pathLst>
              </a:custGeom>
              <a:noFill/>
              <a:ln w="125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4" name="TextBox 483">
                <a:extLst>
                  <a:ext uri="{FF2B5EF4-FFF2-40B4-BE49-F238E27FC236}">
                    <a16:creationId xmlns:a16="http://schemas.microsoft.com/office/drawing/2014/main" id="{713B20BC-279E-4B9D-99F9-178EC0A010B3}"/>
                  </a:ext>
                </a:extLst>
              </p:cNvPr>
              <p:cNvSpPr txBox="1"/>
              <p:nvPr/>
            </p:nvSpPr>
            <p:spPr>
              <a:xfrm>
                <a:off x="3876873" y="5056443"/>
                <a:ext cx="449252" cy="263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485" name="Graphic 474">
              <a:extLst>
                <a:ext uri="{FF2B5EF4-FFF2-40B4-BE49-F238E27FC236}">
                  <a16:creationId xmlns:a16="http://schemas.microsoft.com/office/drawing/2014/main" id="{EC29BE43-6CB0-4954-B59F-85DA7458F37D}"/>
                </a:ext>
              </a:extLst>
            </p:cNvPr>
            <p:cNvGrpSpPr/>
            <p:nvPr/>
          </p:nvGrpSpPr>
          <p:grpSpPr>
            <a:xfrm>
              <a:off x="5104892" y="2118120"/>
              <a:ext cx="266372" cy="3156486"/>
              <a:chOff x="5104892" y="2118120"/>
              <a:chExt cx="266372" cy="3156486"/>
            </a:xfrm>
          </p:grpSpPr>
          <p:sp>
            <p:nvSpPr>
              <p:cNvPr id="486" name="Freeform: Shape 485">
                <a:extLst>
                  <a:ext uri="{FF2B5EF4-FFF2-40B4-BE49-F238E27FC236}">
                    <a16:creationId xmlns:a16="http://schemas.microsoft.com/office/drawing/2014/main" id="{0A292654-6751-44E9-AF63-7E14322C4D4A}"/>
                  </a:ext>
                </a:extLst>
              </p:cNvPr>
              <p:cNvSpPr/>
              <p:nvPr/>
            </p:nvSpPr>
            <p:spPr>
              <a:xfrm>
                <a:off x="5238079" y="2118120"/>
                <a:ext cx="15668" cy="2964447"/>
              </a:xfrm>
              <a:custGeom>
                <a:avLst/>
                <a:gdLst>
                  <a:gd name="connsiteX0" fmla="*/ 0 w 15668"/>
                  <a:gd name="connsiteY0" fmla="*/ 2964448 h 2964447"/>
                  <a:gd name="connsiteX1" fmla="*/ 0 w 15668"/>
                  <a:gd name="connsiteY1" fmla="*/ 0 h 2964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668" h="2964447">
                    <a:moveTo>
                      <a:pt x="0" y="2964448"/>
                    </a:moveTo>
                    <a:lnTo>
                      <a:pt x="0" y="0"/>
                    </a:lnTo>
                  </a:path>
                </a:pathLst>
              </a:custGeom>
              <a:noFill/>
              <a:ln w="125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7" name="TextBox 486">
                <a:extLst>
                  <a:ext uri="{FF2B5EF4-FFF2-40B4-BE49-F238E27FC236}">
                    <a16:creationId xmlns:a16="http://schemas.microsoft.com/office/drawing/2014/main" id="{627D2308-F452-4F91-9722-4B8CCCAE7A14}"/>
                  </a:ext>
                </a:extLst>
              </p:cNvPr>
              <p:cNvSpPr txBox="1"/>
              <p:nvPr/>
            </p:nvSpPr>
            <p:spPr>
              <a:xfrm>
                <a:off x="5013452" y="5056443"/>
                <a:ext cx="449252" cy="263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488" name="Graphic 474">
              <a:extLst>
                <a:ext uri="{FF2B5EF4-FFF2-40B4-BE49-F238E27FC236}">
                  <a16:creationId xmlns:a16="http://schemas.microsoft.com/office/drawing/2014/main" id="{EC29BE43-6CB0-4954-B59F-85DA7458F37D}"/>
                </a:ext>
              </a:extLst>
            </p:cNvPr>
            <p:cNvGrpSpPr/>
            <p:nvPr/>
          </p:nvGrpSpPr>
          <p:grpSpPr>
            <a:xfrm>
              <a:off x="6241472" y="2118120"/>
              <a:ext cx="266372" cy="3156486"/>
              <a:chOff x="6241472" y="2118120"/>
              <a:chExt cx="266372" cy="3156486"/>
            </a:xfrm>
          </p:grpSpPr>
          <p:sp>
            <p:nvSpPr>
              <p:cNvPr id="489" name="Freeform: Shape 488">
                <a:extLst>
                  <a:ext uri="{FF2B5EF4-FFF2-40B4-BE49-F238E27FC236}">
                    <a16:creationId xmlns:a16="http://schemas.microsoft.com/office/drawing/2014/main" id="{8642454F-2834-441C-810A-46DC1C4737F5}"/>
                  </a:ext>
                </a:extLst>
              </p:cNvPr>
              <p:cNvSpPr/>
              <p:nvPr/>
            </p:nvSpPr>
            <p:spPr>
              <a:xfrm>
                <a:off x="6374658" y="2118120"/>
                <a:ext cx="15668" cy="2964447"/>
              </a:xfrm>
              <a:custGeom>
                <a:avLst/>
                <a:gdLst>
                  <a:gd name="connsiteX0" fmla="*/ 0 w 15668"/>
                  <a:gd name="connsiteY0" fmla="*/ 2964448 h 2964447"/>
                  <a:gd name="connsiteX1" fmla="*/ 0 w 15668"/>
                  <a:gd name="connsiteY1" fmla="*/ 0 h 2964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668" h="2964447">
                    <a:moveTo>
                      <a:pt x="0" y="2964448"/>
                    </a:moveTo>
                    <a:lnTo>
                      <a:pt x="0" y="0"/>
                    </a:lnTo>
                  </a:path>
                </a:pathLst>
              </a:custGeom>
              <a:noFill/>
              <a:ln w="125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0" name="TextBox 489">
                <a:extLst>
                  <a:ext uri="{FF2B5EF4-FFF2-40B4-BE49-F238E27FC236}">
                    <a16:creationId xmlns:a16="http://schemas.microsoft.com/office/drawing/2014/main" id="{403722E9-1ABB-4298-86E8-F6098E589064}"/>
                  </a:ext>
                </a:extLst>
              </p:cNvPr>
              <p:cNvSpPr txBox="1"/>
              <p:nvPr/>
            </p:nvSpPr>
            <p:spPr>
              <a:xfrm>
                <a:off x="6150032" y="5056443"/>
                <a:ext cx="449252" cy="263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491" name="Graphic 474">
              <a:extLst>
                <a:ext uri="{FF2B5EF4-FFF2-40B4-BE49-F238E27FC236}">
                  <a16:creationId xmlns:a16="http://schemas.microsoft.com/office/drawing/2014/main" id="{EC29BE43-6CB0-4954-B59F-85DA7458F37D}"/>
                </a:ext>
              </a:extLst>
            </p:cNvPr>
            <p:cNvGrpSpPr/>
            <p:nvPr/>
          </p:nvGrpSpPr>
          <p:grpSpPr>
            <a:xfrm>
              <a:off x="7378051" y="2118120"/>
              <a:ext cx="266372" cy="3156486"/>
              <a:chOff x="7378051" y="2118120"/>
              <a:chExt cx="266372" cy="3156486"/>
            </a:xfrm>
          </p:grpSpPr>
          <p:sp>
            <p:nvSpPr>
              <p:cNvPr id="492" name="Freeform: Shape 491">
                <a:extLst>
                  <a:ext uri="{FF2B5EF4-FFF2-40B4-BE49-F238E27FC236}">
                    <a16:creationId xmlns:a16="http://schemas.microsoft.com/office/drawing/2014/main" id="{5251094E-35EA-401E-BF0C-3066E64783D7}"/>
                  </a:ext>
                </a:extLst>
              </p:cNvPr>
              <p:cNvSpPr/>
              <p:nvPr/>
            </p:nvSpPr>
            <p:spPr>
              <a:xfrm>
                <a:off x="7511237" y="2118120"/>
                <a:ext cx="15668" cy="2964447"/>
              </a:xfrm>
              <a:custGeom>
                <a:avLst/>
                <a:gdLst>
                  <a:gd name="connsiteX0" fmla="*/ 0 w 15668"/>
                  <a:gd name="connsiteY0" fmla="*/ 2964448 h 2964447"/>
                  <a:gd name="connsiteX1" fmla="*/ 0 w 15668"/>
                  <a:gd name="connsiteY1" fmla="*/ 0 h 2964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668" h="2964447">
                    <a:moveTo>
                      <a:pt x="0" y="2964448"/>
                    </a:moveTo>
                    <a:lnTo>
                      <a:pt x="0" y="0"/>
                    </a:lnTo>
                  </a:path>
                </a:pathLst>
              </a:custGeom>
              <a:noFill/>
              <a:ln w="125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3" name="TextBox 492">
                <a:extLst>
                  <a:ext uri="{FF2B5EF4-FFF2-40B4-BE49-F238E27FC236}">
                    <a16:creationId xmlns:a16="http://schemas.microsoft.com/office/drawing/2014/main" id="{096F2C1D-F793-4ADE-94CA-D711B4B0782B}"/>
                  </a:ext>
                </a:extLst>
              </p:cNvPr>
              <p:cNvSpPr txBox="1"/>
              <p:nvPr/>
            </p:nvSpPr>
            <p:spPr>
              <a:xfrm>
                <a:off x="7286611" y="5056443"/>
                <a:ext cx="449252" cy="263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494" name="Graphic 474">
              <a:extLst>
                <a:ext uri="{FF2B5EF4-FFF2-40B4-BE49-F238E27FC236}">
                  <a16:creationId xmlns:a16="http://schemas.microsoft.com/office/drawing/2014/main" id="{EC29BE43-6CB0-4954-B59F-85DA7458F37D}"/>
                </a:ext>
              </a:extLst>
            </p:cNvPr>
            <p:cNvGrpSpPr/>
            <p:nvPr/>
          </p:nvGrpSpPr>
          <p:grpSpPr>
            <a:xfrm>
              <a:off x="8475458" y="2118120"/>
              <a:ext cx="344717" cy="3156486"/>
              <a:chOff x="8475458" y="2118120"/>
              <a:chExt cx="344717" cy="3156486"/>
            </a:xfrm>
          </p:grpSpPr>
          <p:sp>
            <p:nvSpPr>
              <p:cNvPr id="495" name="Freeform: Shape 494">
                <a:extLst>
                  <a:ext uri="{FF2B5EF4-FFF2-40B4-BE49-F238E27FC236}">
                    <a16:creationId xmlns:a16="http://schemas.microsoft.com/office/drawing/2014/main" id="{CDB1C4EF-0A68-4474-81D2-434C88167E46}"/>
                  </a:ext>
                </a:extLst>
              </p:cNvPr>
              <p:cNvSpPr/>
              <p:nvPr/>
            </p:nvSpPr>
            <p:spPr>
              <a:xfrm>
                <a:off x="8647817" y="2118120"/>
                <a:ext cx="15668" cy="2964447"/>
              </a:xfrm>
              <a:custGeom>
                <a:avLst/>
                <a:gdLst>
                  <a:gd name="connsiteX0" fmla="*/ 0 w 15668"/>
                  <a:gd name="connsiteY0" fmla="*/ 2964448 h 2964447"/>
                  <a:gd name="connsiteX1" fmla="*/ 0 w 15668"/>
                  <a:gd name="connsiteY1" fmla="*/ 0 h 29644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5668" h="2964447">
                    <a:moveTo>
                      <a:pt x="0" y="2964448"/>
                    </a:moveTo>
                    <a:lnTo>
                      <a:pt x="0" y="0"/>
                    </a:lnTo>
                  </a:path>
                </a:pathLst>
              </a:custGeom>
              <a:noFill/>
              <a:ln w="1253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6" name="TextBox 495">
                <a:extLst>
                  <a:ext uri="{FF2B5EF4-FFF2-40B4-BE49-F238E27FC236}">
                    <a16:creationId xmlns:a16="http://schemas.microsoft.com/office/drawing/2014/main" id="{B2A90E3A-216F-45F4-9A27-0E0F8D011269}"/>
                  </a:ext>
                </a:extLst>
              </p:cNvPr>
              <p:cNvSpPr txBox="1"/>
              <p:nvPr/>
            </p:nvSpPr>
            <p:spPr>
              <a:xfrm>
                <a:off x="8384018" y="5056443"/>
                <a:ext cx="527597" cy="263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111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497" name="Graphic 474">
            <a:extLst>
              <a:ext uri="{FF2B5EF4-FFF2-40B4-BE49-F238E27FC236}">
                <a16:creationId xmlns:a16="http://schemas.microsoft.com/office/drawing/2014/main" id="{EC29BE43-6CB0-4954-B59F-85DA7458F37D}"/>
              </a:ext>
            </a:extLst>
          </p:cNvPr>
          <p:cNvGrpSpPr/>
          <p:nvPr/>
        </p:nvGrpSpPr>
        <p:grpSpPr>
          <a:xfrm>
            <a:off x="434383" y="2274685"/>
            <a:ext cx="2475695" cy="2647400"/>
            <a:chOff x="434383" y="2274685"/>
            <a:chExt cx="2475695" cy="2647400"/>
          </a:xfrm>
          <a:solidFill>
            <a:srgbClr val="262626"/>
          </a:solidFill>
        </p:grpSpPr>
        <p:sp>
          <p:nvSpPr>
            <p:cNvPr id="498" name="TextBox 497">
              <a:extLst>
                <a:ext uri="{FF2B5EF4-FFF2-40B4-BE49-F238E27FC236}">
                  <a16:creationId xmlns:a16="http://schemas.microsoft.com/office/drawing/2014/main" id="{492E24CD-53E7-44A4-8DAB-1EF2F25B72B8}"/>
                </a:ext>
              </a:extLst>
            </p:cNvPr>
            <p:cNvSpPr txBox="1"/>
            <p:nvPr/>
          </p:nvSpPr>
          <p:spPr>
            <a:xfrm>
              <a:off x="1690473" y="4703923"/>
              <a:ext cx="1311045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Inquiry-based labs</a:t>
              </a:r>
            </a:p>
          </p:txBody>
        </p:sp>
        <p:sp>
          <p:nvSpPr>
            <p:cNvPr id="499" name="TextBox 498">
              <a:extLst>
                <a:ext uri="{FF2B5EF4-FFF2-40B4-BE49-F238E27FC236}">
                  <a16:creationId xmlns:a16="http://schemas.microsoft.com/office/drawing/2014/main" id="{323BB655-9B67-4C43-BAA0-EAB5C7BBB742}"/>
                </a:ext>
              </a:extLst>
            </p:cNvPr>
            <p:cNvSpPr txBox="1"/>
            <p:nvPr/>
          </p:nvSpPr>
          <p:spPr>
            <a:xfrm>
              <a:off x="342943" y="4428924"/>
              <a:ext cx="2658575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Frequent group discussion or exercises</a:t>
              </a:r>
            </a:p>
          </p:txBody>
        </p:sp>
        <p:sp>
          <p:nvSpPr>
            <p:cNvPr id="500" name="TextBox 499">
              <a:extLst>
                <a:ext uri="{FF2B5EF4-FFF2-40B4-BE49-F238E27FC236}">
                  <a16:creationId xmlns:a16="http://schemas.microsoft.com/office/drawing/2014/main" id="{48169261-F244-4F7A-8886-F0AC9BC70FD1}"/>
                </a:ext>
              </a:extLst>
            </p:cNvPr>
            <p:cNvSpPr txBox="1"/>
            <p:nvPr/>
          </p:nvSpPr>
          <p:spPr>
            <a:xfrm>
              <a:off x="1157729" y="4153925"/>
              <a:ext cx="1843789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Using real data &amp; research</a:t>
              </a:r>
            </a:p>
          </p:txBody>
        </p:sp>
        <p:sp>
          <p:nvSpPr>
            <p:cNvPr id="501" name="TextBox 500">
              <a:extLst>
                <a:ext uri="{FF2B5EF4-FFF2-40B4-BE49-F238E27FC236}">
                  <a16:creationId xmlns:a16="http://schemas.microsoft.com/office/drawing/2014/main" id="{CCA5778C-BF2A-4233-8436-B04BCC58B867}"/>
                </a:ext>
              </a:extLst>
            </p:cNvPr>
            <p:cNvSpPr txBox="1"/>
            <p:nvPr/>
          </p:nvSpPr>
          <p:spPr>
            <a:xfrm>
              <a:off x="1471108" y="3878941"/>
              <a:ext cx="1530410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Collaborative learning</a:t>
              </a:r>
            </a:p>
          </p:txBody>
        </p:sp>
        <p:sp>
          <p:nvSpPr>
            <p:cNvPr id="502" name="TextBox 501">
              <a:extLst>
                <a:ext uri="{FF2B5EF4-FFF2-40B4-BE49-F238E27FC236}">
                  <a16:creationId xmlns:a16="http://schemas.microsoft.com/office/drawing/2014/main" id="{7B612237-8301-4A41-B943-105D490A81C9}"/>
                </a:ext>
              </a:extLst>
            </p:cNvPr>
            <p:cNvSpPr txBox="1"/>
            <p:nvPr/>
          </p:nvSpPr>
          <p:spPr>
            <a:xfrm>
              <a:off x="1768818" y="3603942"/>
              <a:ext cx="1232700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Blended learning</a:t>
              </a:r>
            </a:p>
          </p:txBody>
        </p:sp>
        <p:sp>
          <p:nvSpPr>
            <p:cNvPr id="503" name="TextBox 502">
              <a:extLst>
                <a:ext uri="{FF2B5EF4-FFF2-40B4-BE49-F238E27FC236}">
                  <a16:creationId xmlns:a16="http://schemas.microsoft.com/office/drawing/2014/main" id="{46FEA026-73AC-4D02-9FF4-E3E1CC567DE8}"/>
                </a:ext>
              </a:extLst>
            </p:cNvPr>
            <p:cNvSpPr txBox="1"/>
            <p:nvPr/>
          </p:nvSpPr>
          <p:spPr>
            <a:xfrm>
              <a:off x="1189067" y="3328943"/>
              <a:ext cx="1812451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Reflection and refinement</a:t>
              </a:r>
            </a:p>
          </p:txBody>
        </p:sp>
        <p:sp>
          <p:nvSpPr>
            <p:cNvPr id="504" name="TextBox 503">
              <a:extLst>
                <a:ext uri="{FF2B5EF4-FFF2-40B4-BE49-F238E27FC236}">
                  <a16:creationId xmlns:a16="http://schemas.microsoft.com/office/drawing/2014/main" id="{6816F487-4100-480B-B12F-92104BDD418B}"/>
                </a:ext>
              </a:extLst>
            </p:cNvPr>
            <p:cNvSpPr txBox="1"/>
            <p:nvPr/>
          </p:nvSpPr>
          <p:spPr>
            <a:xfrm>
              <a:off x="1580791" y="3053944"/>
              <a:ext cx="1420727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Flipped classrooms</a:t>
              </a:r>
            </a:p>
          </p:txBody>
        </p:sp>
        <p:sp>
          <p:nvSpPr>
            <p:cNvPr id="505" name="TextBox 504">
              <a:extLst>
                <a:ext uri="{FF2B5EF4-FFF2-40B4-BE49-F238E27FC236}">
                  <a16:creationId xmlns:a16="http://schemas.microsoft.com/office/drawing/2014/main" id="{1DF0BF83-6E6A-4AC1-AFE3-29D7A76594CE}"/>
                </a:ext>
              </a:extLst>
            </p:cNvPr>
            <p:cNvSpPr txBox="1"/>
            <p:nvPr/>
          </p:nvSpPr>
          <p:spPr>
            <a:xfrm>
              <a:off x="1455439" y="2778960"/>
              <a:ext cx="1546079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Collaborative projects</a:t>
              </a:r>
            </a:p>
          </p:txBody>
        </p:sp>
        <p:sp>
          <p:nvSpPr>
            <p:cNvPr id="506" name="TextBox 505">
              <a:extLst>
                <a:ext uri="{FF2B5EF4-FFF2-40B4-BE49-F238E27FC236}">
                  <a16:creationId xmlns:a16="http://schemas.microsoft.com/office/drawing/2014/main" id="{3F65CA94-2740-4B1B-AF61-60A42D52C8C0}"/>
                </a:ext>
              </a:extLst>
            </p:cNvPr>
            <p:cNvSpPr txBox="1"/>
            <p:nvPr/>
          </p:nvSpPr>
          <p:spPr>
            <a:xfrm>
              <a:off x="1392763" y="2504687"/>
              <a:ext cx="1608755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Explore before learning</a:t>
              </a:r>
            </a:p>
          </p:txBody>
        </p:sp>
        <p:sp>
          <p:nvSpPr>
            <p:cNvPr id="507" name="TextBox 506">
              <a:extLst>
                <a:ext uri="{FF2B5EF4-FFF2-40B4-BE49-F238E27FC236}">
                  <a16:creationId xmlns:a16="http://schemas.microsoft.com/office/drawing/2014/main" id="{23354097-CF8A-4F00-8E6B-E2FAAC39DD00}"/>
                </a:ext>
              </a:extLst>
            </p:cNvPr>
            <p:cNvSpPr txBox="1"/>
            <p:nvPr/>
          </p:nvSpPr>
          <p:spPr>
            <a:xfrm>
              <a:off x="2332901" y="2228965"/>
              <a:ext cx="668617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MOOCs</a:t>
              </a:r>
            </a:p>
          </p:txBody>
        </p:sp>
      </p:grpSp>
      <p:sp>
        <p:nvSpPr>
          <p:cNvPr id="508" name="Freeform: Shape 507">
            <a:extLst>
              <a:ext uri="{FF2B5EF4-FFF2-40B4-BE49-F238E27FC236}">
                <a16:creationId xmlns:a16="http://schemas.microsoft.com/office/drawing/2014/main" id="{7749A62E-00A7-4547-9E64-B1CB8410E989}"/>
              </a:ext>
            </a:extLst>
          </p:cNvPr>
          <p:cNvSpPr/>
          <p:nvPr/>
        </p:nvSpPr>
        <p:spPr>
          <a:xfrm>
            <a:off x="2964920" y="4727821"/>
            <a:ext cx="1537312" cy="220005"/>
          </a:xfrm>
          <a:custGeom>
            <a:avLst/>
            <a:gdLst>
              <a:gd name="connsiteX0" fmla="*/ 0 w 1537312"/>
              <a:gd name="connsiteY0" fmla="*/ 220006 h 220005"/>
              <a:gd name="connsiteX1" fmla="*/ 1537313 w 1537312"/>
              <a:gd name="connsiteY1" fmla="*/ 220006 h 220005"/>
              <a:gd name="connsiteX2" fmla="*/ 1537313 w 1537312"/>
              <a:gd name="connsiteY2" fmla="*/ 0 h 220005"/>
              <a:gd name="connsiteX3" fmla="*/ 0 w 1537312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37312" h="220005">
                <a:moveTo>
                  <a:pt x="0" y="220006"/>
                </a:moveTo>
                <a:lnTo>
                  <a:pt x="1537313" y="220006"/>
                </a:lnTo>
                <a:lnTo>
                  <a:pt x="153731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9" name="Freeform: Shape 508">
            <a:extLst>
              <a:ext uri="{FF2B5EF4-FFF2-40B4-BE49-F238E27FC236}">
                <a16:creationId xmlns:a16="http://schemas.microsoft.com/office/drawing/2014/main" id="{66950C80-D5CE-496B-8BA8-3C208E6A82CC}"/>
              </a:ext>
            </a:extLst>
          </p:cNvPr>
          <p:cNvSpPr/>
          <p:nvPr/>
        </p:nvSpPr>
        <p:spPr>
          <a:xfrm>
            <a:off x="4502233" y="4727821"/>
            <a:ext cx="1468228" cy="220005"/>
          </a:xfrm>
          <a:custGeom>
            <a:avLst/>
            <a:gdLst>
              <a:gd name="connsiteX0" fmla="*/ 0 w 1468228"/>
              <a:gd name="connsiteY0" fmla="*/ 220006 h 220005"/>
              <a:gd name="connsiteX1" fmla="*/ 1468229 w 1468228"/>
              <a:gd name="connsiteY1" fmla="*/ 220006 h 220005"/>
              <a:gd name="connsiteX2" fmla="*/ 1468229 w 1468228"/>
              <a:gd name="connsiteY2" fmla="*/ 0 h 220005"/>
              <a:gd name="connsiteX3" fmla="*/ 0 w 1468228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8228" h="220005">
                <a:moveTo>
                  <a:pt x="0" y="220006"/>
                </a:moveTo>
                <a:lnTo>
                  <a:pt x="1468229" y="220006"/>
                </a:lnTo>
                <a:lnTo>
                  <a:pt x="146822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0" name="Freeform: Shape 509">
            <a:extLst>
              <a:ext uri="{FF2B5EF4-FFF2-40B4-BE49-F238E27FC236}">
                <a16:creationId xmlns:a16="http://schemas.microsoft.com/office/drawing/2014/main" id="{5C1E83F6-E4E6-4090-B657-86CF19EAE124}"/>
              </a:ext>
            </a:extLst>
          </p:cNvPr>
          <p:cNvSpPr/>
          <p:nvPr/>
        </p:nvSpPr>
        <p:spPr>
          <a:xfrm>
            <a:off x="5970461" y="4727821"/>
            <a:ext cx="1640963" cy="220005"/>
          </a:xfrm>
          <a:custGeom>
            <a:avLst/>
            <a:gdLst>
              <a:gd name="connsiteX0" fmla="*/ 0 w 1640963"/>
              <a:gd name="connsiteY0" fmla="*/ 220006 h 220005"/>
              <a:gd name="connsiteX1" fmla="*/ 1640964 w 1640963"/>
              <a:gd name="connsiteY1" fmla="*/ 220006 h 220005"/>
              <a:gd name="connsiteX2" fmla="*/ 1640964 w 1640963"/>
              <a:gd name="connsiteY2" fmla="*/ 0 h 220005"/>
              <a:gd name="connsiteX3" fmla="*/ 0 w 1640963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0963" h="220005">
                <a:moveTo>
                  <a:pt x="0" y="220006"/>
                </a:moveTo>
                <a:lnTo>
                  <a:pt x="1640964" y="220006"/>
                </a:lnTo>
                <a:lnTo>
                  <a:pt x="16409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1" name="Freeform: Shape 510">
            <a:extLst>
              <a:ext uri="{FF2B5EF4-FFF2-40B4-BE49-F238E27FC236}">
                <a16:creationId xmlns:a16="http://schemas.microsoft.com/office/drawing/2014/main" id="{4D90081C-05EE-44E1-8864-1A5F7F702026}"/>
              </a:ext>
            </a:extLst>
          </p:cNvPr>
          <p:cNvSpPr/>
          <p:nvPr/>
        </p:nvSpPr>
        <p:spPr>
          <a:xfrm>
            <a:off x="7611425" y="4727821"/>
            <a:ext cx="829107" cy="220005"/>
          </a:xfrm>
          <a:custGeom>
            <a:avLst/>
            <a:gdLst>
              <a:gd name="connsiteX0" fmla="*/ 0 w 829107"/>
              <a:gd name="connsiteY0" fmla="*/ 220006 h 220005"/>
              <a:gd name="connsiteX1" fmla="*/ 829107 w 829107"/>
              <a:gd name="connsiteY1" fmla="*/ 220006 h 220005"/>
              <a:gd name="connsiteX2" fmla="*/ 829107 w 829107"/>
              <a:gd name="connsiteY2" fmla="*/ 0 h 220005"/>
              <a:gd name="connsiteX3" fmla="*/ 0 w 829107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107" h="220005">
                <a:moveTo>
                  <a:pt x="0" y="220006"/>
                </a:moveTo>
                <a:lnTo>
                  <a:pt x="829107" y="220006"/>
                </a:lnTo>
                <a:lnTo>
                  <a:pt x="8291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2" name="Freeform: Shape 511">
            <a:extLst>
              <a:ext uri="{FF2B5EF4-FFF2-40B4-BE49-F238E27FC236}">
                <a16:creationId xmlns:a16="http://schemas.microsoft.com/office/drawing/2014/main" id="{826C9B30-7FB9-4AE0-9852-152A0DD7F692}"/>
              </a:ext>
            </a:extLst>
          </p:cNvPr>
          <p:cNvSpPr/>
          <p:nvPr/>
        </p:nvSpPr>
        <p:spPr>
          <a:xfrm>
            <a:off x="8440532" y="4727821"/>
            <a:ext cx="207284" cy="220005"/>
          </a:xfrm>
          <a:custGeom>
            <a:avLst/>
            <a:gdLst>
              <a:gd name="connsiteX0" fmla="*/ 0 w 207284"/>
              <a:gd name="connsiteY0" fmla="*/ 220006 h 220005"/>
              <a:gd name="connsiteX1" fmla="*/ 207285 w 207284"/>
              <a:gd name="connsiteY1" fmla="*/ 220006 h 220005"/>
              <a:gd name="connsiteX2" fmla="*/ 207285 w 207284"/>
              <a:gd name="connsiteY2" fmla="*/ 0 h 220005"/>
              <a:gd name="connsiteX3" fmla="*/ 0 w 207284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284" h="220005">
                <a:moveTo>
                  <a:pt x="0" y="220006"/>
                </a:moveTo>
                <a:lnTo>
                  <a:pt x="207285" y="220006"/>
                </a:lnTo>
                <a:lnTo>
                  <a:pt x="20728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3" name="Freeform: Shape 512">
            <a:extLst>
              <a:ext uri="{FF2B5EF4-FFF2-40B4-BE49-F238E27FC236}">
                <a16:creationId xmlns:a16="http://schemas.microsoft.com/office/drawing/2014/main" id="{365BEAA7-8CCA-4BF9-9C02-2D2AB5FF5F7C}"/>
              </a:ext>
            </a:extLst>
          </p:cNvPr>
          <p:cNvSpPr/>
          <p:nvPr/>
        </p:nvSpPr>
        <p:spPr>
          <a:xfrm>
            <a:off x="2964920" y="4452822"/>
            <a:ext cx="1239900" cy="220005"/>
          </a:xfrm>
          <a:custGeom>
            <a:avLst/>
            <a:gdLst>
              <a:gd name="connsiteX0" fmla="*/ 0 w 1239900"/>
              <a:gd name="connsiteY0" fmla="*/ 220006 h 220005"/>
              <a:gd name="connsiteX1" fmla="*/ 1239901 w 1239900"/>
              <a:gd name="connsiteY1" fmla="*/ 220006 h 220005"/>
              <a:gd name="connsiteX2" fmla="*/ 1239901 w 1239900"/>
              <a:gd name="connsiteY2" fmla="*/ 0 h 220005"/>
              <a:gd name="connsiteX3" fmla="*/ 0 w 1239900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9900" h="220005">
                <a:moveTo>
                  <a:pt x="0" y="220006"/>
                </a:moveTo>
                <a:lnTo>
                  <a:pt x="1239901" y="220006"/>
                </a:lnTo>
                <a:lnTo>
                  <a:pt x="123990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4" name="Freeform: Shape 513">
            <a:extLst>
              <a:ext uri="{FF2B5EF4-FFF2-40B4-BE49-F238E27FC236}">
                <a16:creationId xmlns:a16="http://schemas.microsoft.com/office/drawing/2014/main" id="{C4565504-AE33-4194-BC15-E0BD2555C7CA}"/>
              </a:ext>
            </a:extLst>
          </p:cNvPr>
          <p:cNvSpPr/>
          <p:nvPr/>
        </p:nvSpPr>
        <p:spPr>
          <a:xfrm>
            <a:off x="4204820" y="4452822"/>
            <a:ext cx="1618776" cy="220005"/>
          </a:xfrm>
          <a:custGeom>
            <a:avLst/>
            <a:gdLst>
              <a:gd name="connsiteX0" fmla="*/ 0 w 1618776"/>
              <a:gd name="connsiteY0" fmla="*/ 220006 h 220005"/>
              <a:gd name="connsiteX1" fmla="*/ 1618776 w 1618776"/>
              <a:gd name="connsiteY1" fmla="*/ 220006 h 220005"/>
              <a:gd name="connsiteX2" fmla="*/ 1618776 w 1618776"/>
              <a:gd name="connsiteY2" fmla="*/ 0 h 220005"/>
              <a:gd name="connsiteX3" fmla="*/ 0 w 1618776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8776" h="220005">
                <a:moveTo>
                  <a:pt x="0" y="220006"/>
                </a:moveTo>
                <a:lnTo>
                  <a:pt x="1618776" y="220006"/>
                </a:lnTo>
                <a:lnTo>
                  <a:pt x="161877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5" name="Freeform: Shape 514">
            <a:extLst>
              <a:ext uri="{FF2B5EF4-FFF2-40B4-BE49-F238E27FC236}">
                <a16:creationId xmlns:a16="http://schemas.microsoft.com/office/drawing/2014/main" id="{8D395F71-840B-4524-805F-4EB1B061AD25}"/>
              </a:ext>
            </a:extLst>
          </p:cNvPr>
          <p:cNvSpPr/>
          <p:nvPr/>
        </p:nvSpPr>
        <p:spPr>
          <a:xfrm>
            <a:off x="5823596" y="4452822"/>
            <a:ext cx="1842622" cy="220005"/>
          </a:xfrm>
          <a:custGeom>
            <a:avLst/>
            <a:gdLst>
              <a:gd name="connsiteX0" fmla="*/ 0 w 1842622"/>
              <a:gd name="connsiteY0" fmla="*/ 220006 h 220005"/>
              <a:gd name="connsiteX1" fmla="*/ 1842623 w 1842622"/>
              <a:gd name="connsiteY1" fmla="*/ 220006 h 220005"/>
              <a:gd name="connsiteX2" fmla="*/ 1842623 w 1842622"/>
              <a:gd name="connsiteY2" fmla="*/ 0 h 220005"/>
              <a:gd name="connsiteX3" fmla="*/ 0 w 1842622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2622" h="220005">
                <a:moveTo>
                  <a:pt x="0" y="220006"/>
                </a:moveTo>
                <a:lnTo>
                  <a:pt x="1842623" y="220006"/>
                </a:lnTo>
                <a:lnTo>
                  <a:pt x="18426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6" name="Freeform: Shape 515">
            <a:extLst>
              <a:ext uri="{FF2B5EF4-FFF2-40B4-BE49-F238E27FC236}">
                <a16:creationId xmlns:a16="http://schemas.microsoft.com/office/drawing/2014/main" id="{ACA4064E-7569-44DA-8086-FFE17666405B}"/>
              </a:ext>
            </a:extLst>
          </p:cNvPr>
          <p:cNvSpPr/>
          <p:nvPr/>
        </p:nvSpPr>
        <p:spPr>
          <a:xfrm>
            <a:off x="7666219" y="4452822"/>
            <a:ext cx="843836" cy="220005"/>
          </a:xfrm>
          <a:custGeom>
            <a:avLst/>
            <a:gdLst>
              <a:gd name="connsiteX0" fmla="*/ 0 w 843836"/>
              <a:gd name="connsiteY0" fmla="*/ 220006 h 220005"/>
              <a:gd name="connsiteX1" fmla="*/ 843837 w 843836"/>
              <a:gd name="connsiteY1" fmla="*/ 220006 h 220005"/>
              <a:gd name="connsiteX2" fmla="*/ 843837 w 843836"/>
              <a:gd name="connsiteY2" fmla="*/ 0 h 220005"/>
              <a:gd name="connsiteX3" fmla="*/ 0 w 843836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3836" h="220005">
                <a:moveTo>
                  <a:pt x="0" y="220006"/>
                </a:moveTo>
                <a:lnTo>
                  <a:pt x="843837" y="220006"/>
                </a:lnTo>
                <a:lnTo>
                  <a:pt x="84383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7" name="Freeform: Shape 516">
            <a:extLst>
              <a:ext uri="{FF2B5EF4-FFF2-40B4-BE49-F238E27FC236}">
                <a16:creationId xmlns:a16="http://schemas.microsoft.com/office/drawing/2014/main" id="{65639F0B-2A6C-4367-8626-308B2EC84D67}"/>
              </a:ext>
            </a:extLst>
          </p:cNvPr>
          <p:cNvSpPr/>
          <p:nvPr/>
        </p:nvSpPr>
        <p:spPr>
          <a:xfrm>
            <a:off x="8510056" y="4452822"/>
            <a:ext cx="137761" cy="220005"/>
          </a:xfrm>
          <a:custGeom>
            <a:avLst/>
            <a:gdLst>
              <a:gd name="connsiteX0" fmla="*/ 0 w 137761"/>
              <a:gd name="connsiteY0" fmla="*/ 220006 h 220005"/>
              <a:gd name="connsiteX1" fmla="*/ 137761 w 137761"/>
              <a:gd name="connsiteY1" fmla="*/ 220006 h 220005"/>
              <a:gd name="connsiteX2" fmla="*/ 137761 w 137761"/>
              <a:gd name="connsiteY2" fmla="*/ 0 h 220005"/>
              <a:gd name="connsiteX3" fmla="*/ 0 w 137761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761" h="220005">
                <a:moveTo>
                  <a:pt x="0" y="220006"/>
                </a:moveTo>
                <a:lnTo>
                  <a:pt x="137761" y="220006"/>
                </a:lnTo>
                <a:lnTo>
                  <a:pt x="13776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8" name="Freeform: Shape 517">
            <a:extLst>
              <a:ext uri="{FF2B5EF4-FFF2-40B4-BE49-F238E27FC236}">
                <a16:creationId xmlns:a16="http://schemas.microsoft.com/office/drawing/2014/main" id="{35FAFA75-985F-4F63-B513-22F2479007B9}"/>
              </a:ext>
            </a:extLst>
          </p:cNvPr>
          <p:cNvSpPr/>
          <p:nvPr/>
        </p:nvSpPr>
        <p:spPr>
          <a:xfrm>
            <a:off x="2964920" y="4177839"/>
            <a:ext cx="1071929" cy="219989"/>
          </a:xfrm>
          <a:custGeom>
            <a:avLst/>
            <a:gdLst>
              <a:gd name="connsiteX0" fmla="*/ 0 w 1071929"/>
              <a:gd name="connsiteY0" fmla="*/ 219990 h 219989"/>
              <a:gd name="connsiteX1" fmla="*/ 1071929 w 1071929"/>
              <a:gd name="connsiteY1" fmla="*/ 219990 h 219989"/>
              <a:gd name="connsiteX2" fmla="*/ 1071929 w 1071929"/>
              <a:gd name="connsiteY2" fmla="*/ 0 h 219989"/>
              <a:gd name="connsiteX3" fmla="*/ 0 w 1071929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1929" h="219989">
                <a:moveTo>
                  <a:pt x="0" y="219990"/>
                </a:moveTo>
                <a:lnTo>
                  <a:pt x="1071929" y="219990"/>
                </a:lnTo>
                <a:lnTo>
                  <a:pt x="107192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9" name="Freeform: Shape 518">
            <a:extLst>
              <a:ext uri="{FF2B5EF4-FFF2-40B4-BE49-F238E27FC236}">
                <a16:creationId xmlns:a16="http://schemas.microsoft.com/office/drawing/2014/main" id="{12D43A34-6137-45D3-9873-FB7919FEEC91}"/>
              </a:ext>
            </a:extLst>
          </p:cNvPr>
          <p:cNvSpPr/>
          <p:nvPr/>
        </p:nvSpPr>
        <p:spPr>
          <a:xfrm>
            <a:off x="4036849" y="4177839"/>
            <a:ext cx="1684444" cy="219989"/>
          </a:xfrm>
          <a:custGeom>
            <a:avLst/>
            <a:gdLst>
              <a:gd name="connsiteX0" fmla="*/ 0 w 1684444"/>
              <a:gd name="connsiteY0" fmla="*/ 219990 h 219989"/>
              <a:gd name="connsiteX1" fmla="*/ 1684445 w 1684444"/>
              <a:gd name="connsiteY1" fmla="*/ 219990 h 219989"/>
              <a:gd name="connsiteX2" fmla="*/ 1684445 w 1684444"/>
              <a:gd name="connsiteY2" fmla="*/ 0 h 219989"/>
              <a:gd name="connsiteX3" fmla="*/ 0 w 1684444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4444" h="219989">
                <a:moveTo>
                  <a:pt x="0" y="219990"/>
                </a:moveTo>
                <a:lnTo>
                  <a:pt x="1684445" y="219990"/>
                </a:lnTo>
                <a:lnTo>
                  <a:pt x="168444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0" name="Freeform: Shape 519">
            <a:extLst>
              <a:ext uri="{FF2B5EF4-FFF2-40B4-BE49-F238E27FC236}">
                <a16:creationId xmlns:a16="http://schemas.microsoft.com/office/drawing/2014/main" id="{DD7AA949-0728-42F2-A88F-9B62851D0288}"/>
              </a:ext>
            </a:extLst>
          </p:cNvPr>
          <p:cNvSpPr/>
          <p:nvPr/>
        </p:nvSpPr>
        <p:spPr>
          <a:xfrm>
            <a:off x="5721294" y="4177839"/>
            <a:ext cx="1956692" cy="219989"/>
          </a:xfrm>
          <a:custGeom>
            <a:avLst/>
            <a:gdLst>
              <a:gd name="connsiteX0" fmla="*/ 0 w 1956692"/>
              <a:gd name="connsiteY0" fmla="*/ 219990 h 219989"/>
              <a:gd name="connsiteX1" fmla="*/ 1956693 w 1956692"/>
              <a:gd name="connsiteY1" fmla="*/ 219990 h 219989"/>
              <a:gd name="connsiteX2" fmla="*/ 1956693 w 1956692"/>
              <a:gd name="connsiteY2" fmla="*/ 0 h 219989"/>
              <a:gd name="connsiteX3" fmla="*/ 0 w 1956692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6692" h="219989">
                <a:moveTo>
                  <a:pt x="0" y="219990"/>
                </a:moveTo>
                <a:lnTo>
                  <a:pt x="1956693" y="219990"/>
                </a:lnTo>
                <a:lnTo>
                  <a:pt x="195669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1" name="Freeform: Shape 520">
            <a:extLst>
              <a:ext uri="{FF2B5EF4-FFF2-40B4-BE49-F238E27FC236}">
                <a16:creationId xmlns:a16="http://schemas.microsoft.com/office/drawing/2014/main" id="{1301F867-662E-41D1-90B3-C86E0F457569}"/>
              </a:ext>
            </a:extLst>
          </p:cNvPr>
          <p:cNvSpPr/>
          <p:nvPr/>
        </p:nvSpPr>
        <p:spPr>
          <a:xfrm>
            <a:off x="7677986" y="4177839"/>
            <a:ext cx="850730" cy="219989"/>
          </a:xfrm>
          <a:custGeom>
            <a:avLst/>
            <a:gdLst>
              <a:gd name="connsiteX0" fmla="*/ 0 w 850730"/>
              <a:gd name="connsiteY0" fmla="*/ 219990 h 219989"/>
              <a:gd name="connsiteX1" fmla="*/ 850731 w 850730"/>
              <a:gd name="connsiteY1" fmla="*/ 219990 h 219989"/>
              <a:gd name="connsiteX2" fmla="*/ 850731 w 850730"/>
              <a:gd name="connsiteY2" fmla="*/ 0 h 219989"/>
              <a:gd name="connsiteX3" fmla="*/ 0 w 850730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0730" h="219989">
                <a:moveTo>
                  <a:pt x="0" y="219990"/>
                </a:moveTo>
                <a:lnTo>
                  <a:pt x="850731" y="219990"/>
                </a:lnTo>
                <a:lnTo>
                  <a:pt x="8507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2" name="Freeform: Shape 521">
            <a:extLst>
              <a:ext uri="{FF2B5EF4-FFF2-40B4-BE49-F238E27FC236}">
                <a16:creationId xmlns:a16="http://schemas.microsoft.com/office/drawing/2014/main" id="{FB546D04-F101-4E7B-B1ED-86DA7E984DDA}"/>
              </a:ext>
            </a:extLst>
          </p:cNvPr>
          <p:cNvSpPr/>
          <p:nvPr/>
        </p:nvSpPr>
        <p:spPr>
          <a:xfrm>
            <a:off x="8528717" y="4177839"/>
            <a:ext cx="119099" cy="219989"/>
          </a:xfrm>
          <a:custGeom>
            <a:avLst/>
            <a:gdLst>
              <a:gd name="connsiteX0" fmla="*/ 0 w 119099"/>
              <a:gd name="connsiteY0" fmla="*/ 219990 h 219989"/>
              <a:gd name="connsiteX1" fmla="*/ 119100 w 119099"/>
              <a:gd name="connsiteY1" fmla="*/ 219990 h 219989"/>
              <a:gd name="connsiteX2" fmla="*/ 119100 w 119099"/>
              <a:gd name="connsiteY2" fmla="*/ 0 h 219989"/>
              <a:gd name="connsiteX3" fmla="*/ 0 w 119099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9099" h="219989">
                <a:moveTo>
                  <a:pt x="0" y="219990"/>
                </a:moveTo>
                <a:lnTo>
                  <a:pt x="119100" y="219990"/>
                </a:lnTo>
                <a:lnTo>
                  <a:pt x="119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3" name="Freeform: Shape 522">
            <a:extLst>
              <a:ext uri="{FF2B5EF4-FFF2-40B4-BE49-F238E27FC236}">
                <a16:creationId xmlns:a16="http://schemas.microsoft.com/office/drawing/2014/main" id="{2AC0B811-623D-4BF3-9334-B0B390ECDA04}"/>
              </a:ext>
            </a:extLst>
          </p:cNvPr>
          <p:cNvSpPr/>
          <p:nvPr/>
        </p:nvSpPr>
        <p:spPr>
          <a:xfrm>
            <a:off x="2964920" y="3902840"/>
            <a:ext cx="964377" cy="219989"/>
          </a:xfrm>
          <a:custGeom>
            <a:avLst/>
            <a:gdLst>
              <a:gd name="connsiteX0" fmla="*/ 0 w 964377"/>
              <a:gd name="connsiteY0" fmla="*/ 219990 h 219989"/>
              <a:gd name="connsiteX1" fmla="*/ 964377 w 964377"/>
              <a:gd name="connsiteY1" fmla="*/ 219990 h 219989"/>
              <a:gd name="connsiteX2" fmla="*/ 964377 w 964377"/>
              <a:gd name="connsiteY2" fmla="*/ 0 h 219989"/>
              <a:gd name="connsiteX3" fmla="*/ 0 w 964377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4377" h="219989">
                <a:moveTo>
                  <a:pt x="0" y="219990"/>
                </a:moveTo>
                <a:lnTo>
                  <a:pt x="964377" y="219990"/>
                </a:lnTo>
                <a:lnTo>
                  <a:pt x="96437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4" name="Freeform: Shape 523">
            <a:extLst>
              <a:ext uri="{FF2B5EF4-FFF2-40B4-BE49-F238E27FC236}">
                <a16:creationId xmlns:a16="http://schemas.microsoft.com/office/drawing/2014/main" id="{0314F7BC-D973-4C31-A421-4F64A0A7B46F}"/>
              </a:ext>
            </a:extLst>
          </p:cNvPr>
          <p:cNvSpPr/>
          <p:nvPr/>
        </p:nvSpPr>
        <p:spPr>
          <a:xfrm>
            <a:off x="3929297" y="3902840"/>
            <a:ext cx="1308781" cy="219989"/>
          </a:xfrm>
          <a:custGeom>
            <a:avLst/>
            <a:gdLst>
              <a:gd name="connsiteX0" fmla="*/ 0 w 1308781"/>
              <a:gd name="connsiteY0" fmla="*/ 219990 h 219989"/>
              <a:gd name="connsiteX1" fmla="*/ 1308781 w 1308781"/>
              <a:gd name="connsiteY1" fmla="*/ 219990 h 219989"/>
              <a:gd name="connsiteX2" fmla="*/ 1308781 w 1308781"/>
              <a:gd name="connsiteY2" fmla="*/ 0 h 219989"/>
              <a:gd name="connsiteX3" fmla="*/ 0 w 1308781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8781" h="219989">
                <a:moveTo>
                  <a:pt x="0" y="219990"/>
                </a:moveTo>
                <a:lnTo>
                  <a:pt x="1308781" y="219990"/>
                </a:lnTo>
                <a:lnTo>
                  <a:pt x="130878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5" name="Freeform: Shape 524">
            <a:extLst>
              <a:ext uri="{FF2B5EF4-FFF2-40B4-BE49-F238E27FC236}">
                <a16:creationId xmlns:a16="http://schemas.microsoft.com/office/drawing/2014/main" id="{D6F714DA-E0EF-4131-B055-AA9F7B034AC1}"/>
              </a:ext>
            </a:extLst>
          </p:cNvPr>
          <p:cNvSpPr/>
          <p:nvPr/>
        </p:nvSpPr>
        <p:spPr>
          <a:xfrm>
            <a:off x="5238079" y="3902840"/>
            <a:ext cx="2204278" cy="219989"/>
          </a:xfrm>
          <a:custGeom>
            <a:avLst/>
            <a:gdLst>
              <a:gd name="connsiteX0" fmla="*/ 0 w 2204278"/>
              <a:gd name="connsiteY0" fmla="*/ 219990 h 219989"/>
              <a:gd name="connsiteX1" fmla="*/ 2204278 w 2204278"/>
              <a:gd name="connsiteY1" fmla="*/ 219990 h 219989"/>
              <a:gd name="connsiteX2" fmla="*/ 2204278 w 2204278"/>
              <a:gd name="connsiteY2" fmla="*/ 0 h 219989"/>
              <a:gd name="connsiteX3" fmla="*/ 0 w 2204278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4278" h="219989">
                <a:moveTo>
                  <a:pt x="0" y="219990"/>
                </a:moveTo>
                <a:lnTo>
                  <a:pt x="2204278" y="219990"/>
                </a:lnTo>
                <a:lnTo>
                  <a:pt x="220427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6" name="Freeform: Shape 525">
            <a:extLst>
              <a:ext uri="{FF2B5EF4-FFF2-40B4-BE49-F238E27FC236}">
                <a16:creationId xmlns:a16="http://schemas.microsoft.com/office/drawing/2014/main" id="{8058A28C-31BA-4BA4-B582-276B6F095D9A}"/>
              </a:ext>
            </a:extLst>
          </p:cNvPr>
          <p:cNvSpPr/>
          <p:nvPr/>
        </p:nvSpPr>
        <p:spPr>
          <a:xfrm>
            <a:off x="7442357" y="3902840"/>
            <a:ext cx="929921" cy="219989"/>
          </a:xfrm>
          <a:custGeom>
            <a:avLst/>
            <a:gdLst>
              <a:gd name="connsiteX0" fmla="*/ 0 w 929921"/>
              <a:gd name="connsiteY0" fmla="*/ 219990 h 219989"/>
              <a:gd name="connsiteX1" fmla="*/ 929921 w 929921"/>
              <a:gd name="connsiteY1" fmla="*/ 219990 h 219989"/>
              <a:gd name="connsiteX2" fmla="*/ 929921 w 929921"/>
              <a:gd name="connsiteY2" fmla="*/ 0 h 219989"/>
              <a:gd name="connsiteX3" fmla="*/ 0 w 929921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9921" h="219989">
                <a:moveTo>
                  <a:pt x="0" y="219990"/>
                </a:moveTo>
                <a:lnTo>
                  <a:pt x="929921" y="219990"/>
                </a:lnTo>
                <a:lnTo>
                  <a:pt x="9299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7" name="Freeform: Shape 526">
            <a:extLst>
              <a:ext uri="{FF2B5EF4-FFF2-40B4-BE49-F238E27FC236}">
                <a16:creationId xmlns:a16="http://schemas.microsoft.com/office/drawing/2014/main" id="{90ECA3AA-5C23-46AD-A650-665D101B5709}"/>
              </a:ext>
            </a:extLst>
          </p:cNvPr>
          <p:cNvSpPr/>
          <p:nvPr/>
        </p:nvSpPr>
        <p:spPr>
          <a:xfrm>
            <a:off x="8372278" y="3902840"/>
            <a:ext cx="275539" cy="219989"/>
          </a:xfrm>
          <a:custGeom>
            <a:avLst/>
            <a:gdLst>
              <a:gd name="connsiteX0" fmla="*/ 0 w 275539"/>
              <a:gd name="connsiteY0" fmla="*/ 219990 h 219989"/>
              <a:gd name="connsiteX1" fmla="*/ 275539 w 275539"/>
              <a:gd name="connsiteY1" fmla="*/ 219990 h 219989"/>
              <a:gd name="connsiteX2" fmla="*/ 275539 w 275539"/>
              <a:gd name="connsiteY2" fmla="*/ 0 h 219989"/>
              <a:gd name="connsiteX3" fmla="*/ 0 w 275539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539" h="219989">
                <a:moveTo>
                  <a:pt x="0" y="219990"/>
                </a:moveTo>
                <a:lnTo>
                  <a:pt x="275539" y="219990"/>
                </a:lnTo>
                <a:lnTo>
                  <a:pt x="27553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8" name="Freeform: Shape 527">
            <a:extLst>
              <a:ext uri="{FF2B5EF4-FFF2-40B4-BE49-F238E27FC236}">
                <a16:creationId xmlns:a16="http://schemas.microsoft.com/office/drawing/2014/main" id="{A0F8911F-408B-4E9E-999E-5F9BDE4611B6}"/>
              </a:ext>
            </a:extLst>
          </p:cNvPr>
          <p:cNvSpPr/>
          <p:nvPr/>
        </p:nvSpPr>
        <p:spPr>
          <a:xfrm>
            <a:off x="2964920" y="3627840"/>
            <a:ext cx="364961" cy="220005"/>
          </a:xfrm>
          <a:custGeom>
            <a:avLst/>
            <a:gdLst>
              <a:gd name="connsiteX0" fmla="*/ 0 w 364961"/>
              <a:gd name="connsiteY0" fmla="*/ 220006 h 220005"/>
              <a:gd name="connsiteX1" fmla="*/ 364961 w 364961"/>
              <a:gd name="connsiteY1" fmla="*/ 220006 h 220005"/>
              <a:gd name="connsiteX2" fmla="*/ 364961 w 364961"/>
              <a:gd name="connsiteY2" fmla="*/ 0 h 220005"/>
              <a:gd name="connsiteX3" fmla="*/ 0 w 364961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4961" h="220005">
                <a:moveTo>
                  <a:pt x="0" y="220006"/>
                </a:moveTo>
                <a:lnTo>
                  <a:pt x="364961" y="220006"/>
                </a:lnTo>
                <a:lnTo>
                  <a:pt x="36496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9" name="Freeform: Shape 528">
            <a:extLst>
              <a:ext uri="{FF2B5EF4-FFF2-40B4-BE49-F238E27FC236}">
                <a16:creationId xmlns:a16="http://schemas.microsoft.com/office/drawing/2014/main" id="{3D82B469-8694-4F40-861B-737776AAE661}"/>
              </a:ext>
            </a:extLst>
          </p:cNvPr>
          <p:cNvSpPr/>
          <p:nvPr/>
        </p:nvSpPr>
        <p:spPr>
          <a:xfrm>
            <a:off x="3329881" y="3627840"/>
            <a:ext cx="503976" cy="220005"/>
          </a:xfrm>
          <a:custGeom>
            <a:avLst/>
            <a:gdLst>
              <a:gd name="connsiteX0" fmla="*/ 0 w 503976"/>
              <a:gd name="connsiteY0" fmla="*/ 220006 h 220005"/>
              <a:gd name="connsiteX1" fmla="*/ 503976 w 503976"/>
              <a:gd name="connsiteY1" fmla="*/ 220006 h 220005"/>
              <a:gd name="connsiteX2" fmla="*/ 503976 w 503976"/>
              <a:gd name="connsiteY2" fmla="*/ 0 h 220005"/>
              <a:gd name="connsiteX3" fmla="*/ 0 w 503976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3976" h="220005">
                <a:moveTo>
                  <a:pt x="0" y="220006"/>
                </a:moveTo>
                <a:lnTo>
                  <a:pt x="503976" y="220006"/>
                </a:lnTo>
                <a:lnTo>
                  <a:pt x="50397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0" name="Freeform: Shape 529">
            <a:extLst>
              <a:ext uri="{FF2B5EF4-FFF2-40B4-BE49-F238E27FC236}">
                <a16:creationId xmlns:a16="http://schemas.microsoft.com/office/drawing/2014/main" id="{425C9A33-58E3-457E-9FB2-D0CCFE7AEA00}"/>
              </a:ext>
            </a:extLst>
          </p:cNvPr>
          <p:cNvSpPr/>
          <p:nvPr/>
        </p:nvSpPr>
        <p:spPr>
          <a:xfrm>
            <a:off x="3833858" y="3627840"/>
            <a:ext cx="1720514" cy="220005"/>
          </a:xfrm>
          <a:custGeom>
            <a:avLst/>
            <a:gdLst>
              <a:gd name="connsiteX0" fmla="*/ 0 w 1720514"/>
              <a:gd name="connsiteY0" fmla="*/ 220006 h 220005"/>
              <a:gd name="connsiteX1" fmla="*/ 1720515 w 1720514"/>
              <a:gd name="connsiteY1" fmla="*/ 220006 h 220005"/>
              <a:gd name="connsiteX2" fmla="*/ 1720515 w 1720514"/>
              <a:gd name="connsiteY2" fmla="*/ 0 h 220005"/>
              <a:gd name="connsiteX3" fmla="*/ 0 w 1720514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0514" h="220005">
                <a:moveTo>
                  <a:pt x="0" y="220006"/>
                </a:moveTo>
                <a:lnTo>
                  <a:pt x="1720515" y="220006"/>
                </a:lnTo>
                <a:lnTo>
                  <a:pt x="172051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1" name="Freeform: Shape 530">
            <a:extLst>
              <a:ext uri="{FF2B5EF4-FFF2-40B4-BE49-F238E27FC236}">
                <a16:creationId xmlns:a16="http://schemas.microsoft.com/office/drawing/2014/main" id="{B3A17FEE-C004-486C-8461-2B1D377ED1A3}"/>
              </a:ext>
            </a:extLst>
          </p:cNvPr>
          <p:cNvSpPr/>
          <p:nvPr/>
        </p:nvSpPr>
        <p:spPr>
          <a:xfrm>
            <a:off x="5554372" y="3627840"/>
            <a:ext cx="2311391" cy="220005"/>
          </a:xfrm>
          <a:custGeom>
            <a:avLst/>
            <a:gdLst>
              <a:gd name="connsiteX0" fmla="*/ 0 w 2311391"/>
              <a:gd name="connsiteY0" fmla="*/ 220006 h 220005"/>
              <a:gd name="connsiteX1" fmla="*/ 2311391 w 2311391"/>
              <a:gd name="connsiteY1" fmla="*/ 220006 h 220005"/>
              <a:gd name="connsiteX2" fmla="*/ 2311391 w 2311391"/>
              <a:gd name="connsiteY2" fmla="*/ 0 h 220005"/>
              <a:gd name="connsiteX3" fmla="*/ 0 w 2311391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1391" h="220005">
                <a:moveTo>
                  <a:pt x="0" y="220006"/>
                </a:moveTo>
                <a:lnTo>
                  <a:pt x="2311391" y="220006"/>
                </a:lnTo>
                <a:lnTo>
                  <a:pt x="2311391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2" name="Freeform: Shape 531">
            <a:extLst>
              <a:ext uri="{FF2B5EF4-FFF2-40B4-BE49-F238E27FC236}">
                <a16:creationId xmlns:a16="http://schemas.microsoft.com/office/drawing/2014/main" id="{45B9311E-37EF-4018-8A11-411FEEC8E355}"/>
              </a:ext>
            </a:extLst>
          </p:cNvPr>
          <p:cNvSpPr/>
          <p:nvPr/>
        </p:nvSpPr>
        <p:spPr>
          <a:xfrm>
            <a:off x="7865763" y="3627840"/>
            <a:ext cx="782053" cy="220005"/>
          </a:xfrm>
          <a:custGeom>
            <a:avLst/>
            <a:gdLst>
              <a:gd name="connsiteX0" fmla="*/ 0 w 782053"/>
              <a:gd name="connsiteY0" fmla="*/ 220006 h 220005"/>
              <a:gd name="connsiteX1" fmla="*/ 782054 w 782053"/>
              <a:gd name="connsiteY1" fmla="*/ 220006 h 220005"/>
              <a:gd name="connsiteX2" fmla="*/ 782054 w 782053"/>
              <a:gd name="connsiteY2" fmla="*/ 0 h 220005"/>
              <a:gd name="connsiteX3" fmla="*/ 0 w 782053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053" h="220005">
                <a:moveTo>
                  <a:pt x="0" y="220006"/>
                </a:moveTo>
                <a:lnTo>
                  <a:pt x="782054" y="220006"/>
                </a:lnTo>
                <a:lnTo>
                  <a:pt x="78205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3" name="Freeform: Shape 532">
            <a:extLst>
              <a:ext uri="{FF2B5EF4-FFF2-40B4-BE49-F238E27FC236}">
                <a16:creationId xmlns:a16="http://schemas.microsoft.com/office/drawing/2014/main" id="{DA5995BC-9089-4A96-94D7-02C3C7362FD1}"/>
              </a:ext>
            </a:extLst>
          </p:cNvPr>
          <p:cNvSpPr/>
          <p:nvPr/>
        </p:nvSpPr>
        <p:spPr>
          <a:xfrm>
            <a:off x="2964920" y="3352841"/>
            <a:ext cx="294544" cy="220005"/>
          </a:xfrm>
          <a:custGeom>
            <a:avLst/>
            <a:gdLst>
              <a:gd name="connsiteX0" fmla="*/ 0 w 294544"/>
              <a:gd name="connsiteY0" fmla="*/ 220006 h 220005"/>
              <a:gd name="connsiteX1" fmla="*/ 294545 w 294544"/>
              <a:gd name="connsiteY1" fmla="*/ 220006 h 220005"/>
              <a:gd name="connsiteX2" fmla="*/ 294545 w 294544"/>
              <a:gd name="connsiteY2" fmla="*/ 0 h 220005"/>
              <a:gd name="connsiteX3" fmla="*/ 0 w 294544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44" h="220005">
                <a:moveTo>
                  <a:pt x="0" y="220006"/>
                </a:moveTo>
                <a:lnTo>
                  <a:pt x="294545" y="220006"/>
                </a:lnTo>
                <a:lnTo>
                  <a:pt x="29454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4" name="Freeform: Shape 533">
            <a:extLst>
              <a:ext uri="{FF2B5EF4-FFF2-40B4-BE49-F238E27FC236}">
                <a16:creationId xmlns:a16="http://schemas.microsoft.com/office/drawing/2014/main" id="{5F531CB2-21C9-4137-8F41-CF6CA2AE812B}"/>
              </a:ext>
            </a:extLst>
          </p:cNvPr>
          <p:cNvSpPr/>
          <p:nvPr/>
        </p:nvSpPr>
        <p:spPr>
          <a:xfrm>
            <a:off x="3259465" y="3352841"/>
            <a:ext cx="935593" cy="220005"/>
          </a:xfrm>
          <a:custGeom>
            <a:avLst/>
            <a:gdLst>
              <a:gd name="connsiteX0" fmla="*/ 0 w 935593"/>
              <a:gd name="connsiteY0" fmla="*/ 220006 h 220005"/>
              <a:gd name="connsiteX1" fmla="*/ 935594 w 935593"/>
              <a:gd name="connsiteY1" fmla="*/ 220006 h 220005"/>
              <a:gd name="connsiteX2" fmla="*/ 935594 w 935593"/>
              <a:gd name="connsiteY2" fmla="*/ 0 h 220005"/>
              <a:gd name="connsiteX3" fmla="*/ 0 w 935593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5593" h="220005">
                <a:moveTo>
                  <a:pt x="0" y="220006"/>
                </a:moveTo>
                <a:lnTo>
                  <a:pt x="935594" y="220006"/>
                </a:lnTo>
                <a:lnTo>
                  <a:pt x="93559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5" name="Freeform: Shape 534">
            <a:extLst>
              <a:ext uri="{FF2B5EF4-FFF2-40B4-BE49-F238E27FC236}">
                <a16:creationId xmlns:a16="http://schemas.microsoft.com/office/drawing/2014/main" id="{1DC63C1B-27D6-4BF9-A729-CA74F3757699}"/>
              </a:ext>
            </a:extLst>
          </p:cNvPr>
          <p:cNvSpPr/>
          <p:nvPr/>
        </p:nvSpPr>
        <p:spPr>
          <a:xfrm>
            <a:off x="4195059" y="3352841"/>
            <a:ext cx="1940506" cy="220005"/>
          </a:xfrm>
          <a:custGeom>
            <a:avLst/>
            <a:gdLst>
              <a:gd name="connsiteX0" fmla="*/ 0 w 1940506"/>
              <a:gd name="connsiteY0" fmla="*/ 220006 h 220005"/>
              <a:gd name="connsiteX1" fmla="*/ 1940507 w 1940506"/>
              <a:gd name="connsiteY1" fmla="*/ 220006 h 220005"/>
              <a:gd name="connsiteX2" fmla="*/ 1940507 w 1940506"/>
              <a:gd name="connsiteY2" fmla="*/ 0 h 220005"/>
              <a:gd name="connsiteX3" fmla="*/ 0 w 1940506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0506" h="220005">
                <a:moveTo>
                  <a:pt x="0" y="220006"/>
                </a:moveTo>
                <a:lnTo>
                  <a:pt x="1940507" y="220006"/>
                </a:lnTo>
                <a:lnTo>
                  <a:pt x="19405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6" name="Freeform: Shape 535">
            <a:extLst>
              <a:ext uri="{FF2B5EF4-FFF2-40B4-BE49-F238E27FC236}">
                <a16:creationId xmlns:a16="http://schemas.microsoft.com/office/drawing/2014/main" id="{F7BDA1BC-65CC-4C9B-B66E-E1D3CDEA0D8D}"/>
              </a:ext>
            </a:extLst>
          </p:cNvPr>
          <p:cNvSpPr/>
          <p:nvPr/>
        </p:nvSpPr>
        <p:spPr>
          <a:xfrm>
            <a:off x="6135565" y="3352841"/>
            <a:ext cx="2079098" cy="220005"/>
          </a:xfrm>
          <a:custGeom>
            <a:avLst/>
            <a:gdLst>
              <a:gd name="connsiteX0" fmla="*/ 0 w 2079098"/>
              <a:gd name="connsiteY0" fmla="*/ 220006 h 220005"/>
              <a:gd name="connsiteX1" fmla="*/ 2079099 w 2079098"/>
              <a:gd name="connsiteY1" fmla="*/ 220006 h 220005"/>
              <a:gd name="connsiteX2" fmla="*/ 2079099 w 2079098"/>
              <a:gd name="connsiteY2" fmla="*/ 0 h 220005"/>
              <a:gd name="connsiteX3" fmla="*/ 0 w 2079098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9098" h="220005">
                <a:moveTo>
                  <a:pt x="0" y="220006"/>
                </a:moveTo>
                <a:lnTo>
                  <a:pt x="2079099" y="220006"/>
                </a:lnTo>
                <a:lnTo>
                  <a:pt x="20790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7" name="Freeform: Shape 536">
            <a:extLst>
              <a:ext uri="{FF2B5EF4-FFF2-40B4-BE49-F238E27FC236}">
                <a16:creationId xmlns:a16="http://schemas.microsoft.com/office/drawing/2014/main" id="{012E6755-C984-4AEC-B803-41F67A050E8F}"/>
              </a:ext>
            </a:extLst>
          </p:cNvPr>
          <p:cNvSpPr/>
          <p:nvPr/>
        </p:nvSpPr>
        <p:spPr>
          <a:xfrm>
            <a:off x="8214664" y="3352841"/>
            <a:ext cx="433152" cy="220005"/>
          </a:xfrm>
          <a:custGeom>
            <a:avLst/>
            <a:gdLst>
              <a:gd name="connsiteX0" fmla="*/ 0 w 433152"/>
              <a:gd name="connsiteY0" fmla="*/ 220006 h 220005"/>
              <a:gd name="connsiteX1" fmla="*/ 433153 w 433152"/>
              <a:gd name="connsiteY1" fmla="*/ 220006 h 220005"/>
              <a:gd name="connsiteX2" fmla="*/ 433153 w 433152"/>
              <a:gd name="connsiteY2" fmla="*/ 0 h 220005"/>
              <a:gd name="connsiteX3" fmla="*/ 0 w 433152"/>
              <a:gd name="connsiteY3" fmla="*/ 0 h 22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152" h="220005">
                <a:moveTo>
                  <a:pt x="0" y="220006"/>
                </a:moveTo>
                <a:lnTo>
                  <a:pt x="433153" y="220006"/>
                </a:lnTo>
                <a:lnTo>
                  <a:pt x="43315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8" name="Freeform: Shape 537">
            <a:extLst>
              <a:ext uri="{FF2B5EF4-FFF2-40B4-BE49-F238E27FC236}">
                <a16:creationId xmlns:a16="http://schemas.microsoft.com/office/drawing/2014/main" id="{C8E05964-E8AD-40DA-BE7E-DF654606BD31}"/>
              </a:ext>
            </a:extLst>
          </p:cNvPr>
          <p:cNvSpPr/>
          <p:nvPr/>
        </p:nvSpPr>
        <p:spPr>
          <a:xfrm>
            <a:off x="2964920" y="3077858"/>
            <a:ext cx="207284" cy="219989"/>
          </a:xfrm>
          <a:custGeom>
            <a:avLst/>
            <a:gdLst>
              <a:gd name="connsiteX0" fmla="*/ 0 w 207284"/>
              <a:gd name="connsiteY0" fmla="*/ 219990 h 219989"/>
              <a:gd name="connsiteX1" fmla="*/ 207285 w 207284"/>
              <a:gd name="connsiteY1" fmla="*/ 219990 h 219989"/>
              <a:gd name="connsiteX2" fmla="*/ 207285 w 207284"/>
              <a:gd name="connsiteY2" fmla="*/ 0 h 219989"/>
              <a:gd name="connsiteX3" fmla="*/ 0 w 207284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284" h="219989">
                <a:moveTo>
                  <a:pt x="0" y="219990"/>
                </a:moveTo>
                <a:lnTo>
                  <a:pt x="207285" y="219990"/>
                </a:lnTo>
                <a:lnTo>
                  <a:pt x="20728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9" name="Freeform: Shape 538">
            <a:extLst>
              <a:ext uri="{FF2B5EF4-FFF2-40B4-BE49-F238E27FC236}">
                <a16:creationId xmlns:a16="http://schemas.microsoft.com/office/drawing/2014/main" id="{16428A32-DE42-4542-86AA-F1DDEC10BC17}"/>
              </a:ext>
            </a:extLst>
          </p:cNvPr>
          <p:cNvSpPr/>
          <p:nvPr/>
        </p:nvSpPr>
        <p:spPr>
          <a:xfrm>
            <a:off x="3172204" y="3077858"/>
            <a:ext cx="310919" cy="219989"/>
          </a:xfrm>
          <a:custGeom>
            <a:avLst/>
            <a:gdLst>
              <a:gd name="connsiteX0" fmla="*/ 0 w 310919"/>
              <a:gd name="connsiteY0" fmla="*/ 219990 h 219989"/>
              <a:gd name="connsiteX1" fmla="*/ 310919 w 310919"/>
              <a:gd name="connsiteY1" fmla="*/ 219990 h 219989"/>
              <a:gd name="connsiteX2" fmla="*/ 310919 w 310919"/>
              <a:gd name="connsiteY2" fmla="*/ 0 h 219989"/>
              <a:gd name="connsiteX3" fmla="*/ 0 w 310919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0919" h="219989">
                <a:moveTo>
                  <a:pt x="0" y="219990"/>
                </a:moveTo>
                <a:lnTo>
                  <a:pt x="310919" y="219990"/>
                </a:lnTo>
                <a:lnTo>
                  <a:pt x="31091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0" name="Freeform: Shape 539">
            <a:extLst>
              <a:ext uri="{FF2B5EF4-FFF2-40B4-BE49-F238E27FC236}">
                <a16:creationId xmlns:a16="http://schemas.microsoft.com/office/drawing/2014/main" id="{035EBEC5-AF94-4426-9A1F-81ADF65CA63C}"/>
              </a:ext>
            </a:extLst>
          </p:cNvPr>
          <p:cNvSpPr/>
          <p:nvPr/>
        </p:nvSpPr>
        <p:spPr>
          <a:xfrm>
            <a:off x="3483124" y="3077858"/>
            <a:ext cx="984575" cy="219989"/>
          </a:xfrm>
          <a:custGeom>
            <a:avLst/>
            <a:gdLst>
              <a:gd name="connsiteX0" fmla="*/ 0 w 984575"/>
              <a:gd name="connsiteY0" fmla="*/ 219990 h 219989"/>
              <a:gd name="connsiteX1" fmla="*/ 984575 w 984575"/>
              <a:gd name="connsiteY1" fmla="*/ 219990 h 219989"/>
              <a:gd name="connsiteX2" fmla="*/ 984575 w 984575"/>
              <a:gd name="connsiteY2" fmla="*/ 0 h 219989"/>
              <a:gd name="connsiteX3" fmla="*/ 0 w 984575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4575" h="219989">
                <a:moveTo>
                  <a:pt x="0" y="219990"/>
                </a:moveTo>
                <a:lnTo>
                  <a:pt x="984575" y="219990"/>
                </a:lnTo>
                <a:lnTo>
                  <a:pt x="984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1" name="Freeform: Shape 540">
            <a:extLst>
              <a:ext uri="{FF2B5EF4-FFF2-40B4-BE49-F238E27FC236}">
                <a16:creationId xmlns:a16="http://schemas.microsoft.com/office/drawing/2014/main" id="{7CAADB67-972A-46A2-BCFE-36CB0467C076}"/>
              </a:ext>
            </a:extLst>
          </p:cNvPr>
          <p:cNvSpPr/>
          <p:nvPr/>
        </p:nvSpPr>
        <p:spPr>
          <a:xfrm>
            <a:off x="4467699" y="3077858"/>
            <a:ext cx="2539154" cy="219989"/>
          </a:xfrm>
          <a:custGeom>
            <a:avLst/>
            <a:gdLst>
              <a:gd name="connsiteX0" fmla="*/ 0 w 2539154"/>
              <a:gd name="connsiteY0" fmla="*/ 219990 h 219989"/>
              <a:gd name="connsiteX1" fmla="*/ 2539155 w 2539154"/>
              <a:gd name="connsiteY1" fmla="*/ 219990 h 219989"/>
              <a:gd name="connsiteX2" fmla="*/ 2539155 w 2539154"/>
              <a:gd name="connsiteY2" fmla="*/ 0 h 219989"/>
              <a:gd name="connsiteX3" fmla="*/ 0 w 2539154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9154" h="219989">
                <a:moveTo>
                  <a:pt x="0" y="219990"/>
                </a:moveTo>
                <a:lnTo>
                  <a:pt x="2539155" y="219990"/>
                </a:lnTo>
                <a:lnTo>
                  <a:pt x="2539155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2" name="Freeform: Shape 541">
            <a:extLst>
              <a:ext uri="{FF2B5EF4-FFF2-40B4-BE49-F238E27FC236}">
                <a16:creationId xmlns:a16="http://schemas.microsoft.com/office/drawing/2014/main" id="{23793F25-C8E7-461B-BC25-EE624ABD8CD4}"/>
              </a:ext>
            </a:extLst>
          </p:cNvPr>
          <p:cNvSpPr/>
          <p:nvPr/>
        </p:nvSpPr>
        <p:spPr>
          <a:xfrm>
            <a:off x="7006853" y="3077858"/>
            <a:ext cx="1640963" cy="219989"/>
          </a:xfrm>
          <a:custGeom>
            <a:avLst/>
            <a:gdLst>
              <a:gd name="connsiteX0" fmla="*/ 0 w 1640963"/>
              <a:gd name="connsiteY0" fmla="*/ 219990 h 219989"/>
              <a:gd name="connsiteX1" fmla="*/ 1640964 w 1640963"/>
              <a:gd name="connsiteY1" fmla="*/ 219990 h 219989"/>
              <a:gd name="connsiteX2" fmla="*/ 1640964 w 1640963"/>
              <a:gd name="connsiteY2" fmla="*/ 0 h 219989"/>
              <a:gd name="connsiteX3" fmla="*/ 0 w 1640963"/>
              <a:gd name="connsiteY3" fmla="*/ 0 h 219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0963" h="219989">
                <a:moveTo>
                  <a:pt x="0" y="219990"/>
                </a:moveTo>
                <a:lnTo>
                  <a:pt x="1640964" y="219990"/>
                </a:lnTo>
                <a:lnTo>
                  <a:pt x="164096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3" name="Freeform: Shape 542">
            <a:extLst>
              <a:ext uri="{FF2B5EF4-FFF2-40B4-BE49-F238E27FC236}">
                <a16:creationId xmlns:a16="http://schemas.microsoft.com/office/drawing/2014/main" id="{8FE62C79-BB0A-44AA-B6B1-421DA46CC695}"/>
              </a:ext>
            </a:extLst>
          </p:cNvPr>
          <p:cNvSpPr/>
          <p:nvPr/>
        </p:nvSpPr>
        <p:spPr>
          <a:xfrm>
            <a:off x="2964920" y="2802857"/>
            <a:ext cx="207284" cy="219991"/>
          </a:xfrm>
          <a:custGeom>
            <a:avLst/>
            <a:gdLst>
              <a:gd name="connsiteX0" fmla="*/ 0 w 207284"/>
              <a:gd name="connsiteY0" fmla="*/ 219992 h 219991"/>
              <a:gd name="connsiteX1" fmla="*/ 207285 w 207284"/>
              <a:gd name="connsiteY1" fmla="*/ 219992 h 219991"/>
              <a:gd name="connsiteX2" fmla="*/ 207285 w 207284"/>
              <a:gd name="connsiteY2" fmla="*/ 0 h 219991"/>
              <a:gd name="connsiteX3" fmla="*/ 0 w 207284"/>
              <a:gd name="connsiteY3" fmla="*/ 0 h 219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284" h="219991">
                <a:moveTo>
                  <a:pt x="0" y="219992"/>
                </a:moveTo>
                <a:lnTo>
                  <a:pt x="207285" y="219992"/>
                </a:lnTo>
                <a:lnTo>
                  <a:pt x="20728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4" name="Freeform: Shape 543">
            <a:extLst>
              <a:ext uri="{FF2B5EF4-FFF2-40B4-BE49-F238E27FC236}">
                <a16:creationId xmlns:a16="http://schemas.microsoft.com/office/drawing/2014/main" id="{5C512F79-7845-4A16-85A9-71973617E90C}"/>
              </a:ext>
            </a:extLst>
          </p:cNvPr>
          <p:cNvSpPr/>
          <p:nvPr/>
        </p:nvSpPr>
        <p:spPr>
          <a:xfrm>
            <a:off x="3172204" y="2802857"/>
            <a:ext cx="224552" cy="219991"/>
          </a:xfrm>
          <a:custGeom>
            <a:avLst/>
            <a:gdLst>
              <a:gd name="connsiteX0" fmla="*/ 0 w 224552"/>
              <a:gd name="connsiteY0" fmla="*/ 219992 h 219991"/>
              <a:gd name="connsiteX1" fmla="*/ 224552 w 224552"/>
              <a:gd name="connsiteY1" fmla="*/ 219992 h 219991"/>
              <a:gd name="connsiteX2" fmla="*/ 224552 w 224552"/>
              <a:gd name="connsiteY2" fmla="*/ 0 h 219991"/>
              <a:gd name="connsiteX3" fmla="*/ 0 w 224552"/>
              <a:gd name="connsiteY3" fmla="*/ 0 h 219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4552" h="219991">
                <a:moveTo>
                  <a:pt x="0" y="219992"/>
                </a:moveTo>
                <a:lnTo>
                  <a:pt x="224552" y="219992"/>
                </a:lnTo>
                <a:lnTo>
                  <a:pt x="22455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5" name="Freeform: Shape 544">
            <a:extLst>
              <a:ext uri="{FF2B5EF4-FFF2-40B4-BE49-F238E27FC236}">
                <a16:creationId xmlns:a16="http://schemas.microsoft.com/office/drawing/2014/main" id="{240D6CF6-A565-411F-ACB4-802D905F43A8}"/>
              </a:ext>
            </a:extLst>
          </p:cNvPr>
          <p:cNvSpPr/>
          <p:nvPr/>
        </p:nvSpPr>
        <p:spPr>
          <a:xfrm>
            <a:off x="3396756" y="2802857"/>
            <a:ext cx="1278211" cy="219991"/>
          </a:xfrm>
          <a:custGeom>
            <a:avLst/>
            <a:gdLst>
              <a:gd name="connsiteX0" fmla="*/ 0 w 1278211"/>
              <a:gd name="connsiteY0" fmla="*/ 219992 h 219991"/>
              <a:gd name="connsiteX1" fmla="*/ 1278211 w 1278211"/>
              <a:gd name="connsiteY1" fmla="*/ 219992 h 219991"/>
              <a:gd name="connsiteX2" fmla="*/ 1278211 w 1278211"/>
              <a:gd name="connsiteY2" fmla="*/ 0 h 219991"/>
              <a:gd name="connsiteX3" fmla="*/ 0 w 1278211"/>
              <a:gd name="connsiteY3" fmla="*/ 0 h 219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8211" h="219991">
                <a:moveTo>
                  <a:pt x="0" y="219992"/>
                </a:moveTo>
                <a:lnTo>
                  <a:pt x="1278211" y="219992"/>
                </a:lnTo>
                <a:lnTo>
                  <a:pt x="127821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6" name="Freeform: Shape 545">
            <a:extLst>
              <a:ext uri="{FF2B5EF4-FFF2-40B4-BE49-F238E27FC236}">
                <a16:creationId xmlns:a16="http://schemas.microsoft.com/office/drawing/2014/main" id="{EACBFCAA-227A-4543-8D34-9CE9847CA1D4}"/>
              </a:ext>
            </a:extLst>
          </p:cNvPr>
          <p:cNvSpPr/>
          <p:nvPr/>
        </p:nvSpPr>
        <p:spPr>
          <a:xfrm>
            <a:off x="4674968" y="2802857"/>
            <a:ext cx="2331885" cy="219991"/>
          </a:xfrm>
          <a:custGeom>
            <a:avLst/>
            <a:gdLst>
              <a:gd name="connsiteX0" fmla="*/ 0 w 2331885"/>
              <a:gd name="connsiteY0" fmla="*/ 219992 h 219991"/>
              <a:gd name="connsiteX1" fmla="*/ 2331886 w 2331885"/>
              <a:gd name="connsiteY1" fmla="*/ 219992 h 219991"/>
              <a:gd name="connsiteX2" fmla="*/ 2331886 w 2331885"/>
              <a:gd name="connsiteY2" fmla="*/ 0 h 219991"/>
              <a:gd name="connsiteX3" fmla="*/ 0 w 2331885"/>
              <a:gd name="connsiteY3" fmla="*/ 0 h 219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1885" h="219991">
                <a:moveTo>
                  <a:pt x="0" y="219992"/>
                </a:moveTo>
                <a:lnTo>
                  <a:pt x="2331886" y="219992"/>
                </a:lnTo>
                <a:lnTo>
                  <a:pt x="233188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7" name="Freeform: Shape 546">
            <a:extLst>
              <a:ext uri="{FF2B5EF4-FFF2-40B4-BE49-F238E27FC236}">
                <a16:creationId xmlns:a16="http://schemas.microsoft.com/office/drawing/2014/main" id="{CEE16FE7-54B7-49E5-9A41-B49003E77FAA}"/>
              </a:ext>
            </a:extLst>
          </p:cNvPr>
          <p:cNvSpPr/>
          <p:nvPr/>
        </p:nvSpPr>
        <p:spPr>
          <a:xfrm>
            <a:off x="7006853" y="2802857"/>
            <a:ext cx="1640963" cy="219991"/>
          </a:xfrm>
          <a:custGeom>
            <a:avLst/>
            <a:gdLst>
              <a:gd name="connsiteX0" fmla="*/ 0 w 1640963"/>
              <a:gd name="connsiteY0" fmla="*/ 219992 h 219991"/>
              <a:gd name="connsiteX1" fmla="*/ 1640964 w 1640963"/>
              <a:gd name="connsiteY1" fmla="*/ 219992 h 219991"/>
              <a:gd name="connsiteX2" fmla="*/ 1640964 w 1640963"/>
              <a:gd name="connsiteY2" fmla="*/ 0 h 219991"/>
              <a:gd name="connsiteX3" fmla="*/ 0 w 1640963"/>
              <a:gd name="connsiteY3" fmla="*/ 0 h 219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0963" h="219991">
                <a:moveTo>
                  <a:pt x="0" y="219992"/>
                </a:moveTo>
                <a:lnTo>
                  <a:pt x="1640964" y="219992"/>
                </a:lnTo>
                <a:lnTo>
                  <a:pt x="164096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8" name="Freeform: Shape 547">
            <a:extLst>
              <a:ext uri="{FF2B5EF4-FFF2-40B4-BE49-F238E27FC236}">
                <a16:creationId xmlns:a16="http://schemas.microsoft.com/office/drawing/2014/main" id="{C2D8556E-ED4E-4490-B1DB-BE601A2FC841}"/>
              </a:ext>
            </a:extLst>
          </p:cNvPr>
          <p:cNvSpPr/>
          <p:nvPr/>
        </p:nvSpPr>
        <p:spPr>
          <a:xfrm>
            <a:off x="2964920" y="2527863"/>
            <a:ext cx="181556" cy="219996"/>
          </a:xfrm>
          <a:custGeom>
            <a:avLst/>
            <a:gdLst>
              <a:gd name="connsiteX0" fmla="*/ 0 w 181556"/>
              <a:gd name="connsiteY0" fmla="*/ 219996 h 219996"/>
              <a:gd name="connsiteX1" fmla="*/ 181556 w 181556"/>
              <a:gd name="connsiteY1" fmla="*/ 219996 h 219996"/>
              <a:gd name="connsiteX2" fmla="*/ 181556 w 181556"/>
              <a:gd name="connsiteY2" fmla="*/ 0 h 219996"/>
              <a:gd name="connsiteX3" fmla="*/ 0 w 181556"/>
              <a:gd name="connsiteY3" fmla="*/ 0 h 21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556" h="219996">
                <a:moveTo>
                  <a:pt x="0" y="219996"/>
                </a:moveTo>
                <a:lnTo>
                  <a:pt x="181556" y="219996"/>
                </a:lnTo>
                <a:lnTo>
                  <a:pt x="18155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9" name="Freeform: Shape 548">
            <a:extLst>
              <a:ext uri="{FF2B5EF4-FFF2-40B4-BE49-F238E27FC236}">
                <a16:creationId xmlns:a16="http://schemas.microsoft.com/office/drawing/2014/main" id="{6FC26EAE-8093-433E-803A-B422348C1555}"/>
              </a:ext>
            </a:extLst>
          </p:cNvPr>
          <p:cNvSpPr/>
          <p:nvPr/>
        </p:nvSpPr>
        <p:spPr>
          <a:xfrm>
            <a:off x="3146476" y="2527863"/>
            <a:ext cx="762561" cy="219996"/>
          </a:xfrm>
          <a:custGeom>
            <a:avLst/>
            <a:gdLst>
              <a:gd name="connsiteX0" fmla="*/ 0 w 762561"/>
              <a:gd name="connsiteY0" fmla="*/ 219996 h 219996"/>
              <a:gd name="connsiteX1" fmla="*/ 762561 w 762561"/>
              <a:gd name="connsiteY1" fmla="*/ 219996 h 219996"/>
              <a:gd name="connsiteX2" fmla="*/ 762561 w 762561"/>
              <a:gd name="connsiteY2" fmla="*/ 0 h 219996"/>
              <a:gd name="connsiteX3" fmla="*/ 0 w 762561"/>
              <a:gd name="connsiteY3" fmla="*/ 0 h 21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2561" h="219996">
                <a:moveTo>
                  <a:pt x="0" y="219996"/>
                </a:moveTo>
                <a:lnTo>
                  <a:pt x="762561" y="219996"/>
                </a:lnTo>
                <a:lnTo>
                  <a:pt x="762561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0" name="Freeform: Shape 549">
            <a:extLst>
              <a:ext uri="{FF2B5EF4-FFF2-40B4-BE49-F238E27FC236}">
                <a16:creationId xmlns:a16="http://schemas.microsoft.com/office/drawing/2014/main" id="{AB79E327-535C-4D45-961F-873950B5FACE}"/>
              </a:ext>
            </a:extLst>
          </p:cNvPr>
          <p:cNvSpPr/>
          <p:nvPr/>
        </p:nvSpPr>
        <p:spPr>
          <a:xfrm>
            <a:off x="3909037" y="2527863"/>
            <a:ext cx="1579603" cy="219996"/>
          </a:xfrm>
          <a:custGeom>
            <a:avLst/>
            <a:gdLst>
              <a:gd name="connsiteX0" fmla="*/ 0 w 1579603"/>
              <a:gd name="connsiteY0" fmla="*/ 219996 h 219996"/>
              <a:gd name="connsiteX1" fmla="*/ 1579603 w 1579603"/>
              <a:gd name="connsiteY1" fmla="*/ 219996 h 219996"/>
              <a:gd name="connsiteX2" fmla="*/ 1579603 w 1579603"/>
              <a:gd name="connsiteY2" fmla="*/ 0 h 219996"/>
              <a:gd name="connsiteX3" fmla="*/ 0 w 1579603"/>
              <a:gd name="connsiteY3" fmla="*/ 0 h 21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9603" h="219996">
                <a:moveTo>
                  <a:pt x="0" y="219996"/>
                </a:moveTo>
                <a:lnTo>
                  <a:pt x="1579603" y="219996"/>
                </a:lnTo>
                <a:lnTo>
                  <a:pt x="157960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1" name="Freeform: Shape 550">
            <a:extLst>
              <a:ext uri="{FF2B5EF4-FFF2-40B4-BE49-F238E27FC236}">
                <a16:creationId xmlns:a16="http://schemas.microsoft.com/office/drawing/2014/main" id="{69CEEEAD-EDA8-45DA-BC1D-A5EDD382494A}"/>
              </a:ext>
            </a:extLst>
          </p:cNvPr>
          <p:cNvSpPr/>
          <p:nvPr/>
        </p:nvSpPr>
        <p:spPr>
          <a:xfrm>
            <a:off x="5488641" y="2527863"/>
            <a:ext cx="1924556" cy="219996"/>
          </a:xfrm>
          <a:custGeom>
            <a:avLst/>
            <a:gdLst>
              <a:gd name="connsiteX0" fmla="*/ 0 w 1924556"/>
              <a:gd name="connsiteY0" fmla="*/ 219996 h 219996"/>
              <a:gd name="connsiteX1" fmla="*/ 1924556 w 1924556"/>
              <a:gd name="connsiteY1" fmla="*/ 219996 h 219996"/>
              <a:gd name="connsiteX2" fmla="*/ 1924556 w 1924556"/>
              <a:gd name="connsiteY2" fmla="*/ 0 h 219996"/>
              <a:gd name="connsiteX3" fmla="*/ 0 w 1924556"/>
              <a:gd name="connsiteY3" fmla="*/ 0 h 21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4556" h="219996">
                <a:moveTo>
                  <a:pt x="0" y="219996"/>
                </a:moveTo>
                <a:lnTo>
                  <a:pt x="1924556" y="219996"/>
                </a:lnTo>
                <a:lnTo>
                  <a:pt x="19245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2" name="Freeform: Shape 551">
            <a:extLst>
              <a:ext uri="{FF2B5EF4-FFF2-40B4-BE49-F238E27FC236}">
                <a16:creationId xmlns:a16="http://schemas.microsoft.com/office/drawing/2014/main" id="{AF0E6938-0369-4AA7-BE90-AC06075A1843}"/>
              </a:ext>
            </a:extLst>
          </p:cNvPr>
          <p:cNvSpPr/>
          <p:nvPr/>
        </p:nvSpPr>
        <p:spPr>
          <a:xfrm>
            <a:off x="7413197" y="2527863"/>
            <a:ext cx="1234620" cy="219996"/>
          </a:xfrm>
          <a:custGeom>
            <a:avLst/>
            <a:gdLst>
              <a:gd name="connsiteX0" fmla="*/ 0 w 1234620"/>
              <a:gd name="connsiteY0" fmla="*/ 219996 h 219996"/>
              <a:gd name="connsiteX1" fmla="*/ 1234620 w 1234620"/>
              <a:gd name="connsiteY1" fmla="*/ 219996 h 219996"/>
              <a:gd name="connsiteX2" fmla="*/ 1234620 w 1234620"/>
              <a:gd name="connsiteY2" fmla="*/ 0 h 219996"/>
              <a:gd name="connsiteX3" fmla="*/ 0 w 1234620"/>
              <a:gd name="connsiteY3" fmla="*/ 0 h 21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4620" h="219996">
                <a:moveTo>
                  <a:pt x="0" y="219996"/>
                </a:moveTo>
                <a:lnTo>
                  <a:pt x="1234620" y="219996"/>
                </a:lnTo>
                <a:lnTo>
                  <a:pt x="123462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3" name="Freeform: Shape 552">
            <a:extLst>
              <a:ext uri="{FF2B5EF4-FFF2-40B4-BE49-F238E27FC236}">
                <a16:creationId xmlns:a16="http://schemas.microsoft.com/office/drawing/2014/main" id="{B17D6884-6ED8-4843-B6C4-61F64A481F94}"/>
              </a:ext>
            </a:extLst>
          </p:cNvPr>
          <p:cNvSpPr/>
          <p:nvPr/>
        </p:nvSpPr>
        <p:spPr>
          <a:xfrm>
            <a:off x="2964920" y="2252868"/>
            <a:ext cx="37260" cy="219994"/>
          </a:xfrm>
          <a:custGeom>
            <a:avLst/>
            <a:gdLst>
              <a:gd name="connsiteX0" fmla="*/ 0 w 37260"/>
              <a:gd name="connsiteY0" fmla="*/ 219995 h 219994"/>
              <a:gd name="connsiteX1" fmla="*/ 37261 w 37260"/>
              <a:gd name="connsiteY1" fmla="*/ 219995 h 219994"/>
              <a:gd name="connsiteX2" fmla="*/ 37261 w 37260"/>
              <a:gd name="connsiteY2" fmla="*/ 0 h 219994"/>
              <a:gd name="connsiteX3" fmla="*/ 0 w 37260"/>
              <a:gd name="connsiteY3" fmla="*/ 0 h 21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60" h="219994">
                <a:moveTo>
                  <a:pt x="0" y="219995"/>
                </a:moveTo>
                <a:lnTo>
                  <a:pt x="37261" y="219995"/>
                </a:lnTo>
                <a:lnTo>
                  <a:pt x="3726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4" name="Freeform: Shape 553">
            <a:extLst>
              <a:ext uri="{FF2B5EF4-FFF2-40B4-BE49-F238E27FC236}">
                <a16:creationId xmlns:a16="http://schemas.microsoft.com/office/drawing/2014/main" id="{E390E703-5540-4741-9A13-900886CA8D58}"/>
              </a:ext>
            </a:extLst>
          </p:cNvPr>
          <p:cNvSpPr/>
          <p:nvPr/>
        </p:nvSpPr>
        <p:spPr>
          <a:xfrm>
            <a:off x="3002181" y="2252868"/>
            <a:ext cx="55906" cy="219994"/>
          </a:xfrm>
          <a:custGeom>
            <a:avLst/>
            <a:gdLst>
              <a:gd name="connsiteX0" fmla="*/ 0 w 55906"/>
              <a:gd name="connsiteY0" fmla="*/ 219995 h 219994"/>
              <a:gd name="connsiteX1" fmla="*/ 55907 w 55906"/>
              <a:gd name="connsiteY1" fmla="*/ 219995 h 219994"/>
              <a:gd name="connsiteX2" fmla="*/ 55907 w 55906"/>
              <a:gd name="connsiteY2" fmla="*/ 0 h 219994"/>
              <a:gd name="connsiteX3" fmla="*/ 0 w 55906"/>
              <a:gd name="connsiteY3" fmla="*/ 0 h 21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06" h="219994">
                <a:moveTo>
                  <a:pt x="0" y="219995"/>
                </a:moveTo>
                <a:lnTo>
                  <a:pt x="55907" y="219995"/>
                </a:lnTo>
                <a:lnTo>
                  <a:pt x="5590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5" name="Freeform: Shape 554">
            <a:extLst>
              <a:ext uri="{FF2B5EF4-FFF2-40B4-BE49-F238E27FC236}">
                <a16:creationId xmlns:a16="http://schemas.microsoft.com/office/drawing/2014/main" id="{3B2FC4A0-5C87-4EC6-B0D8-B280E4C9F305}"/>
              </a:ext>
            </a:extLst>
          </p:cNvPr>
          <p:cNvSpPr/>
          <p:nvPr/>
        </p:nvSpPr>
        <p:spPr>
          <a:xfrm>
            <a:off x="3058088" y="2252868"/>
            <a:ext cx="149058" cy="219994"/>
          </a:xfrm>
          <a:custGeom>
            <a:avLst/>
            <a:gdLst>
              <a:gd name="connsiteX0" fmla="*/ 0 w 149058"/>
              <a:gd name="connsiteY0" fmla="*/ 219995 h 219994"/>
              <a:gd name="connsiteX1" fmla="*/ 149059 w 149058"/>
              <a:gd name="connsiteY1" fmla="*/ 219995 h 219994"/>
              <a:gd name="connsiteX2" fmla="*/ 149059 w 149058"/>
              <a:gd name="connsiteY2" fmla="*/ 0 h 219994"/>
              <a:gd name="connsiteX3" fmla="*/ 0 w 149058"/>
              <a:gd name="connsiteY3" fmla="*/ 0 h 21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058" h="219994">
                <a:moveTo>
                  <a:pt x="0" y="219995"/>
                </a:moveTo>
                <a:lnTo>
                  <a:pt x="149059" y="219995"/>
                </a:lnTo>
                <a:lnTo>
                  <a:pt x="1490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6" name="Freeform: Shape 555">
            <a:extLst>
              <a:ext uri="{FF2B5EF4-FFF2-40B4-BE49-F238E27FC236}">
                <a16:creationId xmlns:a16="http://schemas.microsoft.com/office/drawing/2014/main" id="{56693903-603E-4D3A-BA43-F4B8E3AD2345}"/>
              </a:ext>
            </a:extLst>
          </p:cNvPr>
          <p:cNvSpPr/>
          <p:nvPr/>
        </p:nvSpPr>
        <p:spPr>
          <a:xfrm>
            <a:off x="3207146" y="2252868"/>
            <a:ext cx="540344" cy="219994"/>
          </a:xfrm>
          <a:custGeom>
            <a:avLst/>
            <a:gdLst>
              <a:gd name="connsiteX0" fmla="*/ 0 w 540344"/>
              <a:gd name="connsiteY0" fmla="*/ 219995 h 219994"/>
              <a:gd name="connsiteX1" fmla="*/ 540344 w 540344"/>
              <a:gd name="connsiteY1" fmla="*/ 219995 h 219994"/>
              <a:gd name="connsiteX2" fmla="*/ 540344 w 540344"/>
              <a:gd name="connsiteY2" fmla="*/ 0 h 219994"/>
              <a:gd name="connsiteX3" fmla="*/ 0 w 540344"/>
              <a:gd name="connsiteY3" fmla="*/ 0 h 21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0344" h="219994">
                <a:moveTo>
                  <a:pt x="0" y="219995"/>
                </a:moveTo>
                <a:lnTo>
                  <a:pt x="540344" y="219995"/>
                </a:lnTo>
                <a:lnTo>
                  <a:pt x="540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7" name="Freeform: Shape 556">
            <a:extLst>
              <a:ext uri="{FF2B5EF4-FFF2-40B4-BE49-F238E27FC236}">
                <a16:creationId xmlns:a16="http://schemas.microsoft.com/office/drawing/2014/main" id="{F610B1E1-F8A7-4C8D-A61D-4B791A12C961}"/>
              </a:ext>
            </a:extLst>
          </p:cNvPr>
          <p:cNvSpPr/>
          <p:nvPr/>
        </p:nvSpPr>
        <p:spPr>
          <a:xfrm>
            <a:off x="3747490" y="2252868"/>
            <a:ext cx="4900326" cy="219994"/>
          </a:xfrm>
          <a:custGeom>
            <a:avLst/>
            <a:gdLst>
              <a:gd name="connsiteX0" fmla="*/ 0 w 4900326"/>
              <a:gd name="connsiteY0" fmla="*/ 219995 h 219994"/>
              <a:gd name="connsiteX1" fmla="*/ 4900327 w 4900326"/>
              <a:gd name="connsiteY1" fmla="*/ 219995 h 219994"/>
              <a:gd name="connsiteX2" fmla="*/ 4900327 w 4900326"/>
              <a:gd name="connsiteY2" fmla="*/ 0 h 219994"/>
              <a:gd name="connsiteX3" fmla="*/ 0 w 4900326"/>
              <a:gd name="connsiteY3" fmla="*/ 0 h 21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00326" h="219994">
                <a:moveTo>
                  <a:pt x="0" y="219995"/>
                </a:moveTo>
                <a:lnTo>
                  <a:pt x="4900327" y="219995"/>
                </a:lnTo>
                <a:lnTo>
                  <a:pt x="490032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8" name="Freeform: Shape 557">
            <a:extLst>
              <a:ext uri="{FF2B5EF4-FFF2-40B4-BE49-F238E27FC236}">
                <a16:creationId xmlns:a16="http://schemas.microsoft.com/office/drawing/2014/main" id="{119ECF04-0D57-453B-B8DC-C3CBBEA7F1BD}"/>
              </a:ext>
            </a:extLst>
          </p:cNvPr>
          <p:cNvSpPr/>
          <p:nvPr/>
        </p:nvSpPr>
        <p:spPr>
          <a:xfrm>
            <a:off x="2964920" y="2118120"/>
            <a:ext cx="15668" cy="2964447"/>
          </a:xfrm>
          <a:custGeom>
            <a:avLst/>
            <a:gdLst>
              <a:gd name="connsiteX0" fmla="*/ 0 w 15668"/>
              <a:gd name="connsiteY0" fmla="*/ 2964448 h 2964447"/>
              <a:gd name="connsiteX1" fmla="*/ 0 w 15668"/>
              <a:gd name="connsiteY1" fmla="*/ 0 h 296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668" h="2964447">
                <a:moveTo>
                  <a:pt x="0" y="2964448"/>
                </a:moveTo>
                <a:lnTo>
                  <a:pt x="0" y="0"/>
                </a:lnTo>
              </a:path>
            </a:pathLst>
          </a:custGeom>
          <a:noFill/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9" name="Freeform: Shape 558">
            <a:extLst>
              <a:ext uri="{FF2B5EF4-FFF2-40B4-BE49-F238E27FC236}">
                <a16:creationId xmlns:a16="http://schemas.microsoft.com/office/drawing/2014/main" id="{45D437A4-4D4A-488A-8EE1-124F572C3244}"/>
              </a:ext>
            </a:extLst>
          </p:cNvPr>
          <p:cNvSpPr/>
          <p:nvPr/>
        </p:nvSpPr>
        <p:spPr>
          <a:xfrm>
            <a:off x="8647817" y="2118120"/>
            <a:ext cx="15668" cy="2964447"/>
          </a:xfrm>
          <a:custGeom>
            <a:avLst/>
            <a:gdLst>
              <a:gd name="connsiteX0" fmla="*/ 0 w 15668"/>
              <a:gd name="connsiteY0" fmla="*/ 2964448 h 2964447"/>
              <a:gd name="connsiteX1" fmla="*/ 0 w 15668"/>
              <a:gd name="connsiteY1" fmla="*/ 0 h 296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668" h="2964447">
                <a:moveTo>
                  <a:pt x="0" y="2964448"/>
                </a:moveTo>
                <a:lnTo>
                  <a:pt x="0" y="0"/>
                </a:lnTo>
              </a:path>
            </a:pathLst>
          </a:custGeom>
          <a:noFill/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0" name="Freeform: Shape 559">
            <a:extLst>
              <a:ext uri="{FF2B5EF4-FFF2-40B4-BE49-F238E27FC236}">
                <a16:creationId xmlns:a16="http://schemas.microsoft.com/office/drawing/2014/main" id="{1850E03F-30B1-478D-B8B2-17C66009007A}"/>
              </a:ext>
            </a:extLst>
          </p:cNvPr>
          <p:cNvSpPr/>
          <p:nvPr/>
        </p:nvSpPr>
        <p:spPr>
          <a:xfrm>
            <a:off x="2964920" y="5082567"/>
            <a:ext cx="5682897" cy="15676"/>
          </a:xfrm>
          <a:custGeom>
            <a:avLst/>
            <a:gdLst>
              <a:gd name="connsiteX0" fmla="*/ 0 w 5682897"/>
              <a:gd name="connsiteY0" fmla="*/ 0 h 15676"/>
              <a:gd name="connsiteX1" fmla="*/ 5682897 w 5682897"/>
              <a:gd name="connsiteY1" fmla="*/ 0 h 15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82897" h="15676">
                <a:moveTo>
                  <a:pt x="0" y="0"/>
                </a:moveTo>
                <a:lnTo>
                  <a:pt x="5682897" y="0"/>
                </a:lnTo>
              </a:path>
            </a:pathLst>
          </a:custGeom>
          <a:noFill/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1" name="Freeform: Shape 560">
            <a:extLst>
              <a:ext uri="{FF2B5EF4-FFF2-40B4-BE49-F238E27FC236}">
                <a16:creationId xmlns:a16="http://schemas.microsoft.com/office/drawing/2014/main" id="{16E2C1D2-CC5A-42A5-89E6-76AB24D912C8}"/>
              </a:ext>
            </a:extLst>
          </p:cNvPr>
          <p:cNvSpPr/>
          <p:nvPr/>
        </p:nvSpPr>
        <p:spPr>
          <a:xfrm>
            <a:off x="2964920" y="2118120"/>
            <a:ext cx="5682897" cy="15676"/>
          </a:xfrm>
          <a:custGeom>
            <a:avLst/>
            <a:gdLst>
              <a:gd name="connsiteX0" fmla="*/ 0 w 5682897"/>
              <a:gd name="connsiteY0" fmla="*/ 0 h 15676"/>
              <a:gd name="connsiteX1" fmla="*/ 5682897 w 5682897"/>
              <a:gd name="connsiteY1" fmla="*/ 0 h 15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82897" h="15676">
                <a:moveTo>
                  <a:pt x="0" y="0"/>
                </a:moveTo>
                <a:lnTo>
                  <a:pt x="5682897" y="0"/>
                </a:lnTo>
              </a:path>
            </a:pathLst>
          </a:custGeom>
          <a:noFill/>
          <a:ln w="1566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62" name="Graphic 474">
            <a:extLst>
              <a:ext uri="{FF2B5EF4-FFF2-40B4-BE49-F238E27FC236}">
                <a16:creationId xmlns:a16="http://schemas.microsoft.com/office/drawing/2014/main" id="{EC29BE43-6CB0-4954-B59F-85DA7458F37D}"/>
              </a:ext>
            </a:extLst>
          </p:cNvPr>
          <p:cNvGrpSpPr/>
          <p:nvPr/>
        </p:nvGrpSpPr>
        <p:grpSpPr>
          <a:xfrm>
            <a:off x="3412848" y="5424977"/>
            <a:ext cx="4535318" cy="172442"/>
            <a:chOff x="3412848" y="5322498"/>
            <a:chExt cx="4535318" cy="172442"/>
          </a:xfrm>
        </p:grpSpPr>
        <p:sp>
          <p:nvSpPr>
            <p:cNvPr id="563" name="Freeform: Shape 562">
              <a:extLst>
                <a:ext uri="{FF2B5EF4-FFF2-40B4-BE49-F238E27FC236}">
                  <a16:creationId xmlns:a16="http://schemas.microsoft.com/office/drawing/2014/main" id="{07FE7F37-ECA0-41E2-A06E-9B89108EF318}"/>
                </a:ext>
              </a:extLst>
            </p:cNvPr>
            <p:cNvSpPr/>
            <p:nvPr/>
          </p:nvSpPr>
          <p:spPr>
            <a:xfrm>
              <a:off x="3412848" y="5364825"/>
              <a:ext cx="282041" cy="98762"/>
            </a:xfrm>
            <a:custGeom>
              <a:avLst/>
              <a:gdLst>
                <a:gd name="connsiteX0" fmla="*/ 0 w 282041"/>
                <a:gd name="connsiteY0" fmla="*/ 98762 h 98762"/>
                <a:gd name="connsiteX1" fmla="*/ 282041 w 282041"/>
                <a:gd name="connsiteY1" fmla="*/ 98762 h 98762"/>
                <a:gd name="connsiteX2" fmla="*/ 282041 w 282041"/>
                <a:gd name="connsiteY2" fmla="*/ 0 h 98762"/>
                <a:gd name="connsiteX3" fmla="*/ 0 w 282041"/>
                <a:gd name="connsiteY3" fmla="*/ 0 h 98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041" h="98762">
                  <a:moveTo>
                    <a:pt x="0" y="98762"/>
                  </a:moveTo>
                  <a:lnTo>
                    <a:pt x="282041" y="98762"/>
                  </a:lnTo>
                  <a:lnTo>
                    <a:pt x="2820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5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4" name="TextBox 563">
              <a:extLst>
                <a:ext uri="{FF2B5EF4-FFF2-40B4-BE49-F238E27FC236}">
                  <a16:creationId xmlns:a16="http://schemas.microsoft.com/office/drawing/2014/main" id="{7278BAD5-D8E1-441E-BE6B-97A76668E47F}"/>
                </a:ext>
              </a:extLst>
            </p:cNvPr>
            <p:cNvSpPr txBox="1"/>
            <p:nvPr/>
          </p:nvSpPr>
          <p:spPr>
            <a:xfrm>
              <a:off x="3716266" y="5276778"/>
              <a:ext cx="339569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All</a:t>
              </a:r>
            </a:p>
          </p:txBody>
        </p:sp>
        <p:sp>
          <p:nvSpPr>
            <p:cNvPr id="565" name="Freeform: Shape 564">
              <a:extLst>
                <a:ext uri="{FF2B5EF4-FFF2-40B4-BE49-F238E27FC236}">
                  <a16:creationId xmlns:a16="http://schemas.microsoft.com/office/drawing/2014/main" id="{8F841EA8-7725-4E48-B0B0-6DDDE8EBDC93}"/>
                </a:ext>
              </a:extLst>
            </p:cNvPr>
            <p:cNvSpPr/>
            <p:nvPr/>
          </p:nvSpPr>
          <p:spPr>
            <a:xfrm>
              <a:off x="4250182" y="5364825"/>
              <a:ext cx="282041" cy="98762"/>
            </a:xfrm>
            <a:custGeom>
              <a:avLst/>
              <a:gdLst>
                <a:gd name="connsiteX0" fmla="*/ 0 w 282041"/>
                <a:gd name="connsiteY0" fmla="*/ 98762 h 98762"/>
                <a:gd name="connsiteX1" fmla="*/ 282041 w 282041"/>
                <a:gd name="connsiteY1" fmla="*/ 98762 h 98762"/>
                <a:gd name="connsiteX2" fmla="*/ 282041 w 282041"/>
                <a:gd name="connsiteY2" fmla="*/ 0 h 98762"/>
                <a:gd name="connsiteX3" fmla="*/ 0 w 282041"/>
                <a:gd name="connsiteY3" fmla="*/ 0 h 98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041" h="98762">
                  <a:moveTo>
                    <a:pt x="0" y="98762"/>
                  </a:moveTo>
                  <a:lnTo>
                    <a:pt x="282041" y="98762"/>
                  </a:lnTo>
                  <a:lnTo>
                    <a:pt x="2820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15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6" name="TextBox 565">
              <a:extLst>
                <a:ext uri="{FF2B5EF4-FFF2-40B4-BE49-F238E27FC236}">
                  <a16:creationId xmlns:a16="http://schemas.microsoft.com/office/drawing/2014/main" id="{13681032-3914-4CBA-A894-F49388590268}"/>
                </a:ext>
              </a:extLst>
            </p:cNvPr>
            <p:cNvSpPr txBox="1"/>
            <p:nvPr/>
          </p:nvSpPr>
          <p:spPr>
            <a:xfrm>
              <a:off x="4553600" y="5276778"/>
              <a:ext cx="511928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Most</a:t>
              </a:r>
            </a:p>
          </p:txBody>
        </p:sp>
        <p:sp>
          <p:nvSpPr>
            <p:cNvPr id="567" name="Freeform: Shape 566">
              <a:extLst>
                <a:ext uri="{FF2B5EF4-FFF2-40B4-BE49-F238E27FC236}">
                  <a16:creationId xmlns:a16="http://schemas.microsoft.com/office/drawing/2014/main" id="{058CCCD5-F531-4C6D-A3EC-81E39E932040}"/>
                </a:ext>
              </a:extLst>
            </p:cNvPr>
            <p:cNvSpPr/>
            <p:nvPr/>
          </p:nvSpPr>
          <p:spPr>
            <a:xfrm>
              <a:off x="5249423" y="5364825"/>
              <a:ext cx="282041" cy="98762"/>
            </a:xfrm>
            <a:custGeom>
              <a:avLst/>
              <a:gdLst>
                <a:gd name="connsiteX0" fmla="*/ 0 w 282041"/>
                <a:gd name="connsiteY0" fmla="*/ 98762 h 98762"/>
                <a:gd name="connsiteX1" fmla="*/ 282041 w 282041"/>
                <a:gd name="connsiteY1" fmla="*/ 98762 h 98762"/>
                <a:gd name="connsiteX2" fmla="*/ 282041 w 282041"/>
                <a:gd name="connsiteY2" fmla="*/ 0 h 98762"/>
                <a:gd name="connsiteX3" fmla="*/ 0 w 282041"/>
                <a:gd name="connsiteY3" fmla="*/ 0 h 98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041" h="98762">
                  <a:moveTo>
                    <a:pt x="0" y="98762"/>
                  </a:moveTo>
                  <a:lnTo>
                    <a:pt x="282041" y="98762"/>
                  </a:lnTo>
                  <a:lnTo>
                    <a:pt x="2820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5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8" name="TextBox 567">
              <a:extLst>
                <a:ext uri="{FF2B5EF4-FFF2-40B4-BE49-F238E27FC236}">
                  <a16:creationId xmlns:a16="http://schemas.microsoft.com/office/drawing/2014/main" id="{D12722AD-CB75-468A-A2D7-6B9C4060F815}"/>
                </a:ext>
              </a:extLst>
            </p:cNvPr>
            <p:cNvSpPr txBox="1"/>
            <p:nvPr/>
          </p:nvSpPr>
          <p:spPr>
            <a:xfrm>
              <a:off x="5552841" y="5276778"/>
              <a:ext cx="543266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Some</a:t>
              </a:r>
            </a:p>
          </p:txBody>
        </p:sp>
        <p:sp>
          <p:nvSpPr>
            <p:cNvPr id="569" name="Freeform: Shape 568">
              <a:extLst>
                <a:ext uri="{FF2B5EF4-FFF2-40B4-BE49-F238E27FC236}">
                  <a16:creationId xmlns:a16="http://schemas.microsoft.com/office/drawing/2014/main" id="{FE8B8A07-EF0B-4639-BF9B-CA4B9EA8FCD5}"/>
                </a:ext>
              </a:extLst>
            </p:cNvPr>
            <p:cNvSpPr/>
            <p:nvPr/>
          </p:nvSpPr>
          <p:spPr>
            <a:xfrm>
              <a:off x="6288714" y="5364825"/>
              <a:ext cx="282041" cy="98762"/>
            </a:xfrm>
            <a:custGeom>
              <a:avLst/>
              <a:gdLst>
                <a:gd name="connsiteX0" fmla="*/ 0 w 282041"/>
                <a:gd name="connsiteY0" fmla="*/ 98762 h 98762"/>
                <a:gd name="connsiteX1" fmla="*/ 282041 w 282041"/>
                <a:gd name="connsiteY1" fmla="*/ 98762 h 98762"/>
                <a:gd name="connsiteX2" fmla="*/ 282041 w 282041"/>
                <a:gd name="connsiteY2" fmla="*/ 0 h 98762"/>
                <a:gd name="connsiteX3" fmla="*/ 0 w 282041"/>
                <a:gd name="connsiteY3" fmla="*/ 0 h 98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041" h="98762">
                  <a:moveTo>
                    <a:pt x="0" y="98762"/>
                  </a:moveTo>
                  <a:lnTo>
                    <a:pt x="282041" y="98762"/>
                  </a:lnTo>
                  <a:lnTo>
                    <a:pt x="2820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15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0" name="TextBox 569">
              <a:extLst>
                <a:ext uri="{FF2B5EF4-FFF2-40B4-BE49-F238E27FC236}">
                  <a16:creationId xmlns:a16="http://schemas.microsoft.com/office/drawing/2014/main" id="{CB2A92F5-D112-43E3-AD8A-CA5BA3FB6AC8}"/>
                </a:ext>
              </a:extLst>
            </p:cNvPr>
            <p:cNvSpPr txBox="1"/>
            <p:nvPr/>
          </p:nvSpPr>
          <p:spPr>
            <a:xfrm>
              <a:off x="6592132" y="5276778"/>
              <a:ext cx="449252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Few</a:t>
              </a:r>
            </a:p>
          </p:txBody>
        </p:sp>
        <p:sp>
          <p:nvSpPr>
            <p:cNvPr id="571" name="Freeform: Shape 570">
              <a:extLst>
                <a:ext uri="{FF2B5EF4-FFF2-40B4-BE49-F238E27FC236}">
                  <a16:creationId xmlns:a16="http://schemas.microsoft.com/office/drawing/2014/main" id="{6DE8D75B-53BB-4518-8D19-BE0F5B62308C}"/>
                </a:ext>
              </a:extLst>
            </p:cNvPr>
            <p:cNvSpPr/>
            <p:nvPr/>
          </p:nvSpPr>
          <p:spPr>
            <a:xfrm>
              <a:off x="7224260" y="5364825"/>
              <a:ext cx="282041" cy="98762"/>
            </a:xfrm>
            <a:custGeom>
              <a:avLst/>
              <a:gdLst>
                <a:gd name="connsiteX0" fmla="*/ 0 w 282041"/>
                <a:gd name="connsiteY0" fmla="*/ 98762 h 98762"/>
                <a:gd name="connsiteX1" fmla="*/ 282041 w 282041"/>
                <a:gd name="connsiteY1" fmla="*/ 98762 h 98762"/>
                <a:gd name="connsiteX2" fmla="*/ 282041 w 282041"/>
                <a:gd name="connsiteY2" fmla="*/ 0 h 98762"/>
                <a:gd name="connsiteX3" fmla="*/ 0 w 282041"/>
                <a:gd name="connsiteY3" fmla="*/ 0 h 98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2041" h="98762">
                  <a:moveTo>
                    <a:pt x="0" y="98762"/>
                  </a:moveTo>
                  <a:lnTo>
                    <a:pt x="282041" y="98762"/>
                  </a:lnTo>
                  <a:lnTo>
                    <a:pt x="28204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566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2" name="TextBox 571">
              <a:extLst>
                <a:ext uri="{FF2B5EF4-FFF2-40B4-BE49-F238E27FC236}">
                  <a16:creationId xmlns:a16="http://schemas.microsoft.com/office/drawing/2014/main" id="{28015171-9CA8-4C8C-A82F-F3FFB4DE6363}"/>
                </a:ext>
              </a:extLst>
            </p:cNvPr>
            <p:cNvSpPr txBox="1"/>
            <p:nvPr/>
          </p:nvSpPr>
          <p:spPr>
            <a:xfrm>
              <a:off x="7527678" y="5276778"/>
              <a:ext cx="511928" cy="263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111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E859A1-3B64-4A9E-92DD-802617ABC9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6f9e58f7-d1e4-4b3c-85fb-268101084292"/>
    <ds:schemaRef ds:uri="3ff2fa63-d22b-4bb2-9a0e-763a487e02e4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55</TotalTime>
  <Words>71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Teaching Method Use Level of use by faculty within a department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6</cp:revision>
  <dcterms:created xsi:type="dcterms:W3CDTF">2013-01-27T09:14:16Z</dcterms:created>
  <dcterms:modified xsi:type="dcterms:W3CDTF">2021-02-25T19:58:43Z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