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AA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5C5246-0C77-4F88-9BD7-3788C4D7206D}" v="2" dt="2021-02-25T19:35:03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1" d="100"/>
          <a:sy n="121" d="100"/>
        </p:scale>
        <p:origin x="112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F65C5246-0C77-4F88-9BD7-3788C4D7206D}"/>
    <pc:docChg chg="custSel modSld">
      <pc:chgData name="Christopher Keane" userId="2677a39a-78fe-4da0-ac2a-39406820a4c7" providerId="ADAL" clId="{F65C5246-0C77-4F88-9BD7-3788C4D7206D}" dt="2021-02-25T20:11:57.256" v="62" actId="20577"/>
      <pc:docMkLst>
        <pc:docMk/>
      </pc:docMkLst>
      <pc:sldChg chg="addSp delSp modSp mod modNotesTx">
        <pc:chgData name="Christopher Keane" userId="2677a39a-78fe-4da0-ac2a-39406820a4c7" providerId="ADAL" clId="{F65C5246-0C77-4F88-9BD7-3788C4D7206D}" dt="2021-02-25T20:11:57.256" v="62" actId="20577"/>
        <pc:sldMkLst>
          <pc:docMk/>
          <pc:sldMk cId="0" sldId="256"/>
        </pc:sldMkLst>
        <pc:spChg chg="mod">
          <ac:chgData name="Christopher Keane" userId="2677a39a-78fe-4da0-ac2a-39406820a4c7" providerId="ADAL" clId="{F65C5246-0C77-4F88-9BD7-3788C4D7206D}" dt="2021-02-25T20:11:57.256" v="62" actId="20577"/>
          <ac:spMkLst>
            <pc:docMk/>
            <pc:sldMk cId="0" sldId="256"/>
            <ac:spMk id="2" creationId="{00000000-0000-0000-0000-000000000000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477" creationId="{B23EE9E6-0FD3-4E6E-9D50-AD9B3E5C2D42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08" creationId="{7749A62E-00A7-4547-9E64-B1CB8410E989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09" creationId="{66950C80-D5CE-496B-8BA8-3C208E6A82CC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10" creationId="{5C1E83F6-E4E6-4090-B657-86CF19EAE124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11" creationId="{4D90081C-05EE-44E1-8864-1A5F7F702026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12" creationId="{826C9B30-7FB9-4AE0-9852-152A0DD7F692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13" creationId="{365BEAA7-8CCA-4BF9-9C02-2D2AB5FF5F7C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14" creationId="{C4565504-AE33-4194-BC15-E0BD2555C7CA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15" creationId="{8D395F71-840B-4524-805F-4EB1B061AD25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16" creationId="{ACA4064E-7569-44DA-8086-FFE17666405B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17" creationId="{65639F0B-2A6C-4367-8626-308B2EC84D67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18" creationId="{35FAFA75-985F-4F63-B513-22F2479007B9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19" creationId="{12D43A34-6137-45D3-9873-FB7919FEEC91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20" creationId="{DD7AA949-0728-42F2-A88F-9B62851D0288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21" creationId="{1301F867-662E-41D1-90B3-C86E0F457569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22" creationId="{FB546D04-F101-4E7B-B1ED-86DA7E984DDA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23" creationId="{2AC0B811-623D-4BF3-9334-B0B390ECDA04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24" creationId="{0314F7BC-D973-4C31-A421-4F64A0A7B46F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25" creationId="{D6F714DA-E0EF-4131-B055-AA9F7B034AC1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26" creationId="{8058A28C-31BA-4BA4-B582-276B6F095D9A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27" creationId="{90ECA3AA-5C23-46AD-A650-665D101B5709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28" creationId="{A0F8911F-408B-4E9E-999E-5F9BDE4611B6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29" creationId="{3D82B469-8694-4F40-861B-737776AAE661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30" creationId="{425C9A33-58E3-457E-9FB2-D0CCFE7AEA00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31" creationId="{B3A17FEE-C004-486C-8461-2B1D377ED1A3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32" creationId="{45B9311E-37EF-4018-8A11-411FEEC8E355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33" creationId="{DA5995BC-9089-4A96-94D7-02C3C7362FD1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34" creationId="{5F531CB2-21C9-4137-8F41-CF6CA2AE812B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35" creationId="{1DC63C1B-27D6-4BF9-A729-CA74F3757699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36" creationId="{F7BDA1BC-65CC-4C9B-B66E-E1D3CDEA0D8D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37" creationId="{012E6755-C984-4AEC-B803-41F67A050E8F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38" creationId="{C8E05964-E8AD-40DA-BE7E-DF654606BD31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39" creationId="{16428A32-DE42-4542-86AA-F1DDEC10BC17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40" creationId="{035EBEC5-AF94-4426-9A1F-81ADF65CA63C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41" creationId="{7CAADB67-972A-46A2-BCFE-36CB0467C076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42" creationId="{23793F25-C8E7-461B-BC25-EE624ABD8CD4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43" creationId="{8FE62C79-BB0A-44AA-B6B1-421DA46CC695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44" creationId="{5C512F79-7845-4A16-85A9-71973617E90C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45" creationId="{240D6CF6-A565-411F-ACB4-802D905F43A8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46" creationId="{EACBFCAA-227A-4543-8D34-9CE9847CA1D4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47" creationId="{CEE16FE7-54B7-49E5-9A41-B49003E77FAA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48" creationId="{C2D8556E-ED4E-4490-B1DB-BE601A2FC841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49" creationId="{6FC26EAE-8093-433E-803A-B422348C1555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50" creationId="{AB79E327-535C-4D45-961F-873950B5FACE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51" creationId="{69CEEEAD-EDA8-45DA-BC1D-A5EDD382494A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52" creationId="{AF0E6938-0369-4AA7-BE90-AC06075A1843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53" creationId="{B17D6884-6ED8-4843-B6C4-61F64A481F94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54" creationId="{E390E703-5540-4741-9A13-900886CA8D58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55" creationId="{3B2FC4A0-5C87-4EC6-B0D8-B280E4C9F305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56" creationId="{56693903-603E-4D3A-BA43-F4B8E3AD2345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57" creationId="{F610B1E1-F8A7-4C8D-A61D-4B791A12C961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58" creationId="{119ECF04-0D57-453B-B8DC-C3CBBEA7F1BD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59" creationId="{45D437A4-4D4A-488A-8EE1-124F572C3244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60" creationId="{1850E03F-30B1-478D-B8B2-17C66009007A}"/>
          </ac:spMkLst>
        </pc:spChg>
        <pc:spChg chg="del">
          <ac:chgData name="Christopher Keane" userId="2677a39a-78fe-4da0-ac2a-39406820a4c7" providerId="ADAL" clId="{F65C5246-0C77-4F88-9BD7-3788C4D7206D}" dt="2021-02-25T19:34:38.659" v="53" actId="478"/>
          <ac:spMkLst>
            <pc:docMk/>
            <pc:sldMk cId="0" sldId="256"/>
            <ac:spMk id="561" creationId="{16E2C1D2-CC5A-42A5-89E6-76AB24D912C8}"/>
          </ac:spMkLst>
        </pc:spChg>
        <pc:spChg chg="mod">
          <ac:chgData name="Christopher Keane" userId="2677a39a-78fe-4da0-ac2a-39406820a4c7" providerId="ADAL" clId="{F65C5246-0C77-4F88-9BD7-3788C4D7206D}" dt="2021-02-25T19:35:03.320" v="57" actId="27803"/>
          <ac:spMkLst>
            <pc:docMk/>
            <pc:sldMk cId="0" sldId="256"/>
            <ac:spMk id="587" creationId="{D0FDDCCD-3BE7-4CC9-9968-761C57810469}"/>
          </ac:spMkLst>
        </pc:spChg>
        <pc:spChg chg="mod">
          <ac:chgData name="Christopher Keane" userId="2677a39a-78fe-4da0-ac2a-39406820a4c7" providerId="ADAL" clId="{F65C5246-0C77-4F88-9BD7-3788C4D7206D}" dt="2021-02-25T19:35:03.320" v="57" actId="27803"/>
          <ac:spMkLst>
            <pc:docMk/>
            <pc:sldMk cId="0" sldId="256"/>
            <ac:spMk id="590" creationId="{01424A13-5E9B-4CCB-A6FD-170FD422D4F4}"/>
          </ac:spMkLst>
        </pc:spChg>
        <pc:spChg chg="mod">
          <ac:chgData name="Christopher Keane" userId="2677a39a-78fe-4da0-ac2a-39406820a4c7" providerId="ADAL" clId="{F65C5246-0C77-4F88-9BD7-3788C4D7206D}" dt="2021-02-25T19:35:03.320" v="57" actId="27803"/>
          <ac:spMkLst>
            <pc:docMk/>
            <pc:sldMk cId="0" sldId="256"/>
            <ac:spMk id="591" creationId="{1926D0C9-94C0-4F7B-B2B9-8610922A6245}"/>
          </ac:spMkLst>
        </pc:spChg>
        <pc:spChg chg="mod">
          <ac:chgData name="Christopher Keane" userId="2677a39a-78fe-4da0-ac2a-39406820a4c7" providerId="ADAL" clId="{F65C5246-0C77-4F88-9BD7-3788C4D7206D}" dt="2021-02-25T19:35:03.320" v="57" actId="27803"/>
          <ac:spMkLst>
            <pc:docMk/>
            <pc:sldMk cId="0" sldId="256"/>
            <ac:spMk id="592" creationId="{5891B90D-1FA7-4AD4-9D66-76FED0C734DF}"/>
          </ac:spMkLst>
        </pc:spChg>
        <pc:spChg chg="mod">
          <ac:chgData name="Christopher Keane" userId="2677a39a-78fe-4da0-ac2a-39406820a4c7" providerId="ADAL" clId="{F65C5246-0C77-4F88-9BD7-3788C4D7206D}" dt="2021-02-25T19:35:03.320" v="57" actId="27803"/>
          <ac:spMkLst>
            <pc:docMk/>
            <pc:sldMk cId="0" sldId="256"/>
            <ac:spMk id="594" creationId="{78C1CAF5-AD13-459B-A5AE-42094A91A256}"/>
          </ac:spMkLst>
        </pc:spChg>
        <pc:spChg chg="mod">
          <ac:chgData name="Christopher Keane" userId="2677a39a-78fe-4da0-ac2a-39406820a4c7" providerId="ADAL" clId="{F65C5246-0C77-4F88-9BD7-3788C4D7206D}" dt="2021-02-25T19:35:03.320" v="57" actId="27803"/>
          <ac:spMkLst>
            <pc:docMk/>
            <pc:sldMk cId="0" sldId="256"/>
            <ac:spMk id="595" creationId="{5BBE5B92-8D65-450E-9F37-1281A985DD49}"/>
          </ac:spMkLst>
        </pc:spChg>
        <pc:spChg chg="mod">
          <ac:chgData name="Christopher Keane" userId="2677a39a-78fe-4da0-ac2a-39406820a4c7" providerId="ADAL" clId="{F65C5246-0C77-4F88-9BD7-3788C4D7206D}" dt="2021-02-25T19:35:03.320" v="57" actId="27803"/>
          <ac:spMkLst>
            <pc:docMk/>
            <pc:sldMk cId="0" sldId="256"/>
            <ac:spMk id="596" creationId="{BAF4C132-25B8-41FF-AB50-0C45C4806CCA}"/>
          </ac:spMkLst>
        </pc:spChg>
        <pc:spChg chg="mod">
          <ac:chgData name="Christopher Keane" userId="2677a39a-78fe-4da0-ac2a-39406820a4c7" providerId="ADAL" clId="{F65C5246-0C77-4F88-9BD7-3788C4D7206D}" dt="2021-02-25T19:35:03.320" v="57" actId="27803"/>
          <ac:spMkLst>
            <pc:docMk/>
            <pc:sldMk cId="0" sldId="256"/>
            <ac:spMk id="598" creationId="{0AC80C0F-87A8-4B22-BE54-3156B01EFA2A}"/>
          </ac:spMkLst>
        </pc:spChg>
        <pc:spChg chg="mod">
          <ac:chgData name="Christopher Keane" userId="2677a39a-78fe-4da0-ac2a-39406820a4c7" providerId="ADAL" clId="{F65C5246-0C77-4F88-9BD7-3788C4D7206D}" dt="2021-02-25T19:35:03.320" v="57" actId="27803"/>
          <ac:spMkLst>
            <pc:docMk/>
            <pc:sldMk cId="0" sldId="256"/>
            <ac:spMk id="599" creationId="{F792FAA3-D5CB-4F08-AA88-2A0752C22278}"/>
          </ac:spMkLst>
        </pc:spChg>
        <pc:spChg chg="mod">
          <ac:chgData name="Christopher Keane" userId="2677a39a-78fe-4da0-ac2a-39406820a4c7" providerId="ADAL" clId="{F65C5246-0C77-4F88-9BD7-3788C4D7206D}" dt="2021-02-25T19:35:03.320" v="57" actId="27803"/>
          <ac:spMkLst>
            <pc:docMk/>
            <pc:sldMk cId="0" sldId="256"/>
            <ac:spMk id="600" creationId="{31449A91-DABF-4031-9F11-B819250A43C4}"/>
          </ac:spMkLst>
        </pc:spChg>
        <pc:spChg chg="mod">
          <ac:chgData name="Christopher Keane" userId="2677a39a-78fe-4da0-ac2a-39406820a4c7" providerId="ADAL" clId="{F65C5246-0C77-4F88-9BD7-3788C4D7206D}" dt="2021-02-25T19:35:03.320" v="57" actId="27803"/>
          <ac:spMkLst>
            <pc:docMk/>
            <pc:sldMk cId="0" sldId="256"/>
            <ac:spMk id="602" creationId="{C146DA06-5AB9-4349-B1BF-3762121EDDDC}"/>
          </ac:spMkLst>
        </pc:spChg>
        <pc:spChg chg="mod">
          <ac:chgData name="Christopher Keane" userId="2677a39a-78fe-4da0-ac2a-39406820a4c7" providerId="ADAL" clId="{F65C5246-0C77-4F88-9BD7-3788C4D7206D}" dt="2021-02-25T19:35:03.320" v="57" actId="27803"/>
          <ac:spMkLst>
            <pc:docMk/>
            <pc:sldMk cId="0" sldId="256"/>
            <ac:spMk id="603" creationId="{5B2591C9-755B-4858-9E07-6A8B7D0B27E3}"/>
          </ac:spMkLst>
        </pc:spChg>
        <pc:spChg chg="mod">
          <ac:chgData name="Christopher Keane" userId="2677a39a-78fe-4da0-ac2a-39406820a4c7" providerId="ADAL" clId="{F65C5246-0C77-4F88-9BD7-3788C4D7206D}" dt="2021-02-25T19:35:03.320" v="57" actId="27803"/>
          <ac:spMkLst>
            <pc:docMk/>
            <pc:sldMk cId="0" sldId="256"/>
            <ac:spMk id="604" creationId="{4C7BDD48-C9AF-4CAC-8464-2853FBB675DA}"/>
          </ac:spMkLst>
        </pc:spChg>
        <pc:spChg chg="mod">
          <ac:chgData name="Christopher Keane" userId="2677a39a-78fe-4da0-ac2a-39406820a4c7" providerId="ADAL" clId="{F65C5246-0C77-4F88-9BD7-3788C4D7206D}" dt="2021-02-25T19:35:03.320" v="57" actId="27803"/>
          <ac:spMkLst>
            <pc:docMk/>
            <pc:sldMk cId="0" sldId="256"/>
            <ac:spMk id="606" creationId="{C73497D6-30E6-47C8-9E72-663A09400EEE}"/>
          </ac:spMkLst>
        </pc:spChg>
        <pc:spChg chg="mod">
          <ac:chgData name="Christopher Keane" userId="2677a39a-78fe-4da0-ac2a-39406820a4c7" providerId="ADAL" clId="{F65C5246-0C77-4F88-9BD7-3788C4D7206D}" dt="2021-02-25T19:35:03.320" v="57" actId="27803"/>
          <ac:spMkLst>
            <pc:docMk/>
            <pc:sldMk cId="0" sldId="256"/>
            <ac:spMk id="607" creationId="{7B124868-5372-484B-B389-943CF8F4B0DA}"/>
          </ac:spMkLst>
        </pc:spChg>
        <pc:spChg chg="mod">
          <ac:chgData name="Christopher Keane" userId="2677a39a-78fe-4da0-ac2a-39406820a4c7" providerId="ADAL" clId="{F65C5246-0C77-4F88-9BD7-3788C4D7206D}" dt="2021-02-25T19:35:03.320" v="57" actId="27803"/>
          <ac:spMkLst>
            <pc:docMk/>
            <pc:sldMk cId="0" sldId="256"/>
            <ac:spMk id="608" creationId="{7DE495C9-D324-4A55-922A-86940EA14E36}"/>
          </ac:spMkLst>
        </pc:spChg>
        <pc:spChg chg="mod">
          <ac:chgData name="Christopher Keane" userId="2677a39a-78fe-4da0-ac2a-39406820a4c7" providerId="ADAL" clId="{F65C5246-0C77-4F88-9BD7-3788C4D7206D}" dt="2021-02-25T19:35:03.320" v="57" actId="27803"/>
          <ac:spMkLst>
            <pc:docMk/>
            <pc:sldMk cId="0" sldId="256"/>
            <ac:spMk id="610" creationId="{B793A6AC-8572-4935-BD3D-8571BE70B086}"/>
          </ac:spMkLst>
        </pc:spChg>
        <pc:spChg chg="mod">
          <ac:chgData name="Christopher Keane" userId="2677a39a-78fe-4da0-ac2a-39406820a4c7" providerId="ADAL" clId="{F65C5246-0C77-4F88-9BD7-3788C4D7206D}" dt="2021-02-25T19:35:03.320" v="57" actId="27803"/>
          <ac:spMkLst>
            <pc:docMk/>
            <pc:sldMk cId="0" sldId="256"/>
            <ac:spMk id="611" creationId="{94146BFD-E099-4966-BBA4-003D68F626E1}"/>
          </ac:spMkLst>
        </pc:spChg>
        <pc:spChg chg="mod">
          <ac:chgData name="Christopher Keane" userId="2677a39a-78fe-4da0-ac2a-39406820a4c7" providerId="ADAL" clId="{F65C5246-0C77-4F88-9BD7-3788C4D7206D}" dt="2021-02-25T19:35:03.320" v="57" actId="27803"/>
          <ac:spMkLst>
            <pc:docMk/>
            <pc:sldMk cId="0" sldId="256"/>
            <ac:spMk id="612" creationId="{B7F78A2D-A597-418B-9F48-B8A7380342F5}"/>
          </ac:spMkLst>
        </pc:spChg>
        <pc:spChg chg="mod">
          <ac:chgData name="Christopher Keane" userId="2677a39a-78fe-4da0-ac2a-39406820a4c7" providerId="ADAL" clId="{F65C5246-0C77-4F88-9BD7-3788C4D7206D}" dt="2021-02-25T19:35:03.320" v="57" actId="27803"/>
          <ac:spMkLst>
            <pc:docMk/>
            <pc:sldMk cId="0" sldId="256"/>
            <ac:spMk id="614" creationId="{BD9583D7-5C0E-4D65-A623-86E4AB30FC97}"/>
          </ac:spMkLst>
        </pc:spChg>
        <pc:spChg chg="mod">
          <ac:chgData name="Christopher Keane" userId="2677a39a-78fe-4da0-ac2a-39406820a4c7" providerId="ADAL" clId="{F65C5246-0C77-4F88-9BD7-3788C4D7206D}" dt="2021-02-25T19:35:03.320" v="57" actId="27803"/>
          <ac:spMkLst>
            <pc:docMk/>
            <pc:sldMk cId="0" sldId="256"/>
            <ac:spMk id="615" creationId="{95B4CBF7-97AA-491D-A0AA-E34B8A53DA99}"/>
          </ac:spMkLst>
        </pc:spChg>
        <pc:spChg chg="mod">
          <ac:chgData name="Christopher Keane" userId="2677a39a-78fe-4da0-ac2a-39406820a4c7" providerId="ADAL" clId="{F65C5246-0C77-4F88-9BD7-3788C4D7206D}" dt="2021-02-25T19:35:03.320" v="57" actId="27803"/>
          <ac:spMkLst>
            <pc:docMk/>
            <pc:sldMk cId="0" sldId="256"/>
            <ac:spMk id="616" creationId="{0D036B4A-EE67-4A46-B510-E9905364EA2B}"/>
          </ac:spMkLst>
        </pc:spChg>
        <pc:spChg chg="mod">
          <ac:chgData name="Christopher Keane" userId="2677a39a-78fe-4da0-ac2a-39406820a4c7" providerId="ADAL" clId="{F65C5246-0C77-4F88-9BD7-3788C4D7206D}" dt="2021-02-25T19:35:03.320" v="57" actId="27803"/>
          <ac:spMkLst>
            <pc:docMk/>
            <pc:sldMk cId="0" sldId="256"/>
            <ac:spMk id="617" creationId="{43026772-8BC1-4A53-9B3F-1CBB1752D717}"/>
          </ac:spMkLst>
        </pc:spChg>
        <pc:spChg chg="mod">
          <ac:chgData name="Christopher Keane" userId="2677a39a-78fe-4da0-ac2a-39406820a4c7" providerId="ADAL" clId="{F65C5246-0C77-4F88-9BD7-3788C4D7206D}" dt="2021-02-25T19:35:03.320" v="57" actId="27803"/>
          <ac:spMkLst>
            <pc:docMk/>
            <pc:sldMk cId="0" sldId="256"/>
            <ac:spMk id="618" creationId="{BCE7BB3B-8E1D-45E6-A6F5-A6F83C3A1FF9}"/>
          </ac:spMkLst>
        </pc:spChg>
        <pc:spChg chg="mod">
          <ac:chgData name="Christopher Keane" userId="2677a39a-78fe-4da0-ac2a-39406820a4c7" providerId="ADAL" clId="{F65C5246-0C77-4F88-9BD7-3788C4D7206D}" dt="2021-02-25T19:35:03.320" v="57" actId="27803"/>
          <ac:spMkLst>
            <pc:docMk/>
            <pc:sldMk cId="0" sldId="256"/>
            <ac:spMk id="619" creationId="{8510FC1F-2F3B-4942-89C3-8EADFADC75DB}"/>
          </ac:spMkLst>
        </pc:spChg>
        <pc:spChg chg="mod">
          <ac:chgData name="Christopher Keane" userId="2677a39a-78fe-4da0-ac2a-39406820a4c7" providerId="ADAL" clId="{F65C5246-0C77-4F88-9BD7-3788C4D7206D}" dt="2021-02-25T19:35:03.320" v="57" actId="27803"/>
          <ac:spMkLst>
            <pc:docMk/>
            <pc:sldMk cId="0" sldId="256"/>
            <ac:spMk id="620" creationId="{78397A22-E1FA-4526-B50C-3B9E868D7A38}"/>
          </ac:spMkLst>
        </pc:spChg>
        <pc:spChg chg="mod">
          <ac:chgData name="Christopher Keane" userId="2677a39a-78fe-4da0-ac2a-39406820a4c7" providerId="ADAL" clId="{F65C5246-0C77-4F88-9BD7-3788C4D7206D}" dt="2021-02-25T19:35:03.320" v="57" actId="27803"/>
          <ac:spMkLst>
            <pc:docMk/>
            <pc:sldMk cId="0" sldId="256"/>
            <ac:spMk id="621" creationId="{A02059B3-16BF-4AB1-B222-587DC18C2A2E}"/>
          </ac:spMkLst>
        </pc:spChg>
        <pc:spChg chg="mod">
          <ac:chgData name="Christopher Keane" userId="2677a39a-78fe-4da0-ac2a-39406820a4c7" providerId="ADAL" clId="{F65C5246-0C77-4F88-9BD7-3788C4D7206D}" dt="2021-02-25T19:35:03.320" v="57" actId="27803"/>
          <ac:spMkLst>
            <pc:docMk/>
            <pc:sldMk cId="0" sldId="256"/>
            <ac:spMk id="622" creationId="{EDD36823-D91E-454E-AEB1-BC9023A78765}"/>
          </ac:spMkLst>
        </pc:spChg>
        <pc:spChg chg="mod">
          <ac:chgData name="Christopher Keane" userId="2677a39a-78fe-4da0-ac2a-39406820a4c7" providerId="ADAL" clId="{F65C5246-0C77-4F88-9BD7-3788C4D7206D}" dt="2021-02-25T19:35:03.320" v="57" actId="27803"/>
          <ac:spMkLst>
            <pc:docMk/>
            <pc:sldMk cId="0" sldId="256"/>
            <ac:spMk id="623" creationId="{86B9D9D5-A584-4889-BE0B-3C7FD3757870}"/>
          </ac:spMkLst>
        </pc:spChg>
        <pc:spChg chg="mod">
          <ac:chgData name="Christopher Keane" userId="2677a39a-78fe-4da0-ac2a-39406820a4c7" providerId="ADAL" clId="{F65C5246-0C77-4F88-9BD7-3788C4D7206D}" dt="2021-02-25T19:35:03.320" v="57" actId="27803"/>
          <ac:spMkLst>
            <pc:docMk/>
            <pc:sldMk cId="0" sldId="256"/>
            <ac:spMk id="624" creationId="{BF6917D2-0F52-4CA6-90EF-F3B880F15C42}"/>
          </ac:spMkLst>
        </pc:spChg>
        <pc:spChg chg="mod">
          <ac:chgData name="Christopher Keane" userId="2677a39a-78fe-4da0-ac2a-39406820a4c7" providerId="ADAL" clId="{F65C5246-0C77-4F88-9BD7-3788C4D7206D}" dt="2021-02-25T19:35:03.320" v="57" actId="27803"/>
          <ac:spMkLst>
            <pc:docMk/>
            <pc:sldMk cId="0" sldId="256"/>
            <ac:spMk id="625" creationId="{C234E70B-7285-4796-B4BF-37CD39045BFF}"/>
          </ac:spMkLst>
        </pc:spChg>
        <pc:spChg chg="mod">
          <ac:chgData name="Christopher Keane" userId="2677a39a-78fe-4da0-ac2a-39406820a4c7" providerId="ADAL" clId="{F65C5246-0C77-4F88-9BD7-3788C4D7206D}" dt="2021-02-25T19:35:03.320" v="57" actId="27803"/>
          <ac:spMkLst>
            <pc:docMk/>
            <pc:sldMk cId="0" sldId="256"/>
            <ac:spMk id="626" creationId="{9209EE0F-5E78-4333-BD9A-C39C36436EDA}"/>
          </ac:spMkLst>
        </pc:spChg>
        <pc:spChg chg="mod">
          <ac:chgData name="Christopher Keane" userId="2677a39a-78fe-4da0-ac2a-39406820a4c7" providerId="ADAL" clId="{F65C5246-0C77-4F88-9BD7-3788C4D7206D}" dt="2021-02-25T19:35:03.320" v="57" actId="27803"/>
          <ac:spMkLst>
            <pc:docMk/>
            <pc:sldMk cId="0" sldId="256"/>
            <ac:spMk id="627" creationId="{3B957238-C1F0-47D5-8950-2D95E979AD2B}"/>
          </ac:spMkLst>
        </pc:spChg>
        <pc:spChg chg="mod">
          <ac:chgData name="Christopher Keane" userId="2677a39a-78fe-4da0-ac2a-39406820a4c7" providerId="ADAL" clId="{F65C5246-0C77-4F88-9BD7-3788C4D7206D}" dt="2021-02-25T19:35:03.320" v="57" actId="27803"/>
          <ac:spMkLst>
            <pc:docMk/>
            <pc:sldMk cId="0" sldId="256"/>
            <ac:spMk id="628" creationId="{462ECB0D-BCA3-4438-BA0E-DF23D8736349}"/>
          </ac:spMkLst>
        </pc:spChg>
        <pc:spChg chg="mod">
          <ac:chgData name="Christopher Keane" userId="2677a39a-78fe-4da0-ac2a-39406820a4c7" providerId="ADAL" clId="{F65C5246-0C77-4F88-9BD7-3788C4D7206D}" dt="2021-02-25T19:35:03.320" v="57" actId="27803"/>
          <ac:spMkLst>
            <pc:docMk/>
            <pc:sldMk cId="0" sldId="256"/>
            <ac:spMk id="629" creationId="{DB0FE23D-C8EB-4E55-98BB-2964C268FFC3}"/>
          </ac:spMkLst>
        </pc:spChg>
        <pc:spChg chg="mod">
          <ac:chgData name="Christopher Keane" userId="2677a39a-78fe-4da0-ac2a-39406820a4c7" providerId="ADAL" clId="{F65C5246-0C77-4F88-9BD7-3788C4D7206D}" dt="2021-02-25T19:35:03.320" v="57" actId="27803"/>
          <ac:spMkLst>
            <pc:docMk/>
            <pc:sldMk cId="0" sldId="256"/>
            <ac:spMk id="630" creationId="{AE09004A-8629-4A11-9E82-98C7D74C0D44}"/>
          </ac:spMkLst>
        </pc:spChg>
        <pc:spChg chg="mod">
          <ac:chgData name="Christopher Keane" userId="2677a39a-78fe-4da0-ac2a-39406820a4c7" providerId="ADAL" clId="{F65C5246-0C77-4F88-9BD7-3788C4D7206D}" dt="2021-02-25T19:35:03.320" v="57" actId="27803"/>
          <ac:spMkLst>
            <pc:docMk/>
            <pc:sldMk cId="0" sldId="256"/>
            <ac:spMk id="631" creationId="{14FF5308-F2B0-4220-A094-794329C7822A}"/>
          </ac:spMkLst>
        </pc:spChg>
        <pc:spChg chg="mod">
          <ac:chgData name="Christopher Keane" userId="2677a39a-78fe-4da0-ac2a-39406820a4c7" providerId="ADAL" clId="{F65C5246-0C77-4F88-9BD7-3788C4D7206D}" dt="2021-02-25T19:35:03.320" v="57" actId="27803"/>
          <ac:spMkLst>
            <pc:docMk/>
            <pc:sldMk cId="0" sldId="256"/>
            <ac:spMk id="632" creationId="{25DEFAFF-4D78-42B4-8E7E-F157C888677F}"/>
          </ac:spMkLst>
        </pc:spChg>
        <pc:spChg chg="mod">
          <ac:chgData name="Christopher Keane" userId="2677a39a-78fe-4da0-ac2a-39406820a4c7" providerId="ADAL" clId="{F65C5246-0C77-4F88-9BD7-3788C4D7206D}" dt="2021-02-25T19:35:03.320" v="57" actId="27803"/>
          <ac:spMkLst>
            <pc:docMk/>
            <pc:sldMk cId="0" sldId="256"/>
            <ac:spMk id="633" creationId="{23897DE2-53C8-4B08-ADA7-79E552594FF2}"/>
          </ac:spMkLst>
        </pc:spChg>
        <pc:spChg chg="mod">
          <ac:chgData name="Christopher Keane" userId="2677a39a-78fe-4da0-ac2a-39406820a4c7" providerId="ADAL" clId="{F65C5246-0C77-4F88-9BD7-3788C4D7206D}" dt="2021-02-25T19:35:03.320" v="57" actId="27803"/>
          <ac:spMkLst>
            <pc:docMk/>
            <pc:sldMk cId="0" sldId="256"/>
            <ac:spMk id="634" creationId="{708AB7E0-9866-494B-A53E-6F255407EA8A}"/>
          </ac:spMkLst>
        </pc:spChg>
        <pc:spChg chg="mod">
          <ac:chgData name="Christopher Keane" userId="2677a39a-78fe-4da0-ac2a-39406820a4c7" providerId="ADAL" clId="{F65C5246-0C77-4F88-9BD7-3788C4D7206D}" dt="2021-02-25T19:35:03.320" v="57" actId="27803"/>
          <ac:spMkLst>
            <pc:docMk/>
            <pc:sldMk cId="0" sldId="256"/>
            <ac:spMk id="635" creationId="{FACC8D3D-C969-40BF-8F31-348183F4AB43}"/>
          </ac:spMkLst>
        </pc:spChg>
        <pc:grpChg chg="del">
          <ac:chgData name="Christopher Keane" userId="2677a39a-78fe-4da0-ac2a-39406820a4c7" providerId="ADAL" clId="{F65C5246-0C77-4F88-9BD7-3788C4D7206D}" dt="2021-02-25T19:34:38.659" v="53" actId="478"/>
          <ac:grpSpMkLst>
            <pc:docMk/>
            <pc:sldMk cId="0" sldId="256"/>
            <ac:grpSpMk id="478" creationId="{EC29BE43-6CB0-4954-B59F-85DA7458F37D}"/>
          </ac:grpSpMkLst>
        </pc:grpChg>
        <pc:grpChg chg="del">
          <ac:chgData name="Christopher Keane" userId="2677a39a-78fe-4da0-ac2a-39406820a4c7" providerId="ADAL" clId="{F65C5246-0C77-4F88-9BD7-3788C4D7206D}" dt="2021-02-25T19:34:38.659" v="53" actId="478"/>
          <ac:grpSpMkLst>
            <pc:docMk/>
            <pc:sldMk cId="0" sldId="256"/>
            <ac:grpSpMk id="497" creationId="{EC29BE43-6CB0-4954-B59F-85DA7458F37D}"/>
          </ac:grpSpMkLst>
        </pc:grpChg>
        <pc:grpChg chg="del">
          <ac:chgData name="Christopher Keane" userId="2677a39a-78fe-4da0-ac2a-39406820a4c7" providerId="ADAL" clId="{F65C5246-0C77-4F88-9BD7-3788C4D7206D}" dt="2021-02-25T19:34:38.659" v="53" actId="478"/>
          <ac:grpSpMkLst>
            <pc:docMk/>
            <pc:sldMk cId="0" sldId="256"/>
            <ac:grpSpMk id="562" creationId="{EC29BE43-6CB0-4954-B59F-85DA7458F37D}"/>
          </ac:grpSpMkLst>
        </pc:grpChg>
        <pc:grpChg chg="mod">
          <ac:chgData name="Christopher Keane" userId="2677a39a-78fe-4da0-ac2a-39406820a4c7" providerId="ADAL" clId="{F65C5246-0C77-4F88-9BD7-3788C4D7206D}" dt="2021-02-25T19:35:03.320" v="57" actId="27803"/>
          <ac:grpSpMkLst>
            <pc:docMk/>
            <pc:sldMk cId="0" sldId="256"/>
            <ac:grpSpMk id="586" creationId="{5833D2EE-26FD-4B8D-949F-73806569565E}"/>
          </ac:grpSpMkLst>
        </pc:grpChg>
        <pc:grpChg chg="mod">
          <ac:chgData name="Christopher Keane" userId="2677a39a-78fe-4da0-ac2a-39406820a4c7" providerId="ADAL" clId="{F65C5246-0C77-4F88-9BD7-3788C4D7206D}" dt="2021-02-25T19:35:03.320" v="57" actId="27803"/>
          <ac:grpSpMkLst>
            <pc:docMk/>
            <pc:sldMk cId="0" sldId="256"/>
            <ac:grpSpMk id="588" creationId="{5833D2EE-26FD-4B8D-949F-73806569565E}"/>
          </ac:grpSpMkLst>
        </pc:grpChg>
        <pc:grpChg chg="mod">
          <ac:chgData name="Christopher Keane" userId="2677a39a-78fe-4da0-ac2a-39406820a4c7" providerId="ADAL" clId="{F65C5246-0C77-4F88-9BD7-3788C4D7206D}" dt="2021-02-25T19:35:03.320" v="57" actId="27803"/>
          <ac:grpSpMkLst>
            <pc:docMk/>
            <pc:sldMk cId="0" sldId="256"/>
            <ac:grpSpMk id="589" creationId="{5833D2EE-26FD-4B8D-949F-73806569565E}"/>
          </ac:grpSpMkLst>
        </pc:grpChg>
        <pc:grpChg chg="mod">
          <ac:chgData name="Christopher Keane" userId="2677a39a-78fe-4da0-ac2a-39406820a4c7" providerId="ADAL" clId="{F65C5246-0C77-4F88-9BD7-3788C4D7206D}" dt="2021-02-25T19:35:03.320" v="57" actId="27803"/>
          <ac:grpSpMkLst>
            <pc:docMk/>
            <pc:sldMk cId="0" sldId="256"/>
            <ac:grpSpMk id="593" creationId="{5833D2EE-26FD-4B8D-949F-73806569565E}"/>
          </ac:grpSpMkLst>
        </pc:grpChg>
        <pc:grpChg chg="mod">
          <ac:chgData name="Christopher Keane" userId="2677a39a-78fe-4da0-ac2a-39406820a4c7" providerId="ADAL" clId="{F65C5246-0C77-4F88-9BD7-3788C4D7206D}" dt="2021-02-25T19:35:03.320" v="57" actId="27803"/>
          <ac:grpSpMkLst>
            <pc:docMk/>
            <pc:sldMk cId="0" sldId="256"/>
            <ac:grpSpMk id="597" creationId="{5833D2EE-26FD-4B8D-949F-73806569565E}"/>
          </ac:grpSpMkLst>
        </pc:grpChg>
        <pc:grpChg chg="mod">
          <ac:chgData name="Christopher Keane" userId="2677a39a-78fe-4da0-ac2a-39406820a4c7" providerId="ADAL" clId="{F65C5246-0C77-4F88-9BD7-3788C4D7206D}" dt="2021-02-25T19:35:03.320" v="57" actId="27803"/>
          <ac:grpSpMkLst>
            <pc:docMk/>
            <pc:sldMk cId="0" sldId="256"/>
            <ac:grpSpMk id="601" creationId="{5833D2EE-26FD-4B8D-949F-73806569565E}"/>
          </ac:grpSpMkLst>
        </pc:grpChg>
        <pc:grpChg chg="mod">
          <ac:chgData name="Christopher Keane" userId="2677a39a-78fe-4da0-ac2a-39406820a4c7" providerId="ADAL" clId="{F65C5246-0C77-4F88-9BD7-3788C4D7206D}" dt="2021-02-25T19:35:03.320" v="57" actId="27803"/>
          <ac:grpSpMkLst>
            <pc:docMk/>
            <pc:sldMk cId="0" sldId="256"/>
            <ac:grpSpMk id="605" creationId="{5833D2EE-26FD-4B8D-949F-73806569565E}"/>
          </ac:grpSpMkLst>
        </pc:grpChg>
        <pc:grpChg chg="mod">
          <ac:chgData name="Christopher Keane" userId="2677a39a-78fe-4da0-ac2a-39406820a4c7" providerId="ADAL" clId="{F65C5246-0C77-4F88-9BD7-3788C4D7206D}" dt="2021-02-25T19:35:03.320" v="57" actId="27803"/>
          <ac:grpSpMkLst>
            <pc:docMk/>
            <pc:sldMk cId="0" sldId="256"/>
            <ac:grpSpMk id="609" creationId="{5833D2EE-26FD-4B8D-949F-73806569565E}"/>
          </ac:grpSpMkLst>
        </pc:grpChg>
        <pc:grpChg chg="mod">
          <ac:chgData name="Christopher Keane" userId="2677a39a-78fe-4da0-ac2a-39406820a4c7" providerId="ADAL" clId="{F65C5246-0C77-4F88-9BD7-3788C4D7206D}" dt="2021-02-25T19:35:03.320" v="57" actId="27803"/>
          <ac:grpSpMkLst>
            <pc:docMk/>
            <pc:sldMk cId="0" sldId="256"/>
            <ac:grpSpMk id="613" creationId="{5833D2EE-26FD-4B8D-949F-73806569565E}"/>
          </ac:grpSpMkLst>
        </pc:grpChg>
        <pc:picChg chg="add del mod">
          <ac:chgData name="Christopher Keane" userId="2677a39a-78fe-4da0-ac2a-39406820a4c7" providerId="ADAL" clId="{F65C5246-0C77-4F88-9BD7-3788C4D7206D}" dt="2021-02-25T19:35:03.320" v="57" actId="27803"/>
          <ac:picMkLst>
            <pc:docMk/>
            <pc:sldMk cId="0" sldId="256"/>
            <ac:picMk id="585" creationId="{5833D2EE-26FD-4B8D-949F-73806569565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1184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</a:t>
            </a:r>
            <a:r>
              <a:rPr lang="en-US"/>
              <a:t>5-2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706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089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3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011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384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236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329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368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563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739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317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 userDrawn="1"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 userDrawn="1"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 userDrawn="1"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2504760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3459"/>
            <a:ext cx="8229600" cy="1143000"/>
          </a:xfrm>
        </p:spPr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rPr lang="en-US" dirty="0"/>
              <a:t>Technologies Used </a:t>
            </a:r>
            <a:r>
              <a:rPr lang="en-US"/>
              <a:t>in Teaching</a:t>
            </a:r>
            <a:br>
              <a:rPr lang="en-US" dirty="0"/>
            </a:b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Percent of departments</a:t>
            </a:r>
            <a:endParaRPr dirty="0">
              <a:solidFill>
                <a:schemeClr val="bg1">
                  <a:lumMod val="65000"/>
                </a:schemeClr>
              </a:solidFill>
            </a:endParaRP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endParaRPr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3F61ED-87F6-4D3C-8C74-93B58B1E8F35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257BB3-780A-48EC-BF4F-5231BEA4086D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6A00FC9-2D3C-42E1-9762-DC6D0A8FBAD2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  <p:grpSp>
        <p:nvGrpSpPr>
          <p:cNvPr id="586" name="Graphic 584">
            <a:extLst>
              <a:ext uri="{FF2B5EF4-FFF2-40B4-BE49-F238E27FC236}">
                <a16:creationId xmlns:a16="http://schemas.microsoft.com/office/drawing/2014/main" id="{5833D2EE-26FD-4B8D-949F-73806569565E}"/>
              </a:ext>
            </a:extLst>
          </p:cNvPr>
          <p:cNvGrpSpPr/>
          <p:nvPr/>
        </p:nvGrpSpPr>
        <p:grpSpPr>
          <a:xfrm>
            <a:off x="236484" y="1346309"/>
            <a:ext cx="8227996" cy="3764359"/>
            <a:chOff x="236484" y="1346309"/>
            <a:chExt cx="8227996" cy="3764359"/>
          </a:xfrm>
        </p:grpSpPr>
        <p:sp>
          <p:nvSpPr>
            <p:cNvPr id="587" name="Freeform: Shape 586">
              <a:extLst>
                <a:ext uri="{FF2B5EF4-FFF2-40B4-BE49-F238E27FC236}">
                  <a16:creationId xmlns:a16="http://schemas.microsoft.com/office/drawing/2014/main" id="{D0FDDCCD-3BE7-4CC9-9968-761C57810469}"/>
                </a:ext>
              </a:extLst>
            </p:cNvPr>
            <p:cNvSpPr/>
            <p:nvPr/>
          </p:nvSpPr>
          <p:spPr>
            <a:xfrm>
              <a:off x="3365043" y="2066310"/>
              <a:ext cx="4933201" cy="2753303"/>
            </a:xfrm>
            <a:custGeom>
              <a:avLst/>
              <a:gdLst>
                <a:gd name="connsiteX0" fmla="*/ 0 w 4933201"/>
                <a:gd name="connsiteY0" fmla="*/ 2753304 h 2753303"/>
                <a:gd name="connsiteX1" fmla="*/ 4933202 w 4933201"/>
                <a:gd name="connsiteY1" fmla="*/ 2753304 h 2753303"/>
                <a:gd name="connsiteX2" fmla="*/ 4933202 w 4933201"/>
                <a:gd name="connsiteY2" fmla="*/ 0 h 2753303"/>
                <a:gd name="connsiteX3" fmla="*/ 0 w 4933201"/>
                <a:gd name="connsiteY3" fmla="*/ 0 h 27533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33201" h="2753303">
                  <a:moveTo>
                    <a:pt x="0" y="2753304"/>
                  </a:moveTo>
                  <a:lnTo>
                    <a:pt x="4933202" y="2753304"/>
                  </a:lnTo>
                  <a:lnTo>
                    <a:pt x="493320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AEAF2"/>
            </a:solidFill>
            <a:ln w="1509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588" name="Graphic 584">
              <a:extLst>
                <a:ext uri="{FF2B5EF4-FFF2-40B4-BE49-F238E27FC236}">
                  <a16:creationId xmlns:a16="http://schemas.microsoft.com/office/drawing/2014/main" id="{5833D2EE-26FD-4B8D-949F-73806569565E}"/>
                </a:ext>
              </a:extLst>
            </p:cNvPr>
            <p:cNvGrpSpPr/>
            <p:nvPr/>
          </p:nvGrpSpPr>
          <p:grpSpPr>
            <a:xfrm>
              <a:off x="3274369" y="2066310"/>
              <a:ext cx="5190111" cy="3044358"/>
              <a:chOff x="3274369" y="2066310"/>
              <a:chExt cx="5190111" cy="3044358"/>
            </a:xfrm>
          </p:grpSpPr>
          <p:grpSp>
            <p:nvGrpSpPr>
              <p:cNvPr id="589" name="Graphic 584">
                <a:extLst>
                  <a:ext uri="{FF2B5EF4-FFF2-40B4-BE49-F238E27FC236}">
                    <a16:creationId xmlns:a16="http://schemas.microsoft.com/office/drawing/2014/main" id="{5833D2EE-26FD-4B8D-949F-73806569565E}"/>
                  </a:ext>
                </a:extLst>
              </p:cNvPr>
              <p:cNvGrpSpPr/>
              <p:nvPr/>
            </p:nvGrpSpPr>
            <p:grpSpPr>
              <a:xfrm>
                <a:off x="3274369" y="2066310"/>
                <a:ext cx="181348" cy="3044358"/>
                <a:chOff x="3274369" y="2066310"/>
                <a:chExt cx="181348" cy="3044358"/>
              </a:xfrm>
            </p:grpSpPr>
            <p:sp>
              <p:nvSpPr>
                <p:cNvPr id="590" name="Freeform: Shape 589">
                  <a:extLst>
                    <a:ext uri="{FF2B5EF4-FFF2-40B4-BE49-F238E27FC236}">
                      <a16:creationId xmlns:a16="http://schemas.microsoft.com/office/drawing/2014/main" id="{01424A13-5E9B-4CCB-A6FD-170FD422D4F4}"/>
                    </a:ext>
                  </a:extLst>
                </p:cNvPr>
                <p:cNvSpPr/>
                <p:nvPr/>
              </p:nvSpPr>
              <p:spPr>
                <a:xfrm>
                  <a:off x="3365043" y="2066310"/>
                  <a:ext cx="15112" cy="2753303"/>
                </a:xfrm>
                <a:custGeom>
                  <a:avLst/>
                  <a:gdLst>
                    <a:gd name="connsiteX0" fmla="*/ 0 w 15112"/>
                    <a:gd name="connsiteY0" fmla="*/ 2753304 h 2753303"/>
                    <a:gd name="connsiteX1" fmla="*/ 0 w 15112"/>
                    <a:gd name="connsiteY1" fmla="*/ 0 h 275330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112" h="2753303">
                      <a:moveTo>
                        <a:pt x="0" y="2753304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076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91" name="Freeform: Shape 590">
                  <a:extLst>
                    <a:ext uri="{FF2B5EF4-FFF2-40B4-BE49-F238E27FC236}">
                      <a16:creationId xmlns:a16="http://schemas.microsoft.com/office/drawing/2014/main" id="{1926D0C9-94C0-4F7B-B2B9-8610922A6245}"/>
                    </a:ext>
                  </a:extLst>
                </p:cNvPr>
                <p:cNvSpPr/>
                <p:nvPr/>
              </p:nvSpPr>
              <p:spPr>
                <a:xfrm>
                  <a:off x="3365043" y="4819614"/>
                  <a:ext cx="15112" cy="105838"/>
                </a:xfrm>
                <a:custGeom>
                  <a:avLst/>
                  <a:gdLst>
                    <a:gd name="connsiteX0" fmla="*/ 207 w 15112"/>
                    <a:gd name="connsiteY0" fmla="*/ 230 h 105838"/>
                    <a:gd name="connsiteX1" fmla="*/ 207 w 15112"/>
                    <a:gd name="connsiteY1" fmla="*/ 106068 h 1058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112" h="105838">
                      <a:moveTo>
                        <a:pt x="207" y="230"/>
                      </a:moveTo>
                      <a:lnTo>
                        <a:pt x="207" y="106068"/>
                      </a:lnTo>
                    </a:path>
                  </a:pathLst>
                </a:custGeom>
                <a:solidFill>
                  <a:srgbClr val="262626"/>
                </a:solidFill>
                <a:ln w="12076" cap="flat">
                  <a:solidFill>
                    <a:srgbClr val="262626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92" name="TextBox 591">
                  <a:extLst>
                    <a:ext uri="{FF2B5EF4-FFF2-40B4-BE49-F238E27FC236}">
                      <a16:creationId xmlns:a16="http://schemas.microsoft.com/office/drawing/2014/main" id="{5891B90D-1FA7-4AD4-9D66-76FED0C734DF}"/>
                    </a:ext>
                  </a:extLst>
                </p:cNvPr>
                <p:cNvSpPr txBox="1"/>
                <p:nvPr/>
              </p:nvSpPr>
              <p:spPr>
                <a:xfrm>
                  <a:off x="3182929" y="4898631"/>
                  <a:ext cx="364228" cy="25775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071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0%</a:t>
                  </a:r>
                </a:p>
              </p:txBody>
            </p:sp>
          </p:grpSp>
          <p:grpSp>
            <p:nvGrpSpPr>
              <p:cNvPr id="593" name="Graphic 584">
                <a:extLst>
                  <a:ext uri="{FF2B5EF4-FFF2-40B4-BE49-F238E27FC236}">
                    <a16:creationId xmlns:a16="http://schemas.microsoft.com/office/drawing/2014/main" id="{5833D2EE-26FD-4B8D-949F-73806569565E}"/>
                  </a:ext>
                </a:extLst>
              </p:cNvPr>
              <p:cNvGrpSpPr/>
              <p:nvPr/>
            </p:nvGrpSpPr>
            <p:grpSpPr>
              <a:xfrm>
                <a:off x="4223228" y="2066310"/>
                <a:ext cx="256910" cy="3044358"/>
                <a:chOff x="4223228" y="2066310"/>
                <a:chExt cx="256910" cy="3044358"/>
              </a:xfrm>
            </p:grpSpPr>
            <p:sp>
              <p:nvSpPr>
                <p:cNvPr id="594" name="Freeform: Shape 593">
                  <a:extLst>
                    <a:ext uri="{FF2B5EF4-FFF2-40B4-BE49-F238E27FC236}">
                      <a16:creationId xmlns:a16="http://schemas.microsoft.com/office/drawing/2014/main" id="{78C1CAF5-AD13-459B-A5AE-42094A91A256}"/>
                    </a:ext>
                  </a:extLst>
                </p:cNvPr>
                <p:cNvSpPr/>
                <p:nvPr/>
              </p:nvSpPr>
              <p:spPr>
                <a:xfrm>
                  <a:off x="4351683" y="2066310"/>
                  <a:ext cx="15112" cy="2753303"/>
                </a:xfrm>
                <a:custGeom>
                  <a:avLst/>
                  <a:gdLst>
                    <a:gd name="connsiteX0" fmla="*/ 0 w 15112"/>
                    <a:gd name="connsiteY0" fmla="*/ 2753304 h 2753303"/>
                    <a:gd name="connsiteX1" fmla="*/ 0 w 15112"/>
                    <a:gd name="connsiteY1" fmla="*/ 0 h 275330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112" h="2753303">
                      <a:moveTo>
                        <a:pt x="0" y="2753304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076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95" name="Freeform: Shape 594">
                  <a:extLst>
                    <a:ext uri="{FF2B5EF4-FFF2-40B4-BE49-F238E27FC236}">
                      <a16:creationId xmlns:a16="http://schemas.microsoft.com/office/drawing/2014/main" id="{5BBE5B92-8D65-450E-9F37-1281A985DD49}"/>
                    </a:ext>
                  </a:extLst>
                </p:cNvPr>
                <p:cNvSpPr/>
                <p:nvPr/>
              </p:nvSpPr>
              <p:spPr>
                <a:xfrm>
                  <a:off x="4351683" y="4819614"/>
                  <a:ext cx="15112" cy="105838"/>
                </a:xfrm>
                <a:custGeom>
                  <a:avLst/>
                  <a:gdLst>
                    <a:gd name="connsiteX0" fmla="*/ 272 w 15112"/>
                    <a:gd name="connsiteY0" fmla="*/ 230 h 105838"/>
                    <a:gd name="connsiteX1" fmla="*/ 272 w 15112"/>
                    <a:gd name="connsiteY1" fmla="*/ 106068 h 1058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112" h="105838">
                      <a:moveTo>
                        <a:pt x="272" y="230"/>
                      </a:moveTo>
                      <a:lnTo>
                        <a:pt x="272" y="106068"/>
                      </a:lnTo>
                    </a:path>
                  </a:pathLst>
                </a:custGeom>
                <a:solidFill>
                  <a:srgbClr val="262626"/>
                </a:solidFill>
                <a:ln w="12076" cap="flat">
                  <a:solidFill>
                    <a:srgbClr val="262626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96" name="TextBox 595">
                  <a:extLst>
                    <a:ext uri="{FF2B5EF4-FFF2-40B4-BE49-F238E27FC236}">
                      <a16:creationId xmlns:a16="http://schemas.microsoft.com/office/drawing/2014/main" id="{BAF4C132-25B8-41FF-AB50-0C45C4806CCA}"/>
                    </a:ext>
                  </a:extLst>
                </p:cNvPr>
                <p:cNvSpPr txBox="1"/>
                <p:nvPr/>
              </p:nvSpPr>
              <p:spPr>
                <a:xfrm>
                  <a:off x="4131788" y="4898631"/>
                  <a:ext cx="439790" cy="25775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071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20%</a:t>
                  </a:r>
                </a:p>
              </p:txBody>
            </p:sp>
          </p:grpSp>
          <p:grpSp>
            <p:nvGrpSpPr>
              <p:cNvPr id="597" name="Graphic 584">
                <a:extLst>
                  <a:ext uri="{FF2B5EF4-FFF2-40B4-BE49-F238E27FC236}">
                    <a16:creationId xmlns:a16="http://schemas.microsoft.com/office/drawing/2014/main" id="{5833D2EE-26FD-4B8D-949F-73806569565E}"/>
                  </a:ext>
                </a:extLst>
              </p:cNvPr>
              <p:cNvGrpSpPr/>
              <p:nvPr/>
            </p:nvGrpSpPr>
            <p:grpSpPr>
              <a:xfrm>
                <a:off x="5209868" y="2066310"/>
                <a:ext cx="256910" cy="3044358"/>
                <a:chOff x="5209868" y="2066310"/>
                <a:chExt cx="256910" cy="3044358"/>
              </a:xfrm>
            </p:grpSpPr>
            <p:sp>
              <p:nvSpPr>
                <p:cNvPr id="598" name="Freeform: Shape 597">
                  <a:extLst>
                    <a:ext uri="{FF2B5EF4-FFF2-40B4-BE49-F238E27FC236}">
                      <a16:creationId xmlns:a16="http://schemas.microsoft.com/office/drawing/2014/main" id="{0AC80C0F-87A8-4B22-BE54-3156B01EFA2A}"/>
                    </a:ext>
                  </a:extLst>
                </p:cNvPr>
                <p:cNvSpPr/>
                <p:nvPr/>
              </p:nvSpPr>
              <p:spPr>
                <a:xfrm>
                  <a:off x="5338323" y="2066310"/>
                  <a:ext cx="15112" cy="2753303"/>
                </a:xfrm>
                <a:custGeom>
                  <a:avLst/>
                  <a:gdLst>
                    <a:gd name="connsiteX0" fmla="*/ 0 w 15112"/>
                    <a:gd name="connsiteY0" fmla="*/ 2753304 h 2753303"/>
                    <a:gd name="connsiteX1" fmla="*/ 0 w 15112"/>
                    <a:gd name="connsiteY1" fmla="*/ 0 h 275330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112" h="2753303">
                      <a:moveTo>
                        <a:pt x="0" y="2753304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076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99" name="Freeform: Shape 598">
                  <a:extLst>
                    <a:ext uri="{FF2B5EF4-FFF2-40B4-BE49-F238E27FC236}">
                      <a16:creationId xmlns:a16="http://schemas.microsoft.com/office/drawing/2014/main" id="{F792FAA3-D5CB-4F08-AA88-2A0752C22278}"/>
                    </a:ext>
                  </a:extLst>
                </p:cNvPr>
                <p:cNvSpPr/>
                <p:nvPr/>
              </p:nvSpPr>
              <p:spPr>
                <a:xfrm>
                  <a:off x="5338323" y="4819614"/>
                  <a:ext cx="15112" cy="105838"/>
                </a:xfrm>
                <a:custGeom>
                  <a:avLst/>
                  <a:gdLst>
                    <a:gd name="connsiteX0" fmla="*/ 338 w 15112"/>
                    <a:gd name="connsiteY0" fmla="*/ 230 h 105838"/>
                    <a:gd name="connsiteX1" fmla="*/ 338 w 15112"/>
                    <a:gd name="connsiteY1" fmla="*/ 106068 h 1058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112" h="105838">
                      <a:moveTo>
                        <a:pt x="338" y="230"/>
                      </a:moveTo>
                      <a:lnTo>
                        <a:pt x="338" y="106068"/>
                      </a:lnTo>
                    </a:path>
                  </a:pathLst>
                </a:custGeom>
                <a:solidFill>
                  <a:srgbClr val="262626"/>
                </a:solidFill>
                <a:ln w="12076" cap="flat">
                  <a:solidFill>
                    <a:srgbClr val="262626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600" name="TextBox 599">
                  <a:extLst>
                    <a:ext uri="{FF2B5EF4-FFF2-40B4-BE49-F238E27FC236}">
                      <a16:creationId xmlns:a16="http://schemas.microsoft.com/office/drawing/2014/main" id="{31449A91-DABF-4031-9F11-B819250A43C4}"/>
                    </a:ext>
                  </a:extLst>
                </p:cNvPr>
                <p:cNvSpPr txBox="1"/>
                <p:nvPr/>
              </p:nvSpPr>
              <p:spPr>
                <a:xfrm>
                  <a:off x="5118428" y="4898631"/>
                  <a:ext cx="439790" cy="25775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071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40%</a:t>
                  </a:r>
                </a:p>
              </p:txBody>
            </p:sp>
          </p:grpSp>
          <p:grpSp>
            <p:nvGrpSpPr>
              <p:cNvPr id="601" name="Graphic 584">
                <a:extLst>
                  <a:ext uri="{FF2B5EF4-FFF2-40B4-BE49-F238E27FC236}">
                    <a16:creationId xmlns:a16="http://schemas.microsoft.com/office/drawing/2014/main" id="{5833D2EE-26FD-4B8D-949F-73806569565E}"/>
                  </a:ext>
                </a:extLst>
              </p:cNvPr>
              <p:cNvGrpSpPr/>
              <p:nvPr/>
            </p:nvGrpSpPr>
            <p:grpSpPr>
              <a:xfrm>
                <a:off x="6196509" y="2066310"/>
                <a:ext cx="256910" cy="3044358"/>
                <a:chOff x="6196509" y="2066310"/>
                <a:chExt cx="256910" cy="3044358"/>
              </a:xfrm>
            </p:grpSpPr>
            <p:sp>
              <p:nvSpPr>
                <p:cNvPr id="602" name="Freeform: Shape 601">
                  <a:extLst>
                    <a:ext uri="{FF2B5EF4-FFF2-40B4-BE49-F238E27FC236}">
                      <a16:creationId xmlns:a16="http://schemas.microsoft.com/office/drawing/2014/main" id="{C146DA06-5AB9-4349-B1BF-3762121EDDDC}"/>
                    </a:ext>
                  </a:extLst>
                </p:cNvPr>
                <p:cNvSpPr/>
                <p:nvPr/>
              </p:nvSpPr>
              <p:spPr>
                <a:xfrm>
                  <a:off x="6324964" y="2066310"/>
                  <a:ext cx="15112" cy="2753303"/>
                </a:xfrm>
                <a:custGeom>
                  <a:avLst/>
                  <a:gdLst>
                    <a:gd name="connsiteX0" fmla="*/ 0 w 15112"/>
                    <a:gd name="connsiteY0" fmla="*/ 2753304 h 2753303"/>
                    <a:gd name="connsiteX1" fmla="*/ 0 w 15112"/>
                    <a:gd name="connsiteY1" fmla="*/ 0 h 275330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112" h="2753303">
                      <a:moveTo>
                        <a:pt x="0" y="2753304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076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603" name="Freeform: Shape 602">
                  <a:extLst>
                    <a:ext uri="{FF2B5EF4-FFF2-40B4-BE49-F238E27FC236}">
                      <a16:creationId xmlns:a16="http://schemas.microsoft.com/office/drawing/2014/main" id="{5B2591C9-755B-4858-9E07-6A8B7D0B27E3}"/>
                    </a:ext>
                  </a:extLst>
                </p:cNvPr>
                <p:cNvSpPr/>
                <p:nvPr/>
              </p:nvSpPr>
              <p:spPr>
                <a:xfrm>
                  <a:off x="6324964" y="4819614"/>
                  <a:ext cx="15112" cy="105838"/>
                </a:xfrm>
                <a:custGeom>
                  <a:avLst/>
                  <a:gdLst>
                    <a:gd name="connsiteX0" fmla="*/ 403 w 15112"/>
                    <a:gd name="connsiteY0" fmla="*/ 230 h 105838"/>
                    <a:gd name="connsiteX1" fmla="*/ 403 w 15112"/>
                    <a:gd name="connsiteY1" fmla="*/ 106068 h 1058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112" h="105838">
                      <a:moveTo>
                        <a:pt x="403" y="230"/>
                      </a:moveTo>
                      <a:lnTo>
                        <a:pt x="403" y="106068"/>
                      </a:lnTo>
                    </a:path>
                  </a:pathLst>
                </a:custGeom>
                <a:solidFill>
                  <a:srgbClr val="262626"/>
                </a:solidFill>
                <a:ln w="12076" cap="flat">
                  <a:solidFill>
                    <a:srgbClr val="262626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604" name="TextBox 603">
                  <a:extLst>
                    <a:ext uri="{FF2B5EF4-FFF2-40B4-BE49-F238E27FC236}">
                      <a16:creationId xmlns:a16="http://schemas.microsoft.com/office/drawing/2014/main" id="{4C7BDD48-C9AF-4CAC-8464-2853FBB675DA}"/>
                    </a:ext>
                  </a:extLst>
                </p:cNvPr>
                <p:cNvSpPr txBox="1"/>
                <p:nvPr/>
              </p:nvSpPr>
              <p:spPr>
                <a:xfrm>
                  <a:off x="6105069" y="4898631"/>
                  <a:ext cx="439790" cy="25775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071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60%</a:t>
                  </a:r>
                </a:p>
              </p:txBody>
            </p:sp>
          </p:grpSp>
          <p:grpSp>
            <p:nvGrpSpPr>
              <p:cNvPr id="605" name="Graphic 584">
                <a:extLst>
                  <a:ext uri="{FF2B5EF4-FFF2-40B4-BE49-F238E27FC236}">
                    <a16:creationId xmlns:a16="http://schemas.microsoft.com/office/drawing/2014/main" id="{5833D2EE-26FD-4B8D-949F-73806569565E}"/>
                  </a:ext>
                </a:extLst>
              </p:cNvPr>
              <p:cNvGrpSpPr/>
              <p:nvPr/>
            </p:nvGrpSpPr>
            <p:grpSpPr>
              <a:xfrm>
                <a:off x="7183149" y="2066310"/>
                <a:ext cx="256910" cy="3044358"/>
                <a:chOff x="7183149" y="2066310"/>
                <a:chExt cx="256910" cy="3044358"/>
              </a:xfrm>
            </p:grpSpPr>
            <p:sp>
              <p:nvSpPr>
                <p:cNvPr id="606" name="Freeform: Shape 605">
                  <a:extLst>
                    <a:ext uri="{FF2B5EF4-FFF2-40B4-BE49-F238E27FC236}">
                      <a16:creationId xmlns:a16="http://schemas.microsoft.com/office/drawing/2014/main" id="{C73497D6-30E6-47C8-9E72-663A09400EEE}"/>
                    </a:ext>
                  </a:extLst>
                </p:cNvPr>
                <p:cNvSpPr/>
                <p:nvPr/>
              </p:nvSpPr>
              <p:spPr>
                <a:xfrm>
                  <a:off x="7311604" y="2066310"/>
                  <a:ext cx="15112" cy="2753303"/>
                </a:xfrm>
                <a:custGeom>
                  <a:avLst/>
                  <a:gdLst>
                    <a:gd name="connsiteX0" fmla="*/ 0 w 15112"/>
                    <a:gd name="connsiteY0" fmla="*/ 2753304 h 2753303"/>
                    <a:gd name="connsiteX1" fmla="*/ 0 w 15112"/>
                    <a:gd name="connsiteY1" fmla="*/ 0 h 275330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112" h="2753303">
                      <a:moveTo>
                        <a:pt x="0" y="2753304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076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607" name="Freeform: Shape 606">
                  <a:extLst>
                    <a:ext uri="{FF2B5EF4-FFF2-40B4-BE49-F238E27FC236}">
                      <a16:creationId xmlns:a16="http://schemas.microsoft.com/office/drawing/2014/main" id="{7B124868-5372-484B-B389-943CF8F4B0DA}"/>
                    </a:ext>
                  </a:extLst>
                </p:cNvPr>
                <p:cNvSpPr/>
                <p:nvPr/>
              </p:nvSpPr>
              <p:spPr>
                <a:xfrm>
                  <a:off x="7311604" y="4819614"/>
                  <a:ext cx="15112" cy="105838"/>
                </a:xfrm>
                <a:custGeom>
                  <a:avLst/>
                  <a:gdLst>
                    <a:gd name="connsiteX0" fmla="*/ 468 w 15112"/>
                    <a:gd name="connsiteY0" fmla="*/ 230 h 105838"/>
                    <a:gd name="connsiteX1" fmla="*/ 468 w 15112"/>
                    <a:gd name="connsiteY1" fmla="*/ 106068 h 1058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112" h="105838">
                      <a:moveTo>
                        <a:pt x="468" y="230"/>
                      </a:moveTo>
                      <a:lnTo>
                        <a:pt x="468" y="106068"/>
                      </a:lnTo>
                    </a:path>
                  </a:pathLst>
                </a:custGeom>
                <a:solidFill>
                  <a:srgbClr val="262626"/>
                </a:solidFill>
                <a:ln w="12076" cap="flat">
                  <a:solidFill>
                    <a:srgbClr val="262626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608" name="TextBox 607">
                  <a:extLst>
                    <a:ext uri="{FF2B5EF4-FFF2-40B4-BE49-F238E27FC236}">
                      <a16:creationId xmlns:a16="http://schemas.microsoft.com/office/drawing/2014/main" id="{7DE495C9-D324-4A55-922A-86940EA14E36}"/>
                    </a:ext>
                  </a:extLst>
                </p:cNvPr>
                <p:cNvSpPr txBox="1"/>
                <p:nvPr/>
              </p:nvSpPr>
              <p:spPr>
                <a:xfrm>
                  <a:off x="7091709" y="4898631"/>
                  <a:ext cx="439790" cy="25775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071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80%</a:t>
                  </a:r>
                </a:p>
              </p:txBody>
            </p:sp>
          </p:grpSp>
          <p:grpSp>
            <p:nvGrpSpPr>
              <p:cNvPr id="609" name="Graphic 584">
                <a:extLst>
                  <a:ext uri="{FF2B5EF4-FFF2-40B4-BE49-F238E27FC236}">
                    <a16:creationId xmlns:a16="http://schemas.microsoft.com/office/drawing/2014/main" id="{5833D2EE-26FD-4B8D-949F-73806569565E}"/>
                  </a:ext>
                </a:extLst>
              </p:cNvPr>
              <p:cNvGrpSpPr/>
              <p:nvPr/>
            </p:nvGrpSpPr>
            <p:grpSpPr>
              <a:xfrm>
                <a:off x="8132009" y="2066310"/>
                <a:ext cx="332471" cy="3044358"/>
                <a:chOff x="8132009" y="2066310"/>
                <a:chExt cx="332471" cy="3044358"/>
              </a:xfrm>
            </p:grpSpPr>
            <p:sp>
              <p:nvSpPr>
                <p:cNvPr id="610" name="Freeform: Shape 609">
                  <a:extLst>
                    <a:ext uri="{FF2B5EF4-FFF2-40B4-BE49-F238E27FC236}">
                      <a16:creationId xmlns:a16="http://schemas.microsoft.com/office/drawing/2014/main" id="{B793A6AC-8572-4935-BD3D-8571BE70B086}"/>
                    </a:ext>
                  </a:extLst>
                </p:cNvPr>
                <p:cNvSpPr/>
                <p:nvPr/>
              </p:nvSpPr>
              <p:spPr>
                <a:xfrm>
                  <a:off x="8298244" y="2066310"/>
                  <a:ext cx="15112" cy="2753303"/>
                </a:xfrm>
                <a:custGeom>
                  <a:avLst/>
                  <a:gdLst>
                    <a:gd name="connsiteX0" fmla="*/ 0 w 15112"/>
                    <a:gd name="connsiteY0" fmla="*/ 2753304 h 2753303"/>
                    <a:gd name="connsiteX1" fmla="*/ 0 w 15112"/>
                    <a:gd name="connsiteY1" fmla="*/ 0 h 275330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112" h="2753303">
                      <a:moveTo>
                        <a:pt x="0" y="2753304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076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611" name="Freeform: Shape 610">
                  <a:extLst>
                    <a:ext uri="{FF2B5EF4-FFF2-40B4-BE49-F238E27FC236}">
                      <a16:creationId xmlns:a16="http://schemas.microsoft.com/office/drawing/2014/main" id="{94146BFD-E099-4966-BBA4-003D68F626E1}"/>
                    </a:ext>
                  </a:extLst>
                </p:cNvPr>
                <p:cNvSpPr/>
                <p:nvPr/>
              </p:nvSpPr>
              <p:spPr>
                <a:xfrm>
                  <a:off x="8298244" y="4819614"/>
                  <a:ext cx="15112" cy="105838"/>
                </a:xfrm>
                <a:custGeom>
                  <a:avLst/>
                  <a:gdLst>
                    <a:gd name="connsiteX0" fmla="*/ 533 w 15112"/>
                    <a:gd name="connsiteY0" fmla="*/ 230 h 105838"/>
                    <a:gd name="connsiteX1" fmla="*/ 533 w 15112"/>
                    <a:gd name="connsiteY1" fmla="*/ 106068 h 1058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112" h="105838">
                      <a:moveTo>
                        <a:pt x="533" y="230"/>
                      </a:moveTo>
                      <a:lnTo>
                        <a:pt x="533" y="106068"/>
                      </a:lnTo>
                    </a:path>
                  </a:pathLst>
                </a:custGeom>
                <a:solidFill>
                  <a:srgbClr val="262626"/>
                </a:solidFill>
                <a:ln w="12076" cap="flat">
                  <a:solidFill>
                    <a:srgbClr val="262626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612" name="TextBox 611">
                  <a:extLst>
                    <a:ext uri="{FF2B5EF4-FFF2-40B4-BE49-F238E27FC236}">
                      <a16:creationId xmlns:a16="http://schemas.microsoft.com/office/drawing/2014/main" id="{B7F78A2D-A597-418B-9F48-B8A7380342F5}"/>
                    </a:ext>
                  </a:extLst>
                </p:cNvPr>
                <p:cNvSpPr txBox="1"/>
                <p:nvPr/>
              </p:nvSpPr>
              <p:spPr>
                <a:xfrm>
                  <a:off x="8040569" y="4898631"/>
                  <a:ext cx="515351" cy="25775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071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100%</a:t>
                  </a:r>
                </a:p>
              </p:txBody>
            </p:sp>
          </p:grpSp>
        </p:grpSp>
        <p:grpSp>
          <p:nvGrpSpPr>
            <p:cNvPr id="613" name="Graphic 584">
              <a:extLst>
                <a:ext uri="{FF2B5EF4-FFF2-40B4-BE49-F238E27FC236}">
                  <a16:creationId xmlns:a16="http://schemas.microsoft.com/office/drawing/2014/main" id="{5833D2EE-26FD-4B8D-949F-73806569565E}"/>
                </a:ext>
              </a:extLst>
            </p:cNvPr>
            <p:cNvGrpSpPr/>
            <p:nvPr/>
          </p:nvGrpSpPr>
          <p:grpSpPr>
            <a:xfrm>
              <a:off x="380353" y="2220185"/>
              <a:ext cx="2826010" cy="2441774"/>
              <a:chOff x="380353" y="2220185"/>
              <a:chExt cx="2826010" cy="2441774"/>
            </a:xfrm>
            <a:solidFill>
              <a:srgbClr val="262626"/>
            </a:solidFill>
          </p:grpSpPr>
          <p:sp>
            <p:nvSpPr>
              <p:cNvPr id="614" name="TextBox 613">
                <a:extLst>
                  <a:ext uri="{FF2B5EF4-FFF2-40B4-BE49-F238E27FC236}">
                    <a16:creationId xmlns:a16="http://schemas.microsoft.com/office/drawing/2014/main" id="{BD9583D7-5C0E-4D65-A623-86E4AB30FC97}"/>
                  </a:ext>
                </a:extLst>
              </p:cNvPr>
              <p:cNvSpPr txBox="1"/>
              <p:nvPr/>
            </p:nvSpPr>
            <p:spPr>
              <a:xfrm>
                <a:off x="288913" y="4449923"/>
                <a:ext cx="3008890" cy="2577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071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Social networking, ed games or crowdsourcing</a:t>
                </a:r>
              </a:p>
            </p:txBody>
          </p:sp>
          <p:sp>
            <p:nvSpPr>
              <p:cNvPr id="615" name="TextBox 614">
                <a:extLst>
                  <a:ext uri="{FF2B5EF4-FFF2-40B4-BE49-F238E27FC236}">
                    <a16:creationId xmlns:a16="http://schemas.microsoft.com/office/drawing/2014/main" id="{95B4CBF7-97AA-491D-A0AA-E34B8A53DA99}"/>
                  </a:ext>
                </a:extLst>
              </p:cNvPr>
              <p:cNvSpPr txBox="1"/>
              <p:nvPr/>
            </p:nvSpPr>
            <p:spPr>
              <a:xfrm>
                <a:off x="2162845" y="4166186"/>
                <a:ext cx="1134958" cy="2577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071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Virtual fieldtrips</a:t>
                </a:r>
              </a:p>
            </p:txBody>
          </p:sp>
          <p:sp>
            <p:nvSpPr>
              <p:cNvPr id="616" name="TextBox 615">
                <a:extLst>
                  <a:ext uri="{FF2B5EF4-FFF2-40B4-BE49-F238E27FC236}">
                    <a16:creationId xmlns:a16="http://schemas.microsoft.com/office/drawing/2014/main" id="{0D036B4A-EE67-4A46-B510-E9905364EA2B}"/>
                  </a:ext>
                </a:extLst>
              </p:cNvPr>
              <p:cNvSpPr txBox="1"/>
              <p:nvPr/>
            </p:nvSpPr>
            <p:spPr>
              <a:xfrm>
                <a:off x="455149" y="3881754"/>
                <a:ext cx="2842654" cy="2577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071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Real-time feedback on student investigation</a:t>
                </a:r>
              </a:p>
            </p:txBody>
          </p:sp>
          <p:sp>
            <p:nvSpPr>
              <p:cNvPr id="617" name="TextBox 616">
                <a:extLst>
                  <a:ext uri="{FF2B5EF4-FFF2-40B4-BE49-F238E27FC236}">
                    <a16:creationId xmlns:a16="http://schemas.microsoft.com/office/drawing/2014/main" id="{43026772-8BC1-4A53-9B3F-1CBB1752D717}"/>
                  </a:ext>
                </a:extLst>
              </p:cNvPr>
              <p:cNvSpPr txBox="1"/>
              <p:nvPr/>
            </p:nvSpPr>
            <p:spPr>
              <a:xfrm>
                <a:off x="787621" y="3596626"/>
                <a:ext cx="2510182" cy="2577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071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Student investigation using technology</a:t>
                </a:r>
              </a:p>
            </p:txBody>
          </p:sp>
          <p:sp>
            <p:nvSpPr>
              <p:cNvPr id="618" name="TextBox 617">
                <a:extLst>
                  <a:ext uri="{FF2B5EF4-FFF2-40B4-BE49-F238E27FC236}">
                    <a16:creationId xmlns:a16="http://schemas.microsoft.com/office/drawing/2014/main" id="{BCE7BB3B-8E1D-45E6-A6F5-A6F83C3A1FF9}"/>
                  </a:ext>
                </a:extLst>
              </p:cNvPr>
              <p:cNvSpPr txBox="1"/>
              <p:nvPr/>
            </p:nvSpPr>
            <p:spPr>
              <a:xfrm>
                <a:off x="999194" y="3312193"/>
                <a:ext cx="2298609" cy="2577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071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Integrating Google Earth with maps</a:t>
                </a:r>
              </a:p>
            </p:txBody>
          </p:sp>
          <p:sp>
            <p:nvSpPr>
              <p:cNvPr id="619" name="TextBox 618">
                <a:extLst>
                  <a:ext uri="{FF2B5EF4-FFF2-40B4-BE49-F238E27FC236}">
                    <a16:creationId xmlns:a16="http://schemas.microsoft.com/office/drawing/2014/main" id="{8510FC1F-2F3B-4942-89C3-8EADFADC75DB}"/>
                  </a:ext>
                </a:extLst>
              </p:cNvPr>
              <p:cNvSpPr txBox="1"/>
              <p:nvPr/>
            </p:nvSpPr>
            <p:spPr>
              <a:xfrm>
                <a:off x="1709474" y="3027761"/>
                <a:ext cx="1588329" cy="2577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071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Interactive visualization</a:t>
                </a:r>
              </a:p>
            </p:txBody>
          </p:sp>
          <p:sp>
            <p:nvSpPr>
              <p:cNvPr id="620" name="TextBox 619">
                <a:extLst>
                  <a:ext uri="{FF2B5EF4-FFF2-40B4-BE49-F238E27FC236}">
                    <a16:creationId xmlns:a16="http://schemas.microsoft.com/office/drawing/2014/main" id="{78397A22-E1FA-4526-B50C-3B9E868D7A38}"/>
                  </a:ext>
                </a:extLst>
              </p:cNvPr>
              <p:cNvSpPr txBox="1"/>
              <p:nvPr/>
            </p:nvSpPr>
            <p:spPr>
              <a:xfrm>
                <a:off x="1392115" y="2743329"/>
                <a:ext cx="1905688" cy="2577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071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Observation of visualizations</a:t>
                </a:r>
              </a:p>
            </p:txBody>
          </p:sp>
          <p:sp>
            <p:nvSpPr>
              <p:cNvPr id="621" name="TextBox 620">
                <a:extLst>
                  <a:ext uri="{FF2B5EF4-FFF2-40B4-BE49-F238E27FC236}">
                    <a16:creationId xmlns:a16="http://schemas.microsoft.com/office/drawing/2014/main" id="{A02059B3-16BF-4AB1-B222-587DC18C2A2E}"/>
                  </a:ext>
                </a:extLst>
              </p:cNvPr>
              <p:cNvSpPr txBox="1"/>
              <p:nvPr/>
            </p:nvSpPr>
            <p:spPr>
              <a:xfrm>
                <a:off x="1815261" y="2459599"/>
                <a:ext cx="1482542" cy="2577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071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Use of large datasets</a:t>
                </a:r>
              </a:p>
            </p:txBody>
          </p:sp>
          <p:sp>
            <p:nvSpPr>
              <p:cNvPr id="622" name="TextBox 621">
                <a:extLst>
                  <a:ext uri="{FF2B5EF4-FFF2-40B4-BE49-F238E27FC236}">
                    <a16:creationId xmlns:a16="http://schemas.microsoft.com/office/drawing/2014/main" id="{EDD36823-D91E-454E-AEB1-BC9023A78765}"/>
                  </a:ext>
                </a:extLst>
              </p:cNvPr>
              <p:cNvSpPr txBox="1"/>
              <p:nvPr/>
            </p:nvSpPr>
            <p:spPr>
              <a:xfrm>
                <a:off x="1633913" y="2174465"/>
                <a:ext cx="1663890" cy="2577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071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Modeling and simulation</a:t>
                </a:r>
              </a:p>
            </p:txBody>
          </p:sp>
        </p:grpSp>
        <p:sp>
          <p:nvSpPr>
            <p:cNvPr id="623" name="Freeform: Shape 622">
              <a:extLst>
                <a:ext uri="{FF2B5EF4-FFF2-40B4-BE49-F238E27FC236}">
                  <a16:creationId xmlns:a16="http://schemas.microsoft.com/office/drawing/2014/main" id="{86B9D9D5-A584-4889-BE0B-3C7FD3757870}"/>
                </a:ext>
              </a:extLst>
            </p:cNvPr>
            <p:cNvSpPr/>
            <p:nvPr/>
          </p:nvSpPr>
          <p:spPr>
            <a:xfrm>
              <a:off x="3365043" y="2066310"/>
              <a:ext cx="15112" cy="2753303"/>
            </a:xfrm>
            <a:custGeom>
              <a:avLst/>
              <a:gdLst>
                <a:gd name="connsiteX0" fmla="*/ 0 w 15112"/>
                <a:gd name="connsiteY0" fmla="*/ 2753304 h 2753303"/>
                <a:gd name="connsiteX1" fmla="*/ 0 w 15112"/>
                <a:gd name="connsiteY1" fmla="*/ 0 h 27533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5112" h="2753303">
                  <a:moveTo>
                    <a:pt x="0" y="2753304"/>
                  </a:moveTo>
                  <a:lnTo>
                    <a:pt x="0" y="0"/>
                  </a:lnTo>
                </a:path>
              </a:pathLst>
            </a:custGeom>
            <a:noFill/>
            <a:ln w="1509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4" name="Freeform: Shape 623">
              <a:extLst>
                <a:ext uri="{FF2B5EF4-FFF2-40B4-BE49-F238E27FC236}">
                  <a16:creationId xmlns:a16="http://schemas.microsoft.com/office/drawing/2014/main" id="{BF6917D2-0F52-4CA6-90EF-F3B880F15C42}"/>
                </a:ext>
              </a:extLst>
            </p:cNvPr>
            <p:cNvSpPr/>
            <p:nvPr/>
          </p:nvSpPr>
          <p:spPr>
            <a:xfrm>
              <a:off x="8298244" y="2066310"/>
              <a:ext cx="15112" cy="2753303"/>
            </a:xfrm>
            <a:custGeom>
              <a:avLst/>
              <a:gdLst>
                <a:gd name="connsiteX0" fmla="*/ 0 w 15112"/>
                <a:gd name="connsiteY0" fmla="*/ 2753304 h 2753303"/>
                <a:gd name="connsiteX1" fmla="*/ 0 w 15112"/>
                <a:gd name="connsiteY1" fmla="*/ 0 h 27533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5112" h="2753303">
                  <a:moveTo>
                    <a:pt x="0" y="2753304"/>
                  </a:moveTo>
                  <a:lnTo>
                    <a:pt x="0" y="0"/>
                  </a:lnTo>
                </a:path>
              </a:pathLst>
            </a:custGeom>
            <a:noFill/>
            <a:ln w="1509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5" name="Freeform: Shape 624">
              <a:extLst>
                <a:ext uri="{FF2B5EF4-FFF2-40B4-BE49-F238E27FC236}">
                  <a16:creationId xmlns:a16="http://schemas.microsoft.com/office/drawing/2014/main" id="{C234E70B-7285-4796-B4BF-37CD39045BFF}"/>
                </a:ext>
              </a:extLst>
            </p:cNvPr>
            <p:cNvSpPr/>
            <p:nvPr/>
          </p:nvSpPr>
          <p:spPr>
            <a:xfrm>
              <a:off x="3365043" y="4819614"/>
              <a:ext cx="4933201" cy="15119"/>
            </a:xfrm>
            <a:custGeom>
              <a:avLst/>
              <a:gdLst>
                <a:gd name="connsiteX0" fmla="*/ 0 w 4933201"/>
                <a:gd name="connsiteY0" fmla="*/ 0 h 15119"/>
                <a:gd name="connsiteX1" fmla="*/ 4933202 w 4933201"/>
                <a:gd name="connsiteY1" fmla="*/ 0 h 15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933201" h="15119">
                  <a:moveTo>
                    <a:pt x="0" y="0"/>
                  </a:moveTo>
                  <a:lnTo>
                    <a:pt x="4933202" y="0"/>
                  </a:lnTo>
                </a:path>
              </a:pathLst>
            </a:custGeom>
            <a:noFill/>
            <a:ln w="1509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6" name="Freeform: Shape 625">
              <a:extLst>
                <a:ext uri="{FF2B5EF4-FFF2-40B4-BE49-F238E27FC236}">
                  <a16:creationId xmlns:a16="http://schemas.microsoft.com/office/drawing/2014/main" id="{9209EE0F-5E78-4333-BD9A-C39C36436EDA}"/>
                </a:ext>
              </a:extLst>
            </p:cNvPr>
            <p:cNvSpPr/>
            <p:nvPr/>
          </p:nvSpPr>
          <p:spPr>
            <a:xfrm>
              <a:off x="3365043" y="2066310"/>
              <a:ext cx="4933201" cy="15119"/>
            </a:xfrm>
            <a:custGeom>
              <a:avLst/>
              <a:gdLst>
                <a:gd name="connsiteX0" fmla="*/ 0 w 4933201"/>
                <a:gd name="connsiteY0" fmla="*/ 0 h 15119"/>
                <a:gd name="connsiteX1" fmla="*/ 4933202 w 4933201"/>
                <a:gd name="connsiteY1" fmla="*/ 0 h 15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933201" h="15119">
                  <a:moveTo>
                    <a:pt x="0" y="0"/>
                  </a:moveTo>
                  <a:lnTo>
                    <a:pt x="4933202" y="0"/>
                  </a:lnTo>
                </a:path>
              </a:pathLst>
            </a:custGeom>
            <a:noFill/>
            <a:ln w="1509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7" name="Freeform: Shape 626">
              <a:extLst>
                <a:ext uri="{FF2B5EF4-FFF2-40B4-BE49-F238E27FC236}">
                  <a16:creationId xmlns:a16="http://schemas.microsoft.com/office/drawing/2014/main" id="{3B957238-C1F0-47D5-8950-2D95E979AD2B}"/>
                </a:ext>
              </a:extLst>
            </p:cNvPr>
            <p:cNvSpPr/>
            <p:nvPr/>
          </p:nvSpPr>
          <p:spPr>
            <a:xfrm>
              <a:off x="3365043" y="4466916"/>
              <a:ext cx="1243671" cy="227551"/>
            </a:xfrm>
            <a:custGeom>
              <a:avLst/>
              <a:gdLst>
                <a:gd name="connsiteX0" fmla="*/ 0 w 1243671"/>
                <a:gd name="connsiteY0" fmla="*/ 227552 h 227551"/>
                <a:gd name="connsiteX1" fmla="*/ 1243671 w 1243671"/>
                <a:gd name="connsiteY1" fmla="*/ 227552 h 227551"/>
                <a:gd name="connsiteX2" fmla="*/ 1243671 w 1243671"/>
                <a:gd name="connsiteY2" fmla="*/ 0 h 227551"/>
                <a:gd name="connsiteX3" fmla="*/ 0 w 1243671"/>
                <a:gd name="connsiteY3" fmla="*/ 0 h 2275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43671" h="227551">
                  <a:moveTo>
                    <a:pt x="0" y="227552"/>
                  </a:moveTo>
                  <a:lnTo>
                    <a:pt x="1243671" y="227552"/>
                  </a:lnTo>
                  <a:lnTo>
                    <a:pt x="124367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509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8" name="Freeform: Shape 627">
              <a:extLst>
                <a:ext uri="{FF2B5EF4-FFF2-40B4-BE49-F238E27FC236}">
                  <a16:creationId xmlns:a16="http://schemas.microsoft.com/office/drawing/2014/main" id="{462ECB0D-BCA3-4438-BA0E-DF23D8736349}"/>
                </a:ext>
              </a:extLst>
            </p:cNvPr>
            <p:cNvSpPr/>
            <p:nvPr/>
          </p:nvSpPr>
          <p:spPr>
            <a:xfrm>
              <a:off x="3365043" y="4182483"/>
              <a:ext cx="1409483" cy="227552"/>
            </a:xfrm>
            <a:custGeom>
              <a:avLst/>
              <a:gdLst>
                <a:gd name="connsiteX0" fmla="*/ 0 w 1409483"/>
                <a:gd name="connsiteY0" fmla="*/ 227552 h 227552"/>
                <a:gd name="connsiteX1" fmla="*/ 1409484 w 1409483"/>
                <a:gd name="connsiteY1" fmla="*/ 227552 h 227552"/>
                <a:gd name="connsiteX2" fmla="*/ 1409484 w 1409483"/>
                <a:gd name="connsiteY2" fmla="*/ 0 h 227552"/>
                <a:gd name="connsiteX3" fmla="*/ 0 w 1409483"/>
                <a:gd name="connsiteY3" fmla="*/ 0 h 2275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09483" h="227552">
                  <a:moveTo>
                    <a:pt x="0" y="227552"/>
                  </a:moveTo>
                  <a:lnTo>
                    <a:pt x="1409484" y="227552"/>
                  </a:lnTo>
                  <a:lnTo>
                    <a:pt x="140948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509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9" name="Freeform: Shape 628">
              <a:extLst>
                <a:ext uri="{FF2B5EF4-FFF2-40B4-BE49-F238E27FC236}">
                  <a16:creationId xmlns:a16="http://schemas.microsoft.com/office/drawing/2014/main" id="{DB0FE23D-C8EB-4E55-98BB-2964C268FFC3}"/>
                </a:ext>
              </a:extLst>
            </p:cNvPr>
            <p:cNvSpPr/>
            <p:nvPr/>
          </p:nvSpPr>
          <p:spPr>
            <a:xfrm>
              <a:off x="3365043" y="3898051"/>
              <a:ext cx="1119296" cy="227552"/>
            </a:xfrm>
            <a:custGeom>
              <a:avLst/>
              <a:gdLst>
                <a:gd name="connsiteX0" fmla="*/ 0 w 1119296"/>
                <a:gd name="connsiteY0" fmla="*/ 227552 h 227552"/>
                <a:gd name="connsiteX1" fmla="*/ 1119296 w 1119296"/>
                <a:gd name="connsiteY1" fmla="*/ 227552 h 227552"/>
                <a:gd name="connsiteX2" fmla="*/ 1119296 w 1119296"/>
                <a:gd name="connsiteY2" fmla="*/ 0 h 227552"/>
                <a:gd name="connsiteX3" fmla="*/ 0 w 1119296"/>
                <a:gd name="connsiteY3" fmla="*/ 0 h 2275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19296" h="227552">
                  <a:moveTo>
                    <a:pt x="0" y="227552"/>
                  </a:moveTo>
                  <a:lnTo>
                    <a:pt x="1119296" y="227552"/>
                  </a:lnTo>
                  <a:lnTo>
                    <a:pt x="111929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509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0" name="Freeform: Shape 629">
              <a:extLst>
                <a:ext uri="{FF2B5EF4-FFF2-40B4-BE49-F238E27FC236}">
                  <a16:creationId xmlns:a16="http://schemas.microsoft.com/office/drawing/2014/main" id="{AE09004A-8629-4A11-9E82-98C7D74C0D44}"/>
                </a:ext>
              </a:extLst>
            </p:cNvPr>
            <p:cNvSpPr/>
            <p:nvPr/>
          </p:nvSpPr>
          <p:spPr>
            <a:xfrm>
              <a:off x="3365043" y="3613618"/>
              <a:ext cx="2749873" cy="227552"/>
            </a:xfrm>
            <a:custGeom>
              <a:avLst/>
              <a:gdLst>
                <a:gd name="connsiteX0" fmla="*/ 0 w 2749873"/>
                <a:gd name="connsiteY0" fmla="*/ 227552 h 227552"/>
                <a:gd name="connsiteX1" fmla="*/ 2749874 w 2749873"/>
                <a:gd name="connsiteY1" fmla="*/ 227552 h 227552"/>
                <a:gd name="connsiteX2" fmla="*/ 2749874 w 2749873"/>
                <a:gd name="connsiteY2" fmla="*/ 0 h 227552"/>
                <a:gd name="connsiteX3" fmla="*/ 0 w 2749873"/>
                <a:gd name="connsiteY3" fmla="*/ 0 h 2275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49873" h="227552">
                  <a:moveTo>
                    <a:pt x="0" y="227552"/>
                  </a:moveTo>
                  <a:lnTo>
                    <a:pt x="2749874" y="227552"/>
                  </a:lnTo>
                  <a:lnTo>
                    <a:pt x="27498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509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1" name="Freeform: Shape 630">
              <a:extLst>
                <a:ext uri="{FF2B5EF4-FFF2-40B4-BE49-F238E27FC236}">
                  <a16:creationId xmlns:a16="http://schemas.microsoft.com/office/drawing/2014/main" id="{14FF5308-F2B0-4220-A094-794329C7822A}"/>
                </a:ext>
              </a:extLst>
            </p:cNvPr>
            <p:cNvSpPr/>
            <p:nvPr/>
          </p:nvSpPr>
          <p:spPr>
            <a:xfrm>
              <a:off x="3365043" y="3329186"/>
              <a:ext cx="3164436" cy="227552"/>
            </a:xfrm>
            <a:custGeom>
              <a:avLst/>
              <a:gdLst>
                <a:gd name="connsiteX0" fmla="*/ 0 w 3164436"/>
                <a:gd name="connsiteY0" fmla="*/ 227552 h 227552"/>
                <a:gd name="connsiteX1" fmla="*/ 3164436 w 3164436"/>
                <a:gd name="connsiteY1" fmla="*/ 227552 h 227552"/>
                <a:gd name="connsiteX2" fmla="*/ 3164436 w 3164436"/>
                <a:gd name="connsiteY2" fmla="*/ 0 h 227552"/>
                <a:gd name="connsiteX3" fmla="*/ 0 w 3164436"/>
                <a:gd name="connsiteY3" fmla="*/ 0 h 2275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64436" h="227552">
                  <a:moveTo>
                    <a:pt x="0" y="227552"/>
                  </a:moveTo>
                  <a:lnTo>
                    <a:pt x="3164436" y="227552"/>
                  </a:lnTo>
                  <a:lnTo>
                    <a:pt x="316443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509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2" name="Freeform: Shape 631">
              <a:extLst>
                <a:ext uri="{FF2B5EF4-FFF2-40B4-BE49-F238E27FC236}">
                  <a16:creationId xmlns:a16="http://schemas.microsoft.com/office/drawing/2014/main" id="{25DEFAFF-4D78-42B4-8E7E-F157C888677F}"/>
                </a:ext>
              </a:extLst>
            </p:cNvPr>
            <p:cNvSpPr/>
            <p:nvPr/>
          </p:nvSpPr>
          <p:spPr>
            <a:xfrm>
              <a:off x="3365043" y="3044753"/>
              <a:ext cx="2694608" cy="227552"/>
            </a:xfrm>
            <a:custGeom>
              <a:avLst/>
              <a:gdLst>
                <a:gd name="connsiteX0" fmla="*/ 0 w 2694608"/>
                <a:gd name="connsiteY0" fmla="*/ 227552 h 227552"/>
                <a:gd name="connsiteX1" fmla="*/ 2694608 w 2694608"/>
                <a:gd name="connsiteY1" fmla="*/ 227552 h 227552"/>
                <a:gd name="connsiteX2" fmla="*/ 2694608 w 2694608"/>
                <a:gd name="connsiteY2" fmla="*/ 0 h 227552"/>
                <a:gd name="connsiteX3" fmla="*/ 0 w 2694608"/>
                <a:gd name="connsiteY3" fmla="*/ 0 h 2275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94608" h="227552">
                  <a:moveTo>
                    <a:pt x="0" y="227552"/>
                  </a:moveTo>
                  <a:lnTo>
                    <a:pt x="2694608" y="227552"/>
                  </a:lnTo>
                  <a:lnTo>
                    <a:pt x="269460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509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3" name="Freeform: Shape 632">
              <a:extLst>
                <a:ext uri="{FF2B5EF4-FFF2-40B4-BE49-F238E27FC236}">
                  <a16:creationId xmlns:a16="http://schemas.microsoft.com/office/drawing/2014/main" id="{23897DE2-53C8-4B08-ADA7-79E552594FF2}"/>
                </a:ext>
              </a:extLst>
            </p:cNvPr>
            <p:cNvSpPr/>
            <p:nvPr/>
          </p:nvSpPr>
          <p:spPr>
            <a:xfrm>
              <a:off x="3365043" y="2760324"/>
              <a:ext cx="4311373" cy="227548"/>
            </a:xfrm>
            <a:custGeom>
              <a:avLst/>
              <a:gdLst>
                <a:gd name="connsiteX0" fmla="*/ 0 w 4311373"/>
                <a:gd name="connsiteY0" fmla="*/ 227549 h 227548"/>
                <a:gd name="connsiteX1" fmla="*/ 4311374 w 4311373"/>
                <a:gd name="connsiteY1" fmla="*/ 227549 h 227548"/>
                <a:gd name="connsiteX2" fmla="*/ 4311374 w 4311373"/>
                <a:gd name="connsiteY2" fmla="*/ 0 h 227548"/>
                <a:gd name="connsiteX3" fmla="*/ 0 w 4311373"/>
                <a:gd name="connsiteY3" fmla="*/ 0 h 227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11373" h="227548">
                  <a:moveTo>
                    <a:pt x="0" y="227549"/>
                  </a:moveTo>
                  <a:lnTo>
                    <a:pt x="4311374" y="227549"/>
                  </a:lnTo>
                  <a:lnTo>
                    <a:pt x="43113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509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4" name="Freeform: Shape 633">
              <a:extLst>
                <a:ext uri="{FF2B5EF4-FFF2-40B4-BE49-F238E27FC236}">
                  <a16:creationId xmlns:a16="http://schemas.microsoft.com/office/drawing/2014/main" id="{708AB7E0-9866-494B-A53E-6F255407EA8A}"/>
                </a:ext>
              </a:extLst>
            </p:cNvPr>
            <p:cNvSpPr/>
            <p:nvPr/>
          </p:nvSpPr>
          <p:spPr>
            <a:xfrm>
              <a:off x="3365043" y="2475893"/>
              <a:ext cx="2114233" cy="227544"/>
            </a:xfrm>
            <a:custGeom>
              <a:avLst/>
              <a:gdLst>
                <a:gd name="connsiteX0" fmla="*/ 0 w 2114233"/>
                <a:gd name="connsiteY0" fmla="*/ 227544 h 227544"/>
                <a:gd name="connsiteX1" fmla="*/ 2114233 w 2114233"/>
                <a:gd name="connsiteY1" fmla="*/ 227544 h 227544"/>
                <a:gd name="connsiteX2" fmla="*/ 2114233 w 2114233"/>
                <a:gd name="connsiteY2" fmla="*/ 0 h 227544"/>
                <a:gd name="connsiteX3" fmla="*/ 0 w 2114233"/>
                <a:gd name="connsiteY3" fmla="*/ 0 h 2275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14233" h="227544">
                  <a:moveTo>
                    <a:pt x="0" y="227544"/>
                  </a:moveTo>
                  <a:lnTo>
                    <a:pt x="2114233" y="227544"/>
                  </a:lnTo>
                  <a:lnTo>
                    <a:pt x="211423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509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5" name="Freeform: Shape 634">
              <a:extLst>
                <a:ext uri="{FF2B5EF4-FFF2-40B4-BE49-F238E27FC236}">
                  <a16:creationId xmlns:a16="http://schemas.microsoft.com/office/drawing/2014/main" id="{FACC8D3D-C969-40BF-8F31-348183F4AB43}"/>
                </a:ext>
              </a:extLst>
            </p:cNvPr>
            <p:cNvSpPr/>
            <p:nvPr/>
          </p:nvSpPr>
          <p:spPr>
            <a:xfrm>
              <a:off x="3365043" y="2191461"/>
              <a:ext cx="2805155" cy="227545"/>
            </a:xfrm>
            <a:custGeom>
              <a:avLst/>
              <a:gdLst>
                <a:gd name="connsiteX0" fmla="*/ 0 w 2805155"/>
                <a:gd name="connsiteY0" fmla="*/ 227546 h 227545"/>
                <a:gd name="connsiteX1" fmla="*/ 2805155 w 2805155"/>
                <a:gd name="connsiteY1" fmla="*/ 227546 h 227545"/>
                <a:gd name="connsiteX2" fmla="*/ 2805155 w 2805155"/>
                <a:gd name="connsiteY2" fmla="*/ 0 h 227545"/>
                <a:gd name="connsiteX3" fmla="*/ 0 w 2805155"/>
                <a:gd name="connsiteY3" fmla="*/ 0 h 22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05155" h="227545">
                  <a:moveTo>
                    <a:pt x="0" y="227546"/>
                  </a:moveTo>
                  <a:lnTo>
                    <a:pt x="2805155" y="227546"/>
                  </a:lnTo>
                  <a:lnTo>
                    <a:pt x="2805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509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master.pptx" id="{46BBF303-2701-4327-B909-093102243B3E}" vid="{0D5A0161-8DDE-4F6E-95A9-43060B2230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FA27616-0865-45C4-B294-84620B9EA2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8C11436-EBC3-4FBB-8979-4358EC8C60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EE859A1-3B64-4A9E-92DD-802617ABC945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  <ds:schemaRef ds:uri="3ff2fa63-d22b-4bb2-9a0e-763a487e02e4"/>
    <ds:schemaRef ds:uri="6f9e58f7-d1e4-4b3c-85fb-268101084292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vcmaster</Template>
  <TotalTime>72</TotalTime>
  <Words>70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vcmaster</vt:lpstr>
      <vt:lpstr>Technologies Used in Teaching Percent of departments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Participants by Sector</dc:title>
  <dc:subject/>
  <dc:creator>Christopher Keane</dc:creator>
  <cp:keywords/>
  <dc:description>generated using python-pptx</dc:description>
  <cp:lastModifiedBy>Christopher Keane</cp:lastModifiedBy>
  <cp:revision>7</cp:revision>
  <dcterms:created xsi:type="dcterms:W3CDTF">2013-01-27T09:14:16Z</dcterms:created>
  <dcterms:modified xsi:type="dcterms:W3CDTF">2021-02-25T20:11:58Z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