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03CF7-C9F0-4478-804C-9DDCD1CFB291}" v="2" dt="2021-02-25T19:36:38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6FD03CF7-C9F0-4478-804C-9DDCD1CFB291}"/>
    <pc:docChg chg="custSel modSld">
      <pc:chgData name="Christopher Keane" userId="2677a39a-78fe-4da0-ac2a-39406820a4c7" providerId="ADAL" clId="{6FD03CF7-C9F0-4478-804C-9DDCD1CFB291}" dt="2021-02-25T20:09:12.315" v="41" actId="20577"/>
      <pc:docMkLst>
        <pc:docMk/>
      </pc:docMkLst>
      <pc:sldChg chg="addSp delSp modSp mod modNotesTx">
        <pc:chgData name="Christopher Keane" userId="2677a39a-78fe-4da0-ac2a-39406820a4c7" providerId="ADAL" clId="{6FD03CF7-C9F0-4478-804C-9DDCD1CFB291}" dt="2021-02-25T20:09:12.315" v="41" actId="20577"/>
        <pc:sldMkLst>
          <pc:docMk/>
          <pc:sldMk cId="0" sldId="256"/>
        </pc:sldMkLst>
        <pc:spChg chg="mod">
          <ac:chgData name="Christopher Keane" userId="2677a39a-78fe-4da0-ac2a-39406820a4c7" providerId="ADAL" clId="{6FD03CF7-C9F0-4478-804C-9DDCD1CFB291}" dt="2021-02-25T20:09:12.315" v="41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39" creationId="{62996AF7-A5F0-4D39-A3C3-285890204C87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42" creationId="{77167FD6-B7B9-4CF6-B688-79FF9E47F796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43" creationId="{BB5AE726-6533-4411-9892-CEE79B9B40F5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44" creationId="{A6477A80-676F-40C8-AAA7-B5794867F426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46" creationId="{296FAF38-804C-43B2-ACA3-6CCF5A1223C6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47" creationId="{92B5FEE9-B9B4-483D-A684-927576D3B8A5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48" creationId="{16259354-73F5-4B11-8E05-8DC44D43CECC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50" creationId="{DEB47369-B469-4AB1-988B-A88F36F2ADBB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51" creationId="{5E59A031-E058-4EAE-B6F2-DFA019617DAF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52" creationId="{7742F05F-5354-423B-8A10-FE025D4DE47A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54" creationId="{68E28B83-0273-4DF7-A313-ABBB76804D2F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55" creationId="{B59D8372-3090-4F83-B6B2-02529098E73A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56" creationId="{78E5EF9D-301A-418A-9579-CEED70C80322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58" creationId="{D7110FA2-2C13-4899-8D86-FDB555A20EC6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59" creationId="{6E976D6D-A631-4D35-B038-0A4AC926AB50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60" creationId="{BF04B01E-3501-4D7C-A059-0D77F315D2D2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62" creationId="{0CC6C673-AB12-48BA-97F1-65DD36B89E8A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63" creationId="{E7264447-F7ED-447C-A998-CF817275099E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64" creationId="{32126835-6F66-4236-A367-D2AE295C48D0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66" creationId="{FF57198F-5F7F-49D0-9660-9231EC71FCC0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67" creationId="{518FB801-6C99-406B-BA29-20392C392133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68" creationId="{47F3A807-4F96-4AFF-9B2B-9DC1D0D275E8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69" creationId="{3111B1A5-C9BA-4DF2-A8B1-EA9FAF665613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0" creationId="{0B6CDCAD-6C00-4DDD-9D30-A1D7F51A2A8F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1" creationId="{476E66AC-E653-4A65-9E46-2490DFBBBC3F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2" creationId="{BD18C383-2C72-4ECD-A6B1-8B0F78549623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3" creationId="{8E5726C5-BC1F-4E71-A6F9-48E4F0A4EEA1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4" creationId="{ED75FF74-BCA5-40FA-8057-D0AC846621D1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5" creationId="{733C0653-F7DA-4FD4-8B3A-E8DD37EAC9E7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6" creationId="{3723577A-68F5-478F-81F1-676B0AAE240A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7" creationId="{E3668837-E5D9-4B4C-BF1B-2E4CC49548A9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8" creationId="{18FB1360-D828-4ADE-90CC-E700058F6DCF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79" creationId="{41A8BBA0-7B6D-404A-8628-81EF020482AA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80" creationId="{CE0D3DAD-DF98-435C-B692-B456D1BA7B3B}"/>
          </ac:spMkLst>
        </pc:spChg>
        <pc:spChg chg="mod">
          <ac:chgData name="Christopher Keane" userId="2677a39a-78fe-4da0-ac2a-39406820a4c7" providerId="ADAL" clId="{6FD03CF7-C9F0-4478-804C-9DDCD1CFB291}" dt="2021-02-25T19:36:38.548" v="37" actId="27803"/>
          <ac:spMkLst>
            <pc:docMk/>
            <pc:sldMk cId="0" sldId="256"/>
            <ac:spMk id="681" creationId="{870053EE-3ADD-46EA-8074-6765DD972F45}"/>
          </ac:spMkLst>
        </pc:spChg>
        <pc:grpChg chg="del">
          <ac:chgData name="Christopher Keane" userId="2677a39a-78fe-4da0-ac2a-39406820a4c7" providerId="ADAL" clId="{6FD03CF7-C9F0-4478-804C-9DDCD1CFB291}" dt="2021-02-25T19:36:24.754" v="32" actId="478"/>
          <ac:grpSpMkLst>
            <pc:docMk/>
            <pc:sldMk cId="0" sldId="256"/>
            <ac:grpSpMk id="586" creationId="{5833D2EE-26FD-4B8D-949F-73806569565E}"/>
          </ac:grpSpMkLst>
        </pc:grpChg>
        <pc:grpChg chg="mod">
          <ac:chgData name="Christopher Keane" userId="2677a39a-78fe-4da0-ac2a-39406820a4c7" providerId="ADAL" clId="{6FD03CF7-C9F0-4478-804C-9DDCD1CFB291}" dt="2021-02-25T19:36:38.548" v="37" actId="27803"/>
          <ac:grpSpMkLst>
            <pc:docMk/>
            <pc:sldMk cId="0" sldId="256"/>
            <ac:grpSpMk id="638" creationId="{0AF5EC62-357C-47D4-B199-DF61FAD668D3}"/>
          </ac:grpSpMkLst>
        </pc:grpChg>
        <pc:grpChg chg="mod">
          <ac:chgData name="Christopher Keane" userId="2677a39a-78fe-4da0-ac2a-39406820a4c7" providerId="ADAL" clId="{6FD03CF7-C9F0-4478-804C-9DDCD1CFB291}" dt="2021-02-25T19:36:38.548" v="37" actId="27803"/>
          <ac:grpSpMkLst>
            <pc:docMk/>
            <pc:sldMk cId="0" sldId="256"/>
            <ac:grpSpMk id="640" creationId="{0AF5EC62-357C-47D4-B199-DF61FAD668D3}"/>
          </ac:grpSpMkLst>
        </pc:grpChg>
        <pc:grpChg chg="mod">
          <ac:chgData name="Christopher Keane" userId="2677a39a-78fe-4da0-ac2a-39406820a4c7" providerId="ADAL" clId="{6FD03CF7-C9F0-4478-804C-9DDCD1CFB291}" dt="2021-02-25T19:36:38.548" v="37" actId="27803"/>
          <ac:grpSpMkLst>
            <pc:docMk/>
            <pc:sldMk cId="0" sldId="256"/>
            <ac:grpSpMk id="641" creationId="{0AF5EC62-357C-47D4-B199-DF61FAD668D3}"/>
          </ac:grpSpMkLst>
        </pc:grpChg>
        <pc:grpChg chg="mod">
          <ac:chgData name="Christopher Keane" userId="2677a39a-78fe-4da0-ac2a-39406820a4c7" providerId="ADAL" clId="{6FD03CF7-C9F0-4478-804C-9DDCD1CFB291}" dt="2021-02-25T19:36:38.548" v="37" actId="27803"/>
          <ac:grpSpMkLst>
            <pc:docMk/>
            <pc:sldMk cId="0" sldId="256"/>
            <ac:grpSpMk id="645" creationId="{0AF5EC62-357C-47D4-B199-DF61FAD668D3}"/>
          </ac:grpSpMkLst>
        </pc:grpChg>
        <pc:grpChg chg="mod">
          <ac:chgData name="Christopher Keane" userId="2677a39a-78fe-4da0-ac2a-39406820a4c7" providerId="ADAL" clId="{6FD03CF7-C9F0-4478-804C-9DDCD1CFB291}" dt="2021-02-25T19:36:38.548" v="37" actId="27803"/>
          <ac:grpSpMkLst>
            <pc:docMk/>
            <pc:sldMk cId="0" sldId="256"/>
            <ac:grpSpMk id="649" creationId="{0AF5EC62-357C-47D4-B199-DF61FAD668D3}"/>
          </ac:grpSpMkLst>
        </pc:grpChg>
        <pc:grpChg chg="mod">
          <ac:chgData name="Christopher Keane" userId="2677a39a-78fe-4da0-ac2a-39406820a4c7" providerId="ADAL" clId="{6FD03CF7-C9F0-4478-804C-9DDCD1CFB291}" dt="2021-02-25T19:36:38.548" v="37" actId="27803"/>
          <ac:grpSpMkLst>
            <pc:docMk/>
            <pc:sldMk cId="0" sldId="256"/>
            <ac:grpSpMk id="653" creationId="{0AF5EC62-357C-47D4-B199-DF61FAD668D3}"/>
          </ac:grpSpMkLst>
        </pc:grpChg>
        <pc:grpChg chg="mod">
          <ac:chgData name="Christopher Keane" userId="2677a39a-78fe-4da0-ac2a-39406820a4c7" providerId="ADAL" clId="{6FD03CF7-C9F0-4478-804C-9DDCD1CFB291}" dt="2021-02-25T19:36:38.548" v="37" actId="27803"/>
          <ac:grpSpMkLst>
            <pc:docMk/>
            <pc:sldMk cId="0" sldId="256"/>
            <ac:grpSpMk id="657" creationId="{0AF5EC62-357C-47D4-B199-DF61FAD668D3}"/>
          </ac:grpSpMkLst>
        </pc:grpChg>
        <pc:grpChg chg="mod">
          <ac:chgData name="Christopher Keane" userId="2677a39a-78fe-4da0-ac2a-39406820a4c7" providerId="ADAL" clId="{6FD03CF7-C9F0-4478-804C-9DDCD1CFB291}" dt="2021-02-25T19:36:38.548" v="37" actId="27803"/>
          <ac:grpSpMkLst>
            <pc:docMk/>
            <pc:sldMk cId="0" sldId="256"/>
            <ac:grpSpMk id="661" creationId="{0AF5EC62-357C-47D4-B199-DF61FAD668D3}"/>
          </ac:grpSpMkLst>
        </pc:grpChg>
        <pc:grpChg chg="mod">
          <ac:chgData name="Christopher Keane" userId="2677a39a-78fe-4da0-ac2a-39406820a4c7" providerId="ADAL" clId="{6FD03CF7-C9F0-4478-804C-9DDCD1CFB291}" dt="2021-02-25T19:36:38.548" v="37" actId="27803"/>
          <ac:grpSpMkLst>
            <pc:docMk/>
            <pc:sldMk cId="0" sldId="256"/>
            <ac:grpSpMk id="665" creationId="{0AF5EC62-357C-47D4-B199-DF61FAD668D3}"/>
          </ac:grpSpMkLst>
        </pc:grpChg>
        <pc:picChg chg="add del mod">
          <ac:chgData name="Christopher Keane" userId="2677a39a-78fe-4da0-ac2a-39406820a4c7" providerId="ADAL" clId="{6FD03CF7-C9F0-4478-804C-9DDCD1CFB291}" dt="2021-02-25T19:36:38.548" v="37" actId="27803"/>
          <ac:picMkLst>
            <pc:docMk/>
            <pc:sldMk cId="0" sldId="256"/>
            <ac:picMk id="637" creationId="{0AF5EC62-357C-47D4-B199-DF61FAD668D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Figure </a:t>
            </a:r>
            <a:r>
              <a:rPr lang="en-US" dirty="0"/>
              <a:t>5-3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044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Technologies Used in </a:t>
            </a:r>
            <a:r>
              <a:rPr lang="en-US"/>
              <a:t>Field Instruction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Percent of departments and faculty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grpSp>
        <p:nvGrpSpPr>
          <p:cNvPr id="638" name="Graphic 636">
            <a:extLst>
              <a:ext uri="{FF2B5EF4-FFF2-40B4-BE49-F238E27FC236}">
                <a16:creationId xmlns:a16="http://schemas.microsoft.com/office/drawing/2014/main" id="{0AF5EC62-357C-47D4-B199-DF61FAD668D3}"/>
              </a:ext>
            </a:extLst>
          </p:cNvPr>
          <p:cNvGrpSpPr/>
          <p:nvPr/>
        </p:nvGrpSpPr>
        <p:grpSpPr>
          <a:xfrm>
            <a:off x="457200" y="1452338"/>
            <a:ext cx="8430375" cy="3856949"/>
            <a:chOff x="457200" y="1452338"/>
            <a:chExt cx="8430375" cy="3856949"/>
          </a:xfrm>
        </p:grpSpPr>
        <p:sp>
          <p:nvSpPr>
            <p:cNvPr id="639" name="Freeform: Shape 638">
              <a:extLst>
                <a:ext uri="{FF2B5EF4-FFF2-40B4-BE49-F238E27FC236}">
                  <a16:creationId xmlns:a16="http://schemas.microsoft.com/office/drawing/2014/main" id="{62996AF7-A5F0-4D39-A3C3-285890204C87}"/>
                </a:ext>
              </a:extLst>
            </p:cNvPr>
            <p:cNvSpPr/>
            <p:nvPr/>
          </p:nvSpPr>
          <p:spPr>
            <a:xfrm>
              <a:off x="3212588" y="2193767"/>
              <a:ext cx="5504662" cy="2817306"/>
            </a:xfrm>
            <a:custGeom>
              <a:avLst/>
              <a:gdLst>
                <a:gd name="connsiteX0" fmla="*/ 0 w 5504662"/>
                <a:gd name="connsiteY0" fmla="*/ 2817307 h 2817306"/>
                <a:gd name="connsiteX1" fmla="*/ 5504662 w 5504662"/>
                <a:gd name="connsiteY1" fmla="*/ 2817307 h 2817306"/>
                <a:gd name="connsiteX2" fmla="*/ 5504662 w 5504662"/>
                <a:gd name="connsiteY2" fmla="*/ 0 h 2817306"/>
                <a:gd name="connsiteX3" fmla="*/ 0 w 5504662"/>
                <a:gd name="connsiteY3" fmla="*/ 0 h 281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04662" h="2817306">
                  <a:moveTo>
                    <a:pt x="0" y="2817307"/>
                  </a:moveTo>
                  <a:lnTo>
                    <a:pt x="5504662" y="2817307"/>
                  </a:lnTo>
                  <a:lnTo>
                    <a:pt x="550466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F2"/>
            </a:solidFill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40" name="Graphic 636">
              <a:extLst>
                <a:ext uri="{FF2B5EF4-FFF2-40B4-BE49-F238E27FC236}">
                  <a16:creationId xmlns:a16="http://schemas.microsoft.com/office/drawing/2014/main" id="{0AF5EC62-357C-47D4-B199-DF61FAD668D3}"/>
                </a:ext>
              </a:extLst>
            </p:cNvPr>
            <p:cNvGrpSpPr/>
            <p:nvPr/>
          </p:nvGrpSpPr>
          <p:grpSpPr>
            <a:xfrm>
              <a:off x="3119684" y="2193767"/>
              <a:ext cx="5767891" cy="3115520"/>
              <a:chOff x="3119684" y="2193767"/>
              <a:chExt cx="5767891" cy="3115520"/>
            </a:xfrm>
          </p:grpSpPr>
          <p:grpSp>
            <p:nvGrpSpPr>
              <p:cNvPr id="641" name="Graphic 636">
                <a:extLst>
                  <a:ext uri="{FF2B5EF4-FFF2-40B4-BE49-F238E27FC236}">
                    <a16:creationId xmlns:a16="http://schemas.microsoft.com/office/drawing/2014/main" id="{0AF5EC62-357C-47D4-B199-DF61FAD668D3}"/>
                  </a:ext>
                </a:extLst>
              </p:cNvPr>
              <p:cNvGrpSpPr/>
              <p:nvPr/>
            </p:nvGrpSpPr>
            <p:grpSpPr>
              <a:xfrm>
                <a:off x="3119684" y="2193767"/>
                <a:ext cx="185808" cy="3115520"/>
                <a:chOff x="3119684" y="2193767"/>
                <a:chExt cx="185808" cy="3115520"/>
              </a:xfrm>
            </p:grpSpPr>
            <p:sp>
              <p:nvSpPr>
                <p:cNvPr id="642" name="Freeform: Shape 641">
                  <a:extLst>
                    <a:ext uri="{FF2B5EF4-FFF2-40B4-BE49-F238E27FC236}">
                      <a16:creationId xmlns:a16="http://schemas.microsoft.com/office/drawing/2014/main" id="{77167FD6-B7B9-4CF6-B688-79FF9E47F796}"/>
                    </a:ext>
                  </a:extLst>
                </p:cNvPr>
                <p:cNvSpPr/>
                <p:nvPr/>
              </p:nvSpPr>
              <p:spPr>
                <a:xfrm>
                  <a:off x="3212588" y="2193767"/>
                  <a:ext cx="15484" cy="2817306"/>
                </a:xfrm>
                <a:custGeom>
                  <a:avLst/>
                  <a:gdLst>
                    <a:gd name="connsiteX0" fmla="*/ 0 w 15484"/>
                    <a:gd name="connsiteY0" fmla="*/ 2817307 h 2817306"/>
                    <a:gd name="connsiteX1" fmla="*/ 0 w 15484"/>
                    <a:gd name="connsiteY1" fmla="*/ 0 h 28173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2817306">
                      <a:moveTo>
                        <a:pt x="0" y="281730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37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43" name="Freeform: Shape 642">
                  <a:extLst>
                    <a:ext uri="{FF2B5EF4-FFF2-40B4-BE49-F238E27FC236}">
                      <a16:creationId xmlns:a16="http://schemas.microsoft.com/office/drawing/2014/main" id="{BB5AE726-6533-4411-9892-CEE79B9B40F5}"/>
                    </a:ext>
                  </a:extLst>
                </p:cNvPr>
                <p:cNvSpPr/>
                <p:nvPr/>
              </p:nvSpPr>
              <p:spPr>
                <a:xfrm>
                  <a:off x="3212589" y="5011073"/>
                  <a:ext cx="15484" cy="108441"/>
                </a:xfrm>
                <a:custGeom>
                  <a:avLst/>
                  <a:gdLst>
                    <a:gd name="connsiteX0" fmla="*/ 178 w 15484"/>
                    <a:gd name="connsiteY0" fmla="*/ 230 h 108441"/>
                    <a:gd name="connsiteX1" fmla="*/ 178 w 15484"/>
                    <a:gd name="connsiteY1" fmla="*/ 108671 h 1084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108441">
                      <a:moveTo>
                        <a:pt x="178" y="230"/>
                      </a:moveTo>
                      <a:lnTo>
                        <a:pt x="178" y="108671"/>
                      </a:lnTo>
                    </a:path>
                  </a:pathLst>
                </a:custGeom>
                <a:solidFill>
                  <a:srgbClr val="262626"/>
                </a:solidFill>
                <a:ln w="1237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44" name="TextBox 643">
                  <a:extLst>
                    <a:ext uri="{FF2B5EF4-FFF2-40B4-BE49-F238E27FC236}">
                      <a16:creationId xmlns:a16="http://schemas.microsoft.com/office/drawing/2014/main" id="{A6477A80-676F-40C8-AAA7-B5794867F426}"/>
                    </a:ext>
                  </a:extLst>
                </p:cNvPr>
                <p:cNvSpPr txBox="1"/>
                <p:nvPr/>
              </p:nvSpPr>
              <p:spPr>
                <a:xfrm>
                  <a:off x="3028244" y="5093159"/>
                  <a:ext cx="368688" cy="261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9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0%</a:t>
                  </a:r>
                </a:p>
              </p:txBody>
            </p:sp>
          </p:grpSp>
          <p:grpSp>
            <p:nvGrpSpPr>
              <p:cNvPr id="645" name="Graphic 636">
                <a:extLst>
                  <a:ext uri="{FF2B5EF4-FFF2-40B4-BE49-F238E27FC236}">
                    <a16:creationId xmlns:a16="http://schemas.microsoft.com/office/drawing/2014/main" id="{0AF5EC62-357C-47D4-B199-DF61FAD668D3}"/>
                  </a:ext>
                </a:extLst>
              </p:cNvPr>
              <p:cNvGrpSpPr/>
              <p:nvPr/>
            </p:nvGrpSpPr>
            <p:grpSpPr>
              <a:xfrm>
                <a:off x="4181906" y="2193767"/>
                <a:ext cx="263229" cy="3115520"/>
                <a:chOff x="4181906" y="2193767"/>
                <a:chExt cx="263229" cy="3115520"/>
              </a:xfrm>
            </p:grpSpPr>
            <p:sp>
              <p:nvSpPr>
                <p:cNvPr id="646" name="Freeform: Shape 645">
                  <a:extLst>
                    <a:ext uri="{FF2B5EF4-FFF2-40B4-BE49-F238E27FC236}">
                      <a16:creationId xmlns:a16="http://schemas.microsoft.com/office/drawing/2014/main" id="{296FAF38-804C-43B2-ACA3-6CCF5A1223C6}"/>
                    </a:ext>
                  </a:extLst>
                </p:cNvPr>
                <p:cNvSpPr/>
                <p:nvPr/>
              </p:nvSpPr>
              <p:spPr>
                <a:xfrm>
                  <a:off x="4313521" y="2193767"/>
                  <a:ext cx="15484" cy="2817306"/>
                </a:xfrm>
                <a:custGeom>
                  <a:avLst/>
                  <a:gdLst>
                    <a:gd name="connsiteX0" fmla="*/ 0 w 15484"/>
                    <a:gd name="connsiteY0" fmla="*/ 2817307 h 2817306"/>
                    <a:gd name="connsiteX1" fmla="*/ 0 w 15484"/>
                    <a:gd name="connsiteY1" fmla="*/ 0 h 28173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2817306">
                      <a:moveTo>
                        <a:pt x="0" y="281730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37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47" name="Freeform: Shape 646">
                  <a:extLst>
                    <a:ext uri="{FF2B5EF4-FFF2-40B4-BE49-F238E27FC236}">
                      <a16:creationId xmlns:a16="http://schemas.microsoft.com/office/drawing/2014/main" id="{92B5FEE9-B9B4-483D-A684-927576D3B8A5}"/>
                    </a:ext>
                  </a:extLst>
                </p:cNvPr>
                <p:cNvSpPr/>
                <p:nvPr/>
              </p:nvSpPr>
              <p:spPr>
                <a:xfrm>
                  <a:off x="4313521" y="5011073"/>
                  <a:ext cx="15484" cy="108441"/>
                </a:xfrm>
                <a:custGeom>
                  <a:avLst/>
                  <a:gdLst>
                    <a:gd name="connsiteX0" fmla="*/ 249 w 15484"/>
                    <a:gd name="connsiteY0" fmla="*/ 230 h 108441"/>
                    <a:gd name="connsiteX1" fmla="*/ 249 w 15484"/>
                    <a:gd name="connsiteY1" fmla="*/ 108671 h 1084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108441">
                      <a:moveTo>
                        <a:pt x="249" y="230"/>
                      </a:moveTo>
                      <a:lnTo>
                        <a:pt x="249" y="108671"/>
                      </a:lnTo>
                    </a:path>
                  </a:pathLst>
                </a:custGeom>
                <a:solidFill>
                  <a:srgbClr val="262626"/>
                </a:solidFill>
                <a:ln w="1237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48" name="TextBox 647">
                  <a:extLst>
                    <a:ext uri="{FF2B5EF4-FFF2-40B4-BE49-F238E27FC236}">
                      <a16:creationId xmlns:a16="http://schemas.microsoft.com/office/drawing/2014/main" id="{16259354-73F5-4B11-8E05-8DC44D43CECC}"/>
                    </a:ext>
                  </a:extLst>
                </p:cNvPr>
                <p:cNvSpPr txBox="1"/>
                <p:nvPr/>
              </p:nvSpPr>
              <p:spPr>
                <a:xfrm>
                  <a:off x="4090466" y="5093159"/>
                  <a:ext cx="446109" cy="261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9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20%</a:t>
                  </a:r>
                </a:p>
              </p:txBody>
            </p:sp>
          </p:grpSp>
          <p:grpSp>
            <p:nvGrpSpPr>
              <p:cNvPr id="649" name="Graphic 636">
                <a:extLst>
                  <a:ext uri="{FF2B5EF4-FFF2-40B4-BE49-F238E27FC236}">
                    <a16:creationId xmlns:a16="http://schemas.microsoft.com/office/drawing/2014/main" id="{0AF5EC62-357C-47D4-B199-DF61FAD668D3}"/>
                  </a:ext>
                </a:extLst>
              </p:cNvPr>
              <p:cNvGrpSpPr/>
              <p:nvPr/>
            </p:nvGrpSpPr>
            <p:grpSpPr>
              <a:xfrm>
                <a:off x="5282839" y="2193767"/>
                <a:ext cx="263229" cy="3115520"/>
                <a:chOff x="5282839" y="2193767"/>
                <a:chExt cx="263229" cy="3115520"/>
              </a:xfrm>
            </p:grpSpPr>
            <p:sp>
              <p:nvSpPr>
                <p:cNvPr id="650" name="Freeform: Shape 649">
                  <a:extLst>
                    <a:ext uri="{FF2B5EF4-FFF2-40B4-BE49-F238E27FC236}">
                      <a16:creationId xmlns:a16="http://schemas.microsoft.com/office/drawing/2014/main" id="{DEB47369-B469-4AB1-988B-A88F36F2ADBB}"/>
                    </a:ext>
                  </a:extLst>
                </p:cNvPr>
                <p:cNvSpPr/>
                <p:nvPr/>
              </p:nvSpPr>
              <p:spPr>
                <a:xfrm>
                  <a:off x="5414453" y="2193767"/>
                  <a:ext cx="15484" cy="2817306"/>
                </a:xfrm>
                <a:custGeom>
                  <a:avLst/>
                  <a:gdLst>
                    <a:gd name="connsiteX0" fmla="*/ 0 w 15484"/>
                    <a:gd name="connsiteY0" fmla="*/ 2817307 h 2817306"/>
                    <a:gd name="connsiteX1" fmla="*/ 0 w 15484"/>
                    <a:gd name="connsiteY1" fmla="*/ 0 h 28173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2817306">
                      <a:moveTo>
                        <a:pt x="0" y="281730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37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51" name="Freeform: Shape 650">
                  <a:extLst>
                    <a:ext uri="{FF2B5EF4-FFF2-40B4-BE49-F238E27FC236}">
                      <a16:creationId xmlns:a16="http://schemas.microsoft.com/office/drawing/2014/main" id="{5E59A031-E058-4EAE-B6F2-DFA019617DAF}"/>
                    </a:ext>
                  </a:extLst>
                </p:cNvPr>
                <p:cNvSpPr/>
                <p:nvPr/>
              </p:nvSpPr>
              <p:spPr>
                <a:xfrm>
                  <a:off x="5414453" y="5011073"/>
                  <a:ext cx="15484" cy="108441"/>
                </a:xfrm>
                <a:custGeom>
                  <a:avLst/>
                  <a:gdLst>
                    <a:gd name="connsiteX0" fmla="*/ 320 w 15484"/>
                    <a:gd name="connsiteY0" fmla="*/ 230 h 108441"/>
                    <a:gd name="connsiteX1" fmla="*/ 320 w 15484"/>
                    <a:gd name="connsiteY1" fmla="*/ 108671 h 1084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108441">
                      <a:moveTo>
                        <a:pt x="320" y="230"/>
                      </a:moveTo>
                      <a:lnTo>
                        <a:pt x="320" y="108671"/>
                      </a:lnTo>
                    </a:path>
                  </a:pathLst>
                </a:custGeom>
                <a:solidFill>
                  <a:srgbClr val="262626"/>
                </a:solidFill>
                <a:ln w="1237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52" name="TextBox 651">
                  <a:extLst>
                    <a:ext uri="{FF2B5EF4-FFF2-40B4-BE49-F238E27FC236}">
                      <a16:creationId xmlns:a16="http://schemas.microsoft.com/office/drawing/2014/main" id="{7742F05F-5354-423B-8A10-FE025D4DE47A}"/>
                    </a:ext>
                  </a:extLst>
                </p:cNvPr>
                <p:cNvSpPr txBox="1"/>
                <p:nvPr/>
              </p:nvSpPr>
              <p:spPr>
                <a:xfrm>
                  <a:off x="5191399" y="5093159"/>
                  <a:ext cx="446109" cy="261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9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40%</a:t>
                  </a:r>
                </a:p>
              </p:txBody>
            </p:sp>
          </p:grpSp>
          <p:grpSp>
            <p:nvGrpSpPr>
              <p:cNvPr id="653" name="Graphic 636">
                <a:extLst>
                  <a:ext uri="{FF2B5EF4-FFF2-40B4-BE49-F238E27FC236}">
                    <a16:creationId xmlns:a16="http://schemas.microsoft.com/office/drawing/2014/main" id="{0AF5EC62-357C-47D4-B199-DF61FAD668D3}"/>
                  </a:ext>
                </a:extLst>
              </p:cNvPr>
              <p:cNvGrpSpPr/>
              <p:nvPr/>
            </p:nvGrpSpPr>
            <p:grpSpPr>
              <a:xfrm>
                <a:off x="6383771" y="2193767"/>
                <a:ext cx="263229" cy="3115520"/>
                <a:chOff x="6383771" y="2193767"/>
                <a:chExt cx="263229" cy="3115520"/>
              </a:xfrm>
            </p:grpSpPr>
            <p:sp>
              <p:nvSpPr>
                <p:cNvPr id="654" name="Freeform: Shape 653">
                  <a:extLst>
                    <a:ext uri="{FF2B5EF4-FFF2-40B4-BE49-F238E27FC236}">
                      <a16:creationId xmlns:a16="http://schemas.microsoft.com/office/drawing/2014/main" id="{68E28B83-0273-4DF7-A313-ABBB76804D2F}"/>
                    </a:ext>
                  </a:extLst>
                </p:cNvPr>
                <p:cNvSpPr/>
                <p:nvPr/>
              </p:nvSpPr>
              <p:spPr>
                <a:xfrm>
                  <a:off x="6515386" y="2193767"/>
                  <a:ext cx="15484" cy="2817306"/>
                </a:xfrm>
                <a:custGeom>
                  <a:avLst/>
                  <a:gdLst>
                    <a:gd name="connsiteX0" fmla="*/ 0 w 15484"/>
                    <a:gd name="connsiteY0" fmla="*/ 2817307 h 2817306"/>
                    <a:gd name="connsiteX1" fmla="*/ 0 w 15484"/>
                    <a:gd name="connsiteY1" fmla="*/ 0 h 28173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2817306">
                      <a:moveTo>
                        <a:pt x="0" y="281730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37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55" name="Freeform: Shape 654">
                  <a:extLst>
                    <a:ext uri="{FF2B5EF4-FFF2-40B4-BE49-F238E27FC236}">
                      <a16:creationId xmlns:a16="http://schemas.microsoft.com/office/drawing/2014/main" id="{B59D8372-3090-4F83-B6B2-02529098E73A}"/>
                    </a:ext>
                  </a:extLst>
                </p:cNvPr>
                <p:cNvSpPr/>
                <p:nvPr/>
              </p:nvSpPr>
              <p:spPr>
                <a:xfrm>
                  <a:off x="6515386" y="5011073"/>
                  <a:ext cx="15484" cy="108441"/>
                </a:xfrm>
                <a:custGeom>
                  <a:avLst/>
                  <a:gdLst>
                    <a:gd name="connsiteX0" fmla="*/ 391 w 15484"/>
                    <a:gd name="connsiteY0" fmla="*/ 230 h 108441"/>
                    <a:gd name="connsiteX1" fmla="*/ 391 w 15484"/>
                    <a:gd name="connsiteY1" fmla="*/ 108671 h 1084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108441">
                      <a:moveTo>
                        <a:pt x="391" y="230"/>
                      </a:moveTo>
                      <a:lnTo>
                        <a:pt x="391" y="108671"/>
                      </a:lnTo>
                    </a:path>
                  </a:pathLst>
                </a:custGeom>
                <a:solidFill>
                  <a:srgbClr val="262626"/>
                </a:solidFill>
                <a:ln w="1237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56" name="TextBox 655">
                  <a:extLst>
                    <a:ext uri="{FF2B5EF4-FFF2-40B4-BE49-F238E27FC236}">
                      <a16:creationId xmlns:a16="http://schemas.microsoft.com/office/drawing/2014/main" id="{78E5EF9D-301A-418A-9579-CEED70C80322}"/>
                    </a:ext>
                  </a:extLst>
                </p:cNvPr>
                <p:cNvSpPr txBox="1"/>
                <p:nvPr/>
              </p:nvSpPr>
              <p:spPr>
                <a:xfrm>
                  <a:off x="6292331" y="5093159"/>
                  <a:ext cx="446109" cy="261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9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60%</a:t>
                  </a:r>
                </a:p>
              </p:txBody>
            </p:sp>
          </p:grpSp>
          <p:grpSp>
            <p:nvGrpSpPr>
              <p:cNvPr id="657" name="Graphic 636">
                <a:extLst>
                  <a:ext uri="{FF2B5EF4-FFF2-40B4-BE49-F238E27FC236}">
                    <a16:creationId xmlns:a16="http://schemas.microsoft.com/office/drawing/2014/main" id="{0AF5EC62-357C-47D4-B199-DF61FAD668D3}"/>
                  </a:ext>
                </a:extLst>
              </p:cNvPr>
              <p:cNvGrpSpPr/>
              <p:nvPr/>
            </p:nvGrpSpPr>
            <p:grpSpPr>
              <a:xfrm>
                <a:off x="7484704" y="2193767"/>
                <a:ext cx="263229" cy="3115520"/>
                <a:chOff x="7484704" y="2193767"/>
                <a:chExt cx="263229" cy="3115520"/>
              </a:xfrm>
            </p:grpSpPr>
            <p:sp>
              <p:nvSpPr>
                <p:cNvPr id="658" name="Freeform: Shape 657">
                  <a:extLst>
                    <a:ext uri="{FF2B5EF4-FFF2-40B4-BE49-F238E27FC236}">
                      <a16:creationId xmlns:a16="http://schemas.microsoft.com/office/drawing/2014/main" id="{D7110FA2-2C13-4899-8D86-FDB555A20EC6}"/>
                    </a:ext>
                  </a:extLst>
                </p:cNvPr>
                <p:cNvSpPr/>
                <p:nvPr/>
              </p:nvSpPr>
              <p:spPr>
                <a:xfrm>
                  <a:off x="7616318" y="2193767"/>
                  <a:ext cx="15484" cy="2817306"/>
                </a:xfrm>
                <a:custGeom>
                  <a:avLst/>
                  <a:gdLst>
                    <a:gd name="connsiteX0" fmla="*/ 0 w 15484"/>
                    <a:gd name="connsiteY0" fmla="*/ 2817307 h 2817306"/>
                    <a:gd name="connsiteX1" fmla="*/ 0 w 15484"/>
                    <a:gd name="connsiteY1" fmla="*/ 0 h 28173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2817306">
                      <a:moveTo>
                        <a:pt x="0" y="281730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37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59" name="Freeform: Shape 658">
                  <a:extLst>
                    <a:ext uri="{FF2B5EF4-FFF2-40B4-BE49-F238E27FC236}">
                      <a16:creationId xmlns:a16="http://schemas.microsoft.com/office/drawing/2014/main" id="{6E976D6D-A631-4D35-B038-0A4AC926AB50}"/>
                    </a:ext>
                  </a:extLst>
                </p:cNvPr>
                <p:cNvSpPr/>
                <p:nvPr/>
              </p:nvSpPr>
              <p:spPr>
                <a:xfrm>
                  <a:off x="7616318" y="5011073"/>
                  <a:ext cx="15484" cy="108441"/>
                </a:xfrm>
                <a:custGeom>
                  <a:avLst/>
                  <a:gdLst>
                    <a:gd name="connsiteX0" fmla="*/ 462 w 15484"/>
                    <a:gd name="connsiteY0" fmla="*/ 230 h 108441"/>
                    <a:gd name="connsiteX1" fmla="*/ 462 w 15484"/>
                    <a:gd name="connsiteY1" fmla="*/ 108671 h 1084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108441">
                      <a:moveTo>
                        <a:pt x="462" y="230"/>
                      </a:moveTo>
                      <a:lnTo>
                        <a:pt x="462" y="108671"/>
                      </a:lnTo>
                    </a:path>
                  </a:pathLst>
                </a:custGeom>
                <a:solidFill>
                  <a:srgbClr val="262626"/>
                </a:solidFill>
                <a:ln w="1237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60" name="TextBox 659">
                  <a:extLst>
                    <a:ext uri="{FF2B5EF4-FFF2-40B4-BE49-F238E27FC236}">
                      <a16:creationId xmlns:a16="http://schemas.microsoft.com/office/drawing/2014/main" id="{BF04B01E-3501-4D7C-A059-0D77F315D2D2}"/>
                    </a:ext>
                  </a:extLst>
                </p:cNvPr>
                <p:cNvSpPr txBox="1"/>
                <p:nvPr/>
              </p:nvSpPr>
              <p:spPr>
                <a:xfrm>
                  <a:off x="7393264" y="5093159"/>
                  <a:ext cx="446109" cy="261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9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80%</a:t>
                  </a:r>
                </a:p>
              </p:txBody>
            </p:sp>
          </p:grpSp>
          <p:grpSp>
            <p:nvGrpSpPr>
              <p:cNvPr id="661" name="Graphic 636">
                <a:extLst>
                  <a:ext uri="{FF2B5EF4-FFF2-40B4-BE49-F238E27FC236}">
                    <a16:creationId xmlns:a16="http://schemas.microsoft.com/office/drawing/2014/main" id="{0AF5EC62-357C-47D4-B199-DF61FAD668D3}"/>
                  </a:ext>
                </a:extLst>
              </p:cNvPr>
              <p:cNvGrpSpPr/>
              <p:nvPr/>
            </p:nvGrpSpPr>
            <p:grpSpPr>
              <a:xfrm>
                <a:off x="8546926" y="2193767"/>
                <a:ext cx="340649" cy="3115520"/>
                <a:chOff x="8546926" y="2193767"/>
                <a:chExt cx="340649" cy="3115520"/>
              </a:xfrm>
            </p:grpSpPr>
            <p:sp>
              <p:nvSpPr>
                <p:cNvPr id="662" name="Freeform: Shape 661">
                  <a:extLst>
                    <a:ext uri="{FF2B5EF4-FFF2-40B4-BE49-F238E27FC236}">
                      <a16:creationId xmlns:a16="http://schemas.microsoft.com/office/drawing/2014/main" id="{0CC6C673-AB12-48BA-97F1-65DD36B89E8A}"/>
                    </a:ext>
                  </a:extLst>
                </p:cNvPr>
                <p:cNvSpPr/>
                <p:nvPr/>
              </p:nvSpPr>
              <p:spPr>
                <a:xfrm>
                  <a:off x="8717251" y="2193767"/>
                  <a:ext cx="15484" cy="2817306"/>
                </a:xfrm>
                <a:custGeom>
                  <a:avLst/>
                  <a:gdLst>
                    <a:gd name="connsiteX0" fmla="*/ 0 w 15484"/>
                    <a:gd name="connsiteY0" fmla="*/ 2817307 h 2817306"/>
                    <a:gd name="connsiteX1" fmla="*/ 0 w 15484"/>
                    <a:gd name="connsiteY1" fmla="*/ 0 h 28173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2817306">
                      <a:moveTo>
                        <a:pt x="0" y="281730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379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63" name="Freeform: Shape 662">
                  <a:extLst>
                    <a:ext uri="{FF2B5EF4-FFF2-40B4-BE49-F238E27FC236}">
                      <a16:creationId xmlns:a16="http://schemas.microsoft.com/office/drawing/2014/main" id="{E7264447-F7ED-447C-A998-CF817275099E}"/>
                    </a:ext>
                  </a:extLst>
                </p:cNvPr>
                <p:cNvSpPr/>
                <p:nvPr/>
              </p:nvSpPr>
              <p:spPr>
                <a:xfrm>
                  <a:off x="8717250" y="5011073"/>
                  <a:ext cx="15484" cy="108441"/>
                </a:xfrm>
                <a:custGeom>
                  <a:avLst/>
                  <a:gdLst>
                    <a:gd name="connsiteX0" fmla="*/ 533 w 15484"/>
                    <a:gd name="connsiteY0" fmla="*/ 230 h 108441"/>
                    <a:gd name="connsiteX1" fmla="*/ 533 w 15484"/>
                    <a:gd name="connsiteY1" fmla="*/ 108671 h 1084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5484" h="108441">
                      <a:moveTo>
                        <a:pt x="533" y="230"/>
                      </a:moveTo>
                      <a:lnTo>
                        <a:pt x="533" y="108671"/>
                      </a:lnTo>
                    </a:path>
                  </a:pathLst>
                </a:custGeom>
                <a:solidFill>
                  <a:srgbClr val="262626"/>
                </a:solidFill>
                <a:ln w="12379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664" name="TextBox 663">
                  <a:extLst>
                    <a:ext uri="{FF2B5EF4-FFF2-40B4-BE49-F238E27FC236}">
                      <a16:creationId xmlns:a16="http://schemas.microsoft.com/office/drawing/2014/main" id="{32126835-6F66-4236-A367-D2AE295C48D0}"/>
                    </a:ext>
                  </a:extLst>
                </p:cNvPr>
                <p:cNvSpPr txBox="1"/>
                <p:nvPr/>
              </p:nvSpPr>
              <p:spPr>
                <a:xfrm>
                  <a:off x="8455486" y="5093159"/>
                  <a:ext cx="523529" cy="261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98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100%</a:t>
                  </a:r>
                </a:p>
              </p:txBody>
            </p:sp>
          </p:grpSp>
        </p:grpSp>
        <p:grpSp>
          <p:nvGrpSpPr>
            <p:cNvPr id="665" name="Graphic 636">
              <a:extLst>
                <a:ext uri="{FF2B5EF4-FFF2-40B4-BE49-F238E27FC236}">
                  <a16:creationId xmlns:a16="http://schemas.microsoft.com/office/drawing/2014/main" id="{0AF5EC62-357C-47D4-B199-DF61FAD668D3}"/>
                </a:ext>
              </a:extLst>
            </p:cNvPr>
            <p:cNvGrpSpPr/>
            <p:nvPr/>
          </p:nvGrpSpPr>
          <p:grpSpPr>
            <a:xfrm>
              <a:off x="649976" y="2412039"/>
              <a:ext cx="2400029" cy="2377612"/>
              <a:chOff x="649976" y="2412039"/>
              <a:chExt cx="2400029" cy="2377612"/>
            </a:xfrm>
            <a:solidFill>
              <a:srgbClr val="262626"/>
            </a:solidFill>
          </p:grpSpPr>
          <p:sp>
            <p:nvSpPr>
              <p:cNvPr id="666" name="TextBox 665">
                <a:extLst>
                  <a:ext uri="{FF2B5EF4-FFF2-40B4-BE49-F238E27FC236}">
                    <a16:creationId xmlns:a16="http://schemas.microsoft.com/office/drawing/2014/main" id="{FF57198F-5F7F-49D0-9660-9231EC71FCC0}"/>
                  </a:ext>
                </a:extLst>
              </p:cNvPr>
              <p:cNvSpPr txBox="1"/>
              <p:nvPr/>
            </p:nvSpPr>
            <p:spPr>
              <a:xfrm>
                <a:off x="1797261" y="4573524"/>
                <a:ext cx="1344184" cy="261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No field instruction</a:t>
                </a:r>
              </a:p>
            </p:txBody>
          </p:sp>
          <p:sp>
            <p:nvSpPr>
              <p:cNvPr id="667" name="TextBox 666">
                <a:extLst>
                  <a:ext uri="{FF2B5EF4-FFF2-40B4-BE49-F238E27FC236}">
                    <a16:creationId xmlns:a16="http://schemas.microsoft.com/office/drawing/2014/main" id="{518FB801-6C99-406B-BA29-20392C392133}"/>
                  </a:ext>
                </a:extLst>
              </p:cNvPr>
              <p:cNvSpPr txBox="1"/>
              <p:nvPr/>
            </p:nvSpPr>
            <p:spPr>
              <a:xfrm>
                <a:off x="1146930" y="4132648"/>
                <a:ext cx="1994515" cy="261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No technology use in the field</a:t>
                </a:r>
              </a:p>
            </p:txBody>
          </p:sp>
          <p:sp>
            <p:nvSpPr>
              <p:cNvPr id="668" name="TextBox 667">
                <a:extLst>
                  <a:ext uri="{FF2B5EF4-FFF2-40B4-BE49-F238E27FC236}">
                    <a16:creationId xmlns:a16="http://schemas.microsoft.com/office/drawing/2014/main" id="{47F3A807-4F96-4AFF-9B2B-9DC1D0D275E8}"/>
                  </a:ext>
                </a:extLst>
              </p:cNvPr>
              <p:cNvSpPr txBox="1"/>
              <p:nvPr/>
            </p:nvSpPr>
            <p:spPr>
              <a:xfrm>
                <a:off x="651440" y="3691074"/>
                <a:ext cx="2490005" cy="261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Student develops information for field</a:t>
                </a:r>
              </a:p>
            </p:txBody>
          </p:sp>
          <p:sp>
            <p:nvSpPr>
              <p:cNvPr id="669" name="TextBox 668">
                <a:extLst>
                  <a:ext uri="{FF2B5EF4-FFF2-40B4-BE49-F238E27FC236}">
                    <a16:creationId xmlns:a16="http://schemas.microsoft.com/office/drawing/2014/main" id="{3111B1A5-C9BA-4DF2-A8B1-EA9FAF665613}"/>
                  </a:ext>
                </a:extLst>
              </p:cNvPr>
              <p:cNvSpPr txBox="1"/>
              <p:nvPr/>
            </p:nvSpPr>
            <p:spPr>
              <a:xfrm>
                <a:off x="682409" y="3248773"/>
                <a:ext cx="2459037" cy="261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Mapping on tablets, IPADs or phones</a:t>
                </a:r>
              </a:p>
            </p:txBody>
          </p:sp>
          <p:sp>
            <p:nvSpPr>
              <p:cNvPr id="670" name="TextBox 669">
                <a:extLst>
                  <a:ext uri="{FF2B5EF4-FFF2-40B4-BE49-F238E27FC236}">
                    <a16:creationId xmlns:a16="http://schemas.microsoft.com/office/drawing/2014/main" id="{0B6CDCAD-6C00-4DDD-9D30-A1D7F51A2A8F}"/>
                  </a:ext>
                </a:extLst>
              </p:cNvPr>
              <p:cNvSpPr txBox="1"/>
              <p:nvPr/>
            </p:nvSpPr>
            <p:spPr>
              <a:xfrm>
                <a:off x="1565000" y="2807183"/>
                <a:ext cx="1576445" cy="261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GIS or similar software</a:t>
                </a:r>
              </a:p>
            </p:txBody>
          </p:sp>
          <p:sp>
            <p:nvSpPr>
              <p:cNvPr id="671" name="TextBox 670">
                <a:extLst>
                  <a:ext uri="{FF2B5EF4-FFF2-40B4-BE49-F238E27FC236}">
                    <a16:creationId xmlns:a16="http://schemas.microsoft.com/office/drawing/2014/main" id="{476E66AC-E653-4A65-9E46-2490DFBBBC3F}"/>
                  </a:ext>
                </a:extLst>
              </p:cNvPr>
              <p:cNvSpPr txBox="1"/>
              <p:nvPr/>
            </p:nvSpPr>
            <p:spPr>
              <a:xfrm>
                <a:off x="558536" y="2366319"/>
                <a:ext cx="2582909" cy="261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9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Instructor provides information for field</a:t>
                </a:r>
              </a:p>
            </p:txBody>
          </p:sp>
        </p:grp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BD18C383-2C72-4ECD-A6B1-8B0F78549623}"/>
                </a:ext>
              </a:extLst>
            </p:cNvPr>
            <p:cNvSpPr/>
            <p:nvPr/>
          </p:nvSpPr>
          <p:spPr>
            <a:xfrm>
              <a:off x="3212588" y="2193767"/>
              <a:ext cx="15484" cy="2817306"/>
            </a:xfrm>
            <a:custGeom>
              <a:avLst/>
              <a:gdLst>
                <a:gd name="connsiteX0" fmla="*/ 0 w 15484"/>
                <a:gd name="connsiteY0" fmla="*/ 2817307 h 2817306"/>
                <a:gd name="connsiteX1" fmla="*/ 0 w 15484"/>
                <a:gd name="connsiteY1" fmla="*/ 0 h 281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484" h="2817306">
                  <a:moveTo>
                    <a:pt x="0" y="2817307"/>
                  </a:moveTo>
                  <a:lnTo>
                    <a:pt x="0" y="0"/>
                  </a:lnTo>
                </a:path>
              </a:pathLst>
            </a:custGeom>
            <a:noFill/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8E5726C5-BC1F-4E71-A6F9-48E4F0A4EEA1}"/>
                </a:ext>
              </a:extLst>
            </p:cNvPr>
            <p:cNvSpPr/>
            <p:nvPr/>
          </p:nvSpPr>
          <p:spPr>
            <a:xfrm>
              <a:off x="8717251" y="2193767"/>
              <a:ext cx="15484" cy="2817306"/>
            </a:xfrm>
            <a:custGeom>
              <a:avLst/>
              <a:gdLst>
                <a:gd name="connsiteX0" fmla="*/ 0 w 15484"/>
                <a:gd name="connsiteY0" fmla="*/ 2817307 h 2817306"/>
                <a:gd name="connsiteX1" fmla="*/ 0 w 15484"/>
                <a:gd name="connsiteY1" fmla="*/ 0 h 281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484" h="2817306">
                  <a:moveTo>
                    <a:pt x="0" y="2817307"/>
                  </a:moveTo>
                  <a:lnTo>
                    <a:pt x="0" y="0"/>
                  </a:lnTo>
                </a:path>
              </a:pathLst>
            </a:custGeom>
            <a:noFill/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ED75FF74-BCA5-40FA-8057-D0AC846621D1}"/>
                </a:ext>
              </a:extLst>
            </p:cNvPr>
            <p:cNvSpPr/>
            <p:nvPr/>
          </p:nvSpPr>
          <p:spPr>
            <a:xfrm>
              <a:off x="3212588" y="5011073"/>
              <a:ext cx="5504662" cy="15491"/>
            </a:xfrm>
            <a:custGeom>
              <a:avLst/>
              <a:gdLst>
                <a:gd name="connsiteX0" fmla="*/ 0 w 5504662"/>
                <a:gd name="connsiteY0" fmla="*/ 0 h 15491"/>
                <a:gd name="connsiteX1" fmla="*/ 5504662 w 5504662"/>
                <a:gd name="connsiteY1" fmla="*/ 0 h 1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04662" h="15491">
                  <a:moveTo>
                    <a:pt x="0" y="0"/>
                  </a:moveTo>
                  <a:lnTo>
                    <a:pt x="5504662" y="0"/>
                  </a:lnTo>
                </a:path>
              </a:pathLst>
            </a:custGeom>
            <a:noFill/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5" name="Freeform: Shape 674">
              <a:extLst>
                <a:ext uri="{FF2B5EF4-FFF2-40B4-BE49-F238E27FC236}">
                  <a16:creationId xmlns:a16="http://schemas.microsoft.com/office/drawing/2014/main" id="{733C0653-F7DA-4FD4-8B3A-E8DD37EAC9E7}"/>
                </a:ext>
              </a:extLst>
            </p:cNvPr>
            <p:cNvSpPr/>
            <p:nvPr/>
          </p:nvSpPr>
          <p:spPr>
            <a:xfrm>
              <a:off x="3212588" y="2193767"/>
              <a:ext cx="5504662" cy="15491"/>
            </a:xfrm>
            <a:custGeom>
              <a:avLst/>
              <a:gdLst>
                <a:gd name="connsiteX0" fmla="*/ 0 w 5504662"/>
                <a:gd name="connsiteY0" fmla="*/ 0 h 15491"/>
                <a:gd name="connsiteX1" fmla="*/ 5504662 w 5504662"/>
                <a:gd name="connsiteY1" fmla="*/ 0 h 1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04662" h="15491">
                  <a:moveTo>
                    <a:pt x="0" y="0"/>
                  </a:moveTo>
                  <a:lnTo>
                    <a:pt x="5504662" y="0"/>
                  </a:lnTo>
                </a:path>
              </a:pathLst>
            </a:custGeom>
            <a:noFill/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3723577A-68F5-478F-81F1-676B0AAE240A}"/>
                </a:ext>
              </a:extLst>
            </p:cNvPr>
            <p:cNvSpPr/>
            <p:nvPr/>
          </p:nvSpPr>
          <p:spPr>
            <a:xfrm>
              <a:off x="3212588" y="4529749"/>
              <a:ext cx="215863" cy="353271"/>
            </a:xfrm>
            <a:custGeom>
              <a:avLst/>
              <a:gdLst>
                <a:gd name="connsiteX0" fmla="*/ 0 w 215863"/>
                <a:gd name="connsiteY0" fmla="*/ 353271 h 353271"/>
                <a:gd name="connsiteX1" fmla="*/ 215863 w 215863"/>
                <a:gd name="connsiteY1" fmla="*/ 353271 h 353271"/>
                <a:gd name="connsiteX2" fmla="*/ 215863 w 215863"/>
                <a:gd name="connsiteY2" fmla="*/ 0 h 353271"/>
                <a:gd name="connsiteX3" fmla="*/ 0 w 215863"/>
                <a:gd name="connsiteY3" fmla="*/ 0 h 353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863" h="353271">
                  <a:moveTo>
                    <a:pt x="0" y="353271"/>
                  </a:moveTo>
                  <a:lnTo>
                    <a:pt x="215863" y="353271"/>
                  </a:lnTo>
                  <a:lnTo>
                    <a:pt x="2158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E3668837-E5D9-4B4C-BF1B-2E4CC49548A9}"/>
                </a:ext>
              </a:extLst>
            </p:cNvPr>
            <p:cNvSpPr/>
            <p:nvPr/>
          </p:nvSpPr>
          <p:spPr>
            <a:xfrm>
              <a:off x="3212588" y="4088160"/>
              <a:ext cx="1757797" cy="353271"/>
            </a:xfrm>
            <a:custGeom>
              <a:avLst/>
              <a:gdLst>
                <a:gd name="connsiteX0" fmla="*/ 0 w 1757797"/>
                <a:gd name="connsiteY0" fmla="*/ 353271 h 353271"/>
                <a:gd name="connsiteX1" fmla="*/ 1757797 w 1757797"/>
                <a:gd name="connsiteY1" fmla="*/ 353271 h 353271"/>
                <a:gd name="connsiteX2" fmla="*/ 1757797 w 1757797"/>
                <a:gd name="connsiteY2" fmla="*/ 0 h 353271"/>
                <a:gd name="connsiteX3" fmla="*/ 0 w 1757797"/>
                <a:gd name="connsiteY3" fmla="*/ 0 h 353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7797" h="353271">
                  <a:moveTo>
                    <a:pt x="0" y="353271"/>
                  </a:moveTo>
                  <a:lnTo>
                    <a:pt x="1757797" y="353271"/>
                  </a:lnTo>
                  <a:lnTo>
                    <a:pt x="17577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18FB1360-D828-4ADE-90CC-E700058F6DCF}"/>
                </a:ext>
              </a:extLst>
            </p:cNvPr>
            <p:cNvSpPr/>
            <p:nvPr/>
          </p:nvSpPr>
          <p:spPr>
            <a:xfrm>
              <a:off x="3212588" y="3646571"/>
              <a:ext cx="1804048" cy="353271"/>
            </a:xfrm>
            <a:custGeom>
              <a:avLst/>
              <a:gdLst>
                <a:gd name="connsiteX0" fmla="*/ 0 w 1804048"/>
                <a:gd name="connsiteY0" fmla="*/ 353271 h 353271"/>
                <a:gd name="connsiteX1" fmla="*/ 1804048 w 1804048"/>
                <a:gd name="connsiteY1" fmla="*/ 353271 h 353271"/>
                <a:gd name="connsiteX2" fmla="*/ 1804048 w 1804048"/>
                <a:gd name="connsiteY2" fmla="*/ 0 h 353271"/>
                <a:gd name="connsiteX3" fmla="*/ 0 w 1804048"/>
                <a:gd name="connsiteY3" fmla="*/ 0 h 353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4048" h="353271">
                  <a:moveTo>
                    <a:pt x="0" y="353271"/>
                  </a:moveTo>
                  <a:lnTo>
                    <a:pt x="1804048" y="353271"/>
                  </a:lnTo>
                  <a:lnTo>
                    <a:pt x="180404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41A8BBA0-7B6D-404A-8628-81EF020482AA}"/>
                </a:ext>
              </a:extLst>
            </p:cNvPr>
            <p:cNvSpPr/>
            <p:nvPr/>
          </p:nvSpPr>
          <p:spPr>
            <a:xfrm>
              <a:off x="3212588" y="3204998"/>
              <a:ext cx="1156442" cy="353271"/>
            </a:xfrm>
            <a:custGeom>
              <a:avLst/>
              <a:gdLst>
                <a:gd name="connsiteX0" fmla="*/ 0 w 1156442"/>
                <a:gd name="connsiteY0" fmla="*/ 353271 h 353271"/>
                <a:gd name="connsiteX1" fmla="*/ 1156443 w 1156442"/>
                <a:gd name="connsiteY1" fmla="*/ 353271 h 353271"/>
                <a:gd name="connsiteX2" fmla="*/ 1156443 w 1156442"/>
                <a:gd name="connsiteY2" fmla="*/ 0 h 353271"/>
                <a:gd name="connsiteX3" fmla="*/ 0 w 1156442"/>
                <a:gd name="connsiteY3" fmla="*/ 0 h 353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6442" h="353271">
                  <a:moveTo>
                    <a:pt x="0" y="353271"/>
                  </a:moveTo>
                  <a:lnTo>
                    <a:pt x="1156443" y="353271"/>
                  </a:lnTo>
                  <a:lnTo>
                    <a:pt x="11564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CE0D3DAD-DF98-435C-B692-B456D1BA7B3B}"/>
                </a:ext>
              </a:extLst>
            </p:cNvPr>
            <p:cNvSpPr/>
            <p:nvPr/>
          </p:nvSpPr>
          <p:spPr>
            <a:xfrm>
              <a:off x="3212588" y="2763411"/>
              <a:ext cx="2497920" cy="353269"/>
            </a:xfrm>
            <a:custGeom>
              <a:avLst/>
              <a:gdLst>
                <a:gd name="connsiteX0" fmla="*/ 0 w 2497920"/>
                <a:gd name="connsiteY0" fmla="*/ 353269 h 353269"/>
                <a:gd name="connsiteX1" fmla="*/ 2497920 w 2497920"/>
                <a:gd name="connsiteY1" fmla="*/ 353269 h 353269"/>
                <a:gd name="connsiteX2" fmla="*/ 2497920 w 2497920"/>
                <a:gd name="connsiteY2" fmla="*/ 0 h 353269"/>
                <a:gd name="connsiteX3" fmla="*/ 0 w 2497920"/>
                <a:gd name="connsiteY3" fmla="*/ 0 h 353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97920" h="353269">
                  <a:moveTo>
                    <a:pt x="0" y="353269"/>
                  </a:moveTo>
                  <a:lnTo>
                    <a:pt x="2497920" y="353269"/>
                  </a:lnTo>
                  <a:lnTo>
                    <a:pt x="24979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1" name="Freeform: Shape 680">
              <a:extLst>
                <a:ext uri="{FF2B5EF4-FFF2-40B4-BE49-F238E27FC236}">
                  <a16:creationId xmlns:a16="http://schemas.microsoft.com/office/drawing/2014/main" id="{870053EE-3ADD-46EA-8074-6765DD972F45}"/>
                </a:ext>
              </a:extLst>
            </p:cNvPr>
            <p:cNvSpPr/>
            <p:nvPr/>
          </p:nvSpPr>
          <p:spPr>
            <a:xfrm>
              <a:off x="3212588" y="2321827"/>
              <a:ext cx="3068430" cy="353266"/>
            </a:xfrm>
            <a:custGeom>
              <a:avLst/>
              <a:gdLst>
                <a:gd name="connsiteX0" fmla="*/ 0 w 3068430"/>
                <a:gd name="connsiteY0" fmla="*/ 353266 h 353266"/>
                <a:gd name="connsiteX1" fmla="*/ 3068431 w 3068430"/>
                <a:gd name="connsiteY1" fmla="*/ 353266 h 353266"/>
                <a:gd name="connsiteX2" fmla="*/ 3068431 w 3068430"/>
                <a:gd name="connsiteY2" fmla="*/ 0 h 353266"/>
                <a:gd name="connsiteX3" fmla="*/ 0 w 3068430"/>
                <a:gd name="connsiteY3" fmla="*/ 0 h 353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8430" h="353266">
                  <a:moveTo>
                    <a:pt x="0" y="353266"/>
                  </a:moveTo>
                  <a:lnTo>
                    <a:pt x="3068431" y="353266"/>
                  </a:lnTo>
                  <a:lnTo>
                    <a:pt x="30684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47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E859A1-3B64-4A9E-92DD-802617ABC945}">
  <ds:schemaRefs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  <ds:schemaRef ds:uri="6f9e58f7-d1e4-4b3c-85fb-268101084292"/>
    <ds:schemaRef ds:uri="http://schemas.microsoft.com/office/2006/documentManagement/types"/>
    <ds:schemaRef ds:uri="http://schemas.microsoft.com/office/2006/metadata/properties"/>
    <ds:schemaRef ds:uri="3ff2fa63-d22b-4bb2-9a0e-763a487e02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70</TotalTime>
  <Words>68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Technologies Used in Field Instruction Percent of departments and faculty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8</cp:revision>
  <dcterms:created xsi:type="dcterms:W3CDTF">2013-01-27T09:14:16Z</dcterms:created>
  <dcterms:modified xsi:type="dcterms:W3CDTF">2021-02-25T20:09:12Z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