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0BF3C0-D3B4-47A5-BE55-BDCF9705F48B}" v="2" dt="2021-02-25T19:43:41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6D0BF3C0-D3B4-47A5-BE55-BDCF9705F48B}"/>
    <pc:docChg chg="custSel modSld">
      <pc:chgData name="Christopher Keane" userId="2677a39a-78fe-4da0-ac2a-39406820a4c7" providerId="ADAL" clId="{6D0BF3C0-D3B4-47A5-BE55-BDCF9705F48B}" dt="2021-02-25T19:43:41.126" v="82" actId="27803"/>
      <pc:docMkLst>
        <pc:docMk/>
      </pc:docMkLst>
      <pc:sldChg chg="addSp delSp modSp mod modNotesTx">
        <pc:chgData name="Christopher Keane" userId="2677a39a-78fe-4da0-ac2a-39406820a4c7" providerId="ADAL" clId="{6D0BF3C0-D3B4-47A5-BE55-BDCF9705F48B}" dt="2021-02-25T19:43:41.126" v="82" actId="27803"/>
        <pc:sldMkLst>
          <pc:docMk/>
          <pc:sldMk cId="0" sldId="256"/>
        </pc:sldMkLst>
        <pc:spChg chg="mod">
          <ac:chgData name="Christopher Keane" userId="2677a39a-78fe-4da0-ac2a-39406820a4c7" providerId="ADAL" clId="{6D0BF3C0-D3B4-47A5-BE55-BDCF9705F48B}" dt="2021-02-25T19:43:04.671" v="75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29" creationId="{7B96E4C6-0075-4150-899A-0E592942CFC9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32" creationId="{CBE951D4-E831-47D3-B12C-018C0E3ABD0B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33" creationId="{45F31D45-A9BC-4445-9D3A-B6CA2F4D5669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34" creationId="{22BB700A-2975-4B19-A056-2E5086E963DF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36" creationId="{71A0E848-33BC-4F9A-AEEC-BDC2AA7220A7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37" creationId="{47881D14-044E-4DE8-AFF6-DB43204D0431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38" creationId="{616FFDAA-8AE6-4419-991D-2E0D90067D16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40" creationId="{CDAC7CCA-E967-42D3-8F3B-EAAFE50BF1F4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41" creationId="{713B66D7-8715-484B-8635-252E1CD9F5D8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42" creationId="{B6581611-EB8E-42A2-96BD-1B4A8B2D53F0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44" creationId="{BB196067-20FA-403A-BFEF-1F5A757CCB31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45" creationId="{DAEE4B3A-938D-424A-92D0-80B5BD030310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46" creationId="{1BAE3107-5316-4185-9A29-7C28CC4494B7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48" creationId="{0AF09F16-8D9F-4D06-9EFE-AB0EF922F10D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49" creationId="{A1A7EDDE-F81C-49C3-A935-985001F91B55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50" creationId="{C2727A06-1ECD-49F3-A436-404A05A1C529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52" creationId="{4FB78DCF-D6D8-404B-836E-C2A0A9405269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53" creationId="{14F5D38E-4B90-46FE-AF91-0170DABF78A0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54" creationId="{32AF5915-47D1-4814-ABB8-04B158234E2C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56" creationId="{68D916E9-7E58-4F63-AF9C-32351735FC31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57" creationId="{1F5DEE04-ADA3-4C14-AEE0-49EAC6D69EDA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58" creationId="{8AA609A0-0299-439C-8A40-DE3A32B759CB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60" creationId="{8FEE1276-1C05-4CF4-898A-74002E9C4903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61" creationId="{B2309ED5-7A00-41D1-895B-7DF3B1C1698A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62" creationId="{B4FE56DC-AADD-4E53-AAF8-6717C8DD0B06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64" creationId="{29076340-A348-4863-9875-D088E3228C2E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65" creationId="{C1991D85-AD81-4338-9DCA-7F515160D223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66" creationId="{2E92BF7B-5E6C-4697-BCE8-BE92A9D613EF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68" creationId="{C7441313-C0B7-49D4-813E-9273B2DA8A1A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69" creationId="{AAF4280B-6048-4435-AC09-0A1F9B6D44CF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70" creationId="{F9790BC7-C7C8-4889-B3BE-F684DEBADAB3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71" creationId="{E365BE4F-275D-47C9-92D3-6064E2394003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72" creationId="{A5ADE1C2-0F84-412D-9C3D-E5BD2B3A17F5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73" creationId="{5D3FC55A-334B-4CFA-8D5D-30C89C4DC31D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74" creationId="{C82D979E-158D-493F-BCE2-4C2E6AAF3D10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75" creationId="{C8B21324-D2B1-4EC8-965C-CED745B2C4CC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76" creationId="{B070A171-ABDE-435B-965C-5BFF9B8478E7}"/>
          </ac:spMkLst>
        </pc:spChg>
        <pc:spChg chg="mod">
          <ac:chgData name="Christopher Keane" userId="2677a39a-78fe-4da0-ac2a-39406820a4c7" providerId="ADAL" clId="{6D0BF3C0-D3B4-47A5-BE55-BDCF9705F48B}" dt="2021-02-25T19:43:41.126" v="82" actId="27803"/>
          <ac:spMkLst>
            <pc:docMk/>
            <pc:sldMk cId="0" sldId="256"/>
            <ac:spMk id="777" creationId="{B8C0CA14-BE22-4FE7-869B-1FFE75512769}"/>
          </ac:spMkLst>
        </pc:spChg>
        <pc:grpChg chg="del">
          <ac:chgData name="Christopher Keane" userId="2677a39a-78fe-4da0-ac2a-39406820a4c7" providerId="ADAL" clId="{6D0BF3C0-D3B4-47A5-BE55-BDCF9705F48B}" dt="2021-02-25T19:43:07.760" v="76" actId="478"/>
          <ac:grpSpMkLst>
            <pc:docMk/>
            <pc:sldMk cId="0" sldId="256"/>
            <ac:grpSpMk id="684" creationId="{9ED146D1-E505-459F-855B-B9FB852C6667}"/>
          </ac:grpSpMkLst>
        </pc:grpChg>
        <pc:grpChg chg="mod">
          <ac:chgData name="Christopher Keane" userId="2677a39a-78fe-4da0-ac2a-39406820a4c7" providerId="ADAL" clId="{6D0BF3C0-D3B4-47A5-BE55-BDCF9705F48B}" dt="2021-02-25T19:43:41.126" v="82" actId="27803"/>
          <ac:grpSpMkLst>
            <pc:docMk/>
            <pc:sldMk cId="0" sldId="256"/>
            <ac:grpSpMk id="728" creationId="{4CF32C38-9A2B-4631-81FE-5F9F6EACA8C6}"/>
          </ac:grpSpMkLst>
        </pc:grpChg>
        <pc:grpChg chg="mod">
          <ac:chgData name="Christopher Keane" userId="2677a39a-78fe-4da0-ac2a-39406820a4c7" providerId="ADAL" clId="{6D0BF3C0-D3B4-47A5-BE55-BDCF9705F48B}" dt="2021-02-25T19:43:41.126" v="82" actId="27803"/>
          <ac:grpSpMkLst>
            <pc:docMk/>
            <pc:sldMk cId="0" sldId="256"/>
            <ac:grpSpMk id="730" creationId="{4CF32C38-9A2B-4631-81FE-5F9F6EACA8C6}"/>
          </ac:grpSpMkLst>
        </pc:grpChg>
        <pc:grpChg chg="mod">
          <ac:chgData name="Christopher Keane" userId="2677a39a-78fe-4da0-ac2a-39406820a4c7" providerId="ADAL" clId="{6D0BF3C0-D3B4-47A5-BE55-BDCF9705F48B}" dt="2021-02-25T19:43:41.126" v="82" actId="27803"/>
          <ac:grpSpMkLst>
            <pc:docMk/>
            <pc:sldMk cId="0" sldId="256"/>
            <ac:grpSpMk id="731" creationId="{4CF32C38-9A2B-4631-81FE-5F9F6EACA8C6}"/>
          </ac:grpSpMkLst>
        </pc:grpChg>
        <pc:grpChg chg="mod">
          <ac:chgData name="Christopher Keane" userId="2677a39a-78fe-4da0-ac2a-39406820a4c7" providerId="ADAL" clId="{6D0BF3C0-D3B4-47A5-BE55-BDCF9705F48B}" dt="2021-02-25T19:43:41.126" v="82" actId="27803"/>
          <ac:grpSpMkLst>
            <pc:docMk/>
            <pc:sldMk cId="0" sldId="256"/>
            <ac:grpSpMk id="735" creationId="{4CF32C38-9A2B-4631-81FE-5F9F6EACA8C6}"/>
          </ac:grpSpMkLst>
        </pc:grpChg>
        <pc:grpChg chg="mod">
          <ac:chgData name="Christopher Keane" userId="2677a39a-78fe-4da0-ac2a-39406820a4c7" providerId="ADAL" clId="{6D0BF3C0-D3B4-47A5-BE55-BDCF9705F48B}" dt="2021-02-25T19:43:41.126" v="82" actId="27803"/>
          <ac:grpSpMkLst>
            <pc:docMk/>
            <pc:sldMk cId="0" sldId="256"/>
            <ac:grpSpMk id="739" creationId="{4CF32C38-9A2B-4631-81FE-5F9F6EACA8C6}"/>
          </ac:grpSpMkLst>
        </pc:grpChg>
        <pc:grpChg chg="mod">
          <ac:chgData name="Christopher Keane" userId="2677a39a-78fe-4da0-ac2a-39406820a4c7" providerId="ADAL" clId="{6D0BF3C0-D3B4-47A5-BE55-BDCF9705F48B}" dt="2021-02-25T19:43:41.126" v="82" actId="27803"/>
          <ac:grpSpMkLst>
            <pc:docMk/>
            <pc:sldMk cId="0" sldId="256"/>
            <ac:grpSpMk id="743" creationId="{4CF32C38-9A2B-4631-81FE-5F9F6EACA8C6}"/>
          </ac:grpSpMkLst>
        </pc:grpChg>
        <pc:grpChg chg="mod">
          <ac:chgData name="Christopher Keane" userId="2677a39a-78fe-4da0-ac2a-39406820a4c7" providerId="ADAL" clId="{6D0BF3C0-D3B4-47A5-BE55-BDCF9705F48B}" dt="2021-02-25T19:43:41.126" v="82" actId="27803"/>
          <ac:grpSpMkLst>
            <pc:docMk/>
            <pc:sldMk cId="0" sldId="256"/>
            <ac:grpSpMk id="747" creationId="{4CF32C38-9A2B-4631-81FE-5F9F6EACA8C6}"/>
          </ac:grpSpMkLst>
        </pc:grpChg>
        <pc:grpChg chg="mod">
          <ac:chgData name="Christopher Keane" userId="2677a39a-78fe-4da0-ac2a-39406820a4c7" providerId="ADAL" clId="{6D0BF3C0-D3B4-47A5-BE55-BDCF9705F48B}" dt="2021-02-25T19:43:41.126" v="82" actId="27803"/>
          <ac:grpSpMkLst>
            <pc:docMk/>
            <pc:sldMk cId="0" sldId="256"/>
            <ac:grpSpMk id="751" creationId="{4CF32C38-9A2B-4631-81FE-5F9F6EACA8C6}"/>
          </ac:grpSpMkLst>
        </pc:grpChg>
        <pc:grpChg chg="mod">
          <ac:chgData name="Christopher Keane" userId="2677a39a-78fe-4da0-ac2a-39406820a4c7" providerId="ADAL" clId="{6D0BF3C0-D3B4-47A5-BE55-BDCF9705F48B}" dt="2021-02-25T19:43:41.126" v="82" actId="27803"/>
          <ac:grpSpMkLst>
            <pc:docMk/>
            <pc:sldMk cId="0" sldId="256"/>
            <ac:grpSpMk id="755" creationId="{4CF32C38-9A2B-4631-81FE-5F9F6EACA8C6}"/>
          </ac:grpSpMkLst>
        </pc:grpChg>
        <pc:grpChg chg="mod">
          <ac:chgData name="Christopher Keane" userId="2677a39a-78fe-4da0-ac2a-39406820a4c7" providerId="ADAL" clId="{6D0BF3C0-D3B4-47A5-BE55-BDCF9705F48B}" dt="2021-02-25T19:43:41.126" v="82" actId="27803"/>
          <ac:grpSpMkLst>
            <pc:docMk/>
            <pc:sldMk cId="0" sldId="256"/>
            <ac:grpSpMk id="759" creationId="{4CF32C38-9A2B-4631-81FE-5F9F6EACA8C6}"/>
          </ac:grpSpMkLst>
        </pc:grpChg>
        <pc:grpChg chg="mod">
          <ac:chgData name="Christopher Keane" userId="2677a39a-78fe-4da0-ac2a-39406820a4c7" providerId="ADAL" clId="{6D0BF3C0-D3B4-47A5-BE55-BDCF9705F48B}" dt="2021-02-25T19:43:41.126" v="82" actId="27803"/>
          <ac:grpSpMkLst>
            <pc:docMk/>
            <pc:sldMk cId="0" sldId="256"/>
            <ac:grpSpMk id="763" creationId="{4CF32C38-9A2B-4631-81FE-5F9F6EACA8C6}"/>
          </ac:grpSpMkLst>
        </pc:grpChg>
        <pc:grpChg chg="mod">
          <ac:chgData name="Christopher Keane" userId="2677a39a-78fe-4da0-ac2a-39406820a4c7" providerId="ADAL" clId="{6D0BF3C0-D3B4-47A5-BE55-BDCF9705F48B}" dt="2021-02-25T19:43:41.126" v="82" actId="27803"/>
          <ac:grpSpMkLst>
            <pc:docMk/>
            <pc:sldMk cId="0" sldId="256"/>
            <ac:grpSpMk id="767" creationId="{4CF32C38-9A2B-4631-81FE-5F9F6EACA8C6}"/>
          </ac:grpSpMkLst>
        </pc:grpChg>
        <pc:picChg chg="add del mod">
          <ac:chgData name="Christopher Keane" userId="2677a39a-78fe-4da0-ac2a-39406820a4c7" providerId="ADAL" clId="{6D0BF3C0-D3B4-47A5-BE55-BDCF9705F48B}" dt="2021-02-25T19:43:41.126" v="82" actId="27803"/>
          <ac:picMkLst>
            <pc:docMk/>
            <pc:sldMk cId="0" sldId="256"/>
            <ac:picMk id="727" creationId="{4CF32C38-9A2B-4631-81FE-5F9F6EACA8C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dirty="0"/>
              <a:t>Figure </a:t>
            </a:r>
            <a:r>
              <a:rPr lang="en-US" dirty="0"/>
              <a:t>8-2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8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1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 userDrawn="1"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 userDrawn="1"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 userDrawn="1"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50476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044"/>
            <a:ext cx="8229600" cy="1143000"/>
          </a:xfrm>
        </p:spPr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rPr lang="en-US" dirty="0"/>
              <a:t>Methods use to Ease 2YC-4YC Transition</a:t>
            </a:r>
            <a:br>
              <a:rPr lang="en-US" dirty="0"/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Departments using method</a:t>
            </a:r>
            <a:endParaRPr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F61ED-87F6-4D3C-8C74-93B58B1E8F35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57BB3-780A-48EC-BF4F-5231BEA4086D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A00FC9-2D3C-42E1-9762-DC6D0A8FBAD2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  <p:grpSp>
        <p:nvGrpSpPr>
          <p:cNvPr id="728" name="Graphic 726">
            <a:extLst>
              <a:ext uri="{FF2B5EF4-FFF2-40B4-BE49-F238E27FC236}">
                <a16:creationId xmlns:a16="http://schemas.microsoft.com/office/drawing/2014/main" id="{4CF32C38-9A2B-4631-81FE-5F9F6EACA8C6}"/>
              </a:ext>
            </a:extLst>
          </p:cNvPr>
          <p:cNvGrpSpPr/>
          <p:nvPr/>
        </p:nvGrpSpPr>
        <p:grpSpPr>
          <a:xfrm>
            <a:off x="388539" y="1962808"/>
            <a:ext cx="8242522" cy="2682160"/>
            <a:chOff x="388539" y="1962808"/>
            <a:chExt cx="8242522" cy="2682160"/>
          </a:xfrm>
        </p:grpSpPr>
        <p:sp>
          <p:nvSpPr>
            <p:cNvPr id="729" name="Freeform: Shape 728">
              <a:extLst>
                <a:ext uri="{FF2B5EF4-FFF2-40B4-BE49-F238E27FC236}">
                  <a16:creationId xmlns:a16="http://schemas.microsoft.com/office/drawing/2014/main" id="{7B96E4C6-0075-4150-899A-0E592942CFC9}"/>
                </a:ext>
              </a:extLst>
            </p:cNvPr>
            <p:cNvSpPr/>
            <p:nvPr/>
          </p:nvSpPr>
          <p:spPr>
            <a:xfrm>
              <a:off x="3408576" y="2684537"/>
              <a:ext cx="5222485" cy="1668677"/>
            </a:xfrm>
            <a:custGeom>
              <a:avLst/>
              <a:gdLst>
                <a:gd name="connsiteX0" fmla="*/ 0 w 5222485"/>
                <a:gd name="connsiteY0" fmla="*/ 1668678 h 1668677"/>
                <a:gd name="connsiteX1" fmla="*/ 5222485 w 5222485"/>
                <a:gd name="connsiteY1" fmla="*/ 1668678 h 1668677"/>
                <a:gd name="connsiteX2" fmla="*/ 5222485 w 5222485"/>
                <a:gd name="connsiteY2" fmla="*/ 0 h 1668677"/>
                <a:gd name="connsiteX3" fmla="*/ 0 w 5222485"/>
                <a:gd name="connsiteY3" fmla="*/ 0 h 1668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22485" h="1668677">
                  <a:moveTo>
                    <a:pt x="0" y="1668678"/>
                  </a:moveTo>
                  <a:lnTo>
                    <a:pt x="5222485" y="1668678"/>
                  </a:lnTo>
                  <a:lnTo>
                    <a:pt x="52224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F2"/>
            </a:solidFill>
            <a:ln w="1513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30" name="Graphic 726">
              <a:extLst>
                <a:ext uri="{FF2B5EF4-FFF2-40B4-BE49-F238E27FC236}">
                  <a16:creationId xmlns:a16="http://schemas.microsoft.com/office/drawing/2014/main" id="{4CF32C38-9A2B-4631-81FE-5F9F6EACA8C6}"/>
                </a:ext>
              </a:extLst>
            </p:cNvPr>
            <p:cNvGrpSpPr/>
            <p:nvPr/>
          </p:nvGrpSpPr>
          <p:grpSpPr>
            <a:xfrm>
              <a:off x="3317716" y="2684537"/>
              <a:ext cx="4994032" cy="1960431"/>
              <a:chOff x="3317716" y="2684537"/>
              <a:chExt cx="4994032" cy="1960431"/>
            </a:xfrm>
          </p:grpSpPr>
          <p:grpSp>
            <p:nvGrpSpPr>
              <p:cNvPr id="731" name="Graphic 726">
                <a:extLst>
                  <a:ext uri="{FF2B5EF4-FFF2-40B4-BE49-F238E27FC236}">
                    <a16:creationId xmlns:a16="http://schemas.microsoft.com/office/drawing/2014/main" id="{4CF32C38-9A2B-4631-81FE-5F9F6EACA8C6}"/>
                  </a:ext>
                </a:extLst>
              </p:cNvPr>
              <p:cNvGrpSpPr/>
              <p:nvPr/>
            </p:nvGrpSpPr>
            <p:grpSpPr>
              <a:xfrm>
                <a:off x="3317716" y="2684537"/>
                <a:ext cx="181720" cy="1960431"/>
                <a:chOff x="3317716" y="2684537"/>
                <a:chExt cx="181720" cy="1960431"/>
              </a:xfrm>
            </p:grpSpPr>
            <p:sp>
              <p:nvSpPr>
                <p:cNvPr id="732" name="Freeform: Shape 731">
                  <a:extLst>
                    <a:ext uri="{FF2B5EF4-FFF2-40B4-BE49-F238E27FC236}">
                      <a16:creationId xmlns:a16="http://schemas.microsoft.com/office/drawing/2014/main" id="{CBE951D4-E831-47D3-B12C-018C0E3ABD0B}"/>
                    </a:ext>
                  </a:extLst>
                </p:cNvPr>
                <p:cNvSpPr/>
                <p:nvPr/>
              </p:nvSpPr>
              <p:spPr>
                <a:xfrm>
                  <a:off x="3408576" y="2684537"/>
                  <a:ext cx="15143" cy="1668677"/>
                </a:xfrm>
                <a:custGeom>
                  <a:avLst/>
                  <a:gdLst>
                    <a:gd name="connsiteX0" fmla="*/ 0 w 15143"/>
                    <a:gd name="connsiteY0" fmla="*/ 1668678 h 1668677"/>
                    <a:gd name="connsiteX1" fmla="*/ 0 w 15143"/>
                    <a:gd name="connsiteY1" fmla="*/ 0 h 16686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668677">
                      <a:moveTo>
                        <a:pt x="0" y="1668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04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33" name="Freeform: Shape 732">
                  <a:extLst>
                    <a:ext uri="{FF2B5EF4-FFF2-40B4-BE49-F238E27FC236}">
                      <a16:creationId xmlns:a16="http://schemas.microsoft.com/office/drawing/2014/main" id="{45F31D45-A9BC-4445-9D3A-B6CA2F4D5669}"/>
                    </a:ext>
                  </a:extLst>
                </p:cNvPr>
                <p:cNvSpPr/>
                <p:nvPr/>
              </p:nvSpPr>
              <p:spPr>
                <a:xfrm>
                  <a:off x="3408576" y="4353215"/>
                  <a:ext cx="15143" cy="106092"/>
                </a:xfrm>
                <a:custGeom>
                  <a:avLst/>
                  <a:gdLst>
                    <a:gd name="connsiteX0" fmla="*/ 199 w 15143"/>
                    <a:gd name="connsiteY0" fmla="*/ 158 h 106092"/>
                    <a:gd name="connsiteX1" fmla="*/ 199 w 15143"/>
                    <a:gd name="connsiteY1" fmla="*/ 106250 h 1060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06092">
                      <a:moveTo>
                        <a:pt x="199" y="158"/>
                      </a:moveTo>
                      <a:lnTo>
                        <a:pt x="199" y="106250"/>
                      </a:lnTo>
                    </a:path>
                  </a:pathLst>
                </a:custGeom>
                <a:solidFill>
                  <a:srgbClr val="262626"/>
                </a:solidFill>
                <a:ln w="12104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34" name="TextBox 733">
                  <a:extLst>
                    <a:ext uri="{FF2B5EF4-FFF2-40B4-BE49-F238E27FC236}">
                      <a16:creationId xmlns:a16="http://schemas.microsoft.com/office/drawing/2014/main" id="{22BB700A-2975-4B19-A056-2E5086E963DF}"/>
                    </a:ext>
                  </a:extLst>
                </p:cNvPr>
                <p:cNvSpPr txBox="1"/>
                <p:nvPr/>
              </p:nvSpPr>
              <p:spPr>
                <a:xfrm>
                  <a:off x="3226276" y="4432532"/>
                  <a:ext cx="364600" cy="2581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4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0%</a:t>
                  </a:r>
                </a:p>
              </p:txBody>
            </p:sp>
          </p:grpSp>
          <p:grpSp>
            <p:nvGrpSpPr>
              <p:cNvPr id="735" name="Graphic 726">
                <a:extLst>
                  <a:ext uri="{FF2B5EF4-FFF2-40B4-BE49-F238E27FC236}">
                    <a16:creationId xmlns:a16="http://schemas.microsoft.com/office/drawing/2014/main" id="{4CF32C38-9A2B-4631-81FE-5F9F6EACA8C6}"/>
                  </a:ext>
                </a:extLst>
              </p:cNvPr>
              <p:cNvGrpSpPr/>
              <p:nvPr/>
            </p:nvGrpSpPr>
            <p:grpSpPr>
              <a:xfrm>
                <a:off x="3914530" y="2684537"/>
                <a:ext cx="181720" cy="1960431"/>
                <a:chOff x="3914530" y="2684537"/>
                <a:chExt cx="181720" cy="1960431"/>
              </a:xfrm>
            </p:grpSpPr>
            <p:sp>
              <p:nvSpPr>
                <p:cNvPr id="736" name="Freeform: Shape 735">
                  <a:extLst>
                    <a:ext uri="{FF2B5EF4-FFF2-40B4-BE49-F238E27FC236}">
                      <a16:creationId xmlns:a16="http://schemas.microsoft.com/office/drawing/2014/main" id="{71A0E848-33BC-4F9A-AEEC-BDC2AA7220A7}"/>
                    </a:ext>
                  </a:extLst>
                </p:cNvPr>
                <p:cNvSpPr/>
                <p:nvPr/>
              </p:nvSpPr>
              <p:spPr>
                <a:xfrm>
                  <a:off x="4005390" y="2684537"/>
                  <a:ext cx="15143" cy="1668677"/>
                </a:xfrm>
                <a:custGeom>
                  <a:avLst/>
                  <a:gdLst>
                    <a:gd name="connsiteX0" fmla="*/ 0 w 15143"/>
                    <a:gd name="connsiteY0" fmla="*/ 1668678 h 1668677"/>
                    <a:gd name="connsiteX1" fmla="*/ 0 w 15143"/>
                    <a:gd name="connsiteY1" fmla="*/ 0 h 16686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668677">
                      <a:moveTo>
                        <a:pt x="0" y="1668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04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37" name="Freeform: Shape 736">
                  <a:extLst>
                    <a:ext uri="{FF2B5EF4-FFF2-40B4-BE49-F238E27FC236}">
                      <a16:creationId xmlns:a16="http://schemas.microsoft.com/office/drawing/2014/main" id="{47881D14-044E-4DE8-AFF6-DB43204D0431}"/>
                    </a:ext>
                  </a:extLst>
                </p:cNvPr>
                <p:cNvSpPr/>
                <p:nvPr/>
              </p:nvSpPr>
              <p:spPr>
                <a:xfrm>
                  <a:off x="4005390" y="4353215"/>
                  <a:ext cx="15143" cy="106092"/>
                </a:xfrm>
                <a:custGeom>
                  <a:avLst/>
                  <a:gdLst>
                    <a:gd name="connsiteX0" fmla="*/ 239 w 15143"/>
                    <a:gd name="connsiteY0" fmla="*/ 158 h 106092"/>
                    <a:gd name="connsiteX1" fmla="*/ 239 w 15143"/>
                    <a:gd name="connsiteY1" fmla="*/ 106250 h 1060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06092">
                      <a:moveTo>
                        <a:pt x="239" y="158"/>
                      </a:moveTo>
                      <a:lnTo>
                        <a:pt x="239" y="106250"/>
                      </a:lnTo>
                    </a:path>
                  </a:pathLst>
                </a:custGeom>
                <a:solidFill>
                  <a:srgbClr val="262626"/>
                </a:solidFill>
                <a:ln w="12104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38" name="TextBox 737">
                  <a:extLst>
                    <a:ext uri="{FF2B5EF4-FFF2-40B4-BE49-F238E27FC236}">
                      <a16:creationId xmlns:a16="http://schemas.microsoft.com/office/drawing/2014/main" id="{616FFDAA-8AE6-4419-991D-2E0D90067D16}"/>
                    </a:ext>
                  </a:extLst>
                </p:cNvPr>
                <p:cNvSpPr txBox="1"/>
                <p:nvPr/>
              </p:nvSpPr>
              <p:spPr>
                <a:xfrm>
                  <a:off x="3823090" y="4432532"/>
                  <a:ext cx="364600" cy="2581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4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5%</a:t>
                  </a:r>
                </a:p>
              </p:txBody>
            </p:sp>
          </p:grpSp>
          <p:grpSp>
            <p:nvGrpSpPr>
              <p:cNvPr id="739" name="Graphic 726">
                <a:extLst>
                  <a:ext uri="{FF2B5EF4-FFF2-40B4-BE49-F238E27FC236}">
                    <a16:creationId xmlns:a16="http://schemas.microsoft.com/office/drawing/2014/main" id="{4CF32C38-9A2B-4631-81FE-5F9F6EACA8C6}"/>
                  </a:ext>
                </a:extLst>
              </p:cNvPr>
              <p:cNvGrpSpPr/>
              <p:nvPr/>
            </p:nvGrpSpPr>
            <p:grpSpPr>
              <a:xfrm>
                <a:off x="4473471" y="2684537"/>
                <a:ext cx="257436" cy="1960431"/>
                <a:chOff x="4473471" y="2684537"/>
                <a:chExt cx="257436" cy="1960431"/>
              </a:xfrm>
            </p:grpSpPr>
            <p:sp>
              <p:nvSpPr>
                <p:cNvPr id="740" name="Freeform: Shape 739">
                  <a:extLst>
                    <a:ext uri="{FF2B5EF4-FFF2-40B4-BE49-F238E27FC236}">
                      <a16:creationId xmlns:a16="http://schemas.microsoft.com/office/drawing/2014/main" id="{CDAC7CCA-E967-42D3-8F3B-EAAFE50BF1F4}"/>
                    </a:ext>
                  </a:extLst>
                </p:cNvPr>
                <p:cNvSpPr/>
                <p:nvPr/>
              </p:nvSpPr>
              <p:spPr>
                <a:xfrm>
                  <a:off x="4602189" y="2684537"/>
                  <a:ext cx="15143" cy="1668677"/>
                </a:xfrm>
                <a:custGeom>
                  <a:avLst/>
                  <a:gdLst>
                    <a:gd name="connsiteX0" fmla="*/ 0 w 15143"/>
                    <a:gd name="connsiteY0" fmla="*/ 1668678 h 1668677"/>
                    <a:gd name="connsiteX1" fmla="*/ 0 w 15143"/>
                    <a:gd name="connsiteY1" fmla="*/ 0 h 16686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668677">
                      <a:moveTo>
                        <a:pt x="0" y="1668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04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41" name="Freeform: Shape 740">
                  <a:extLst>
                    <a:ext uri="{FF2B5EF4-FFF2-40B4-BE49-F238E27FC236}">
                      <a16:creationId xmlns:a16="http://schemas.microsoft.com/office/drawing/2014/main" id="{713B66D7-8715-484B-8635-252E1CD9F5D8}"/>
                    </a:ext>
                  </a:extLst>
                </p:cNvPr>
                <p:cNvSpPr/>
                <p:nvPr/>
              </p:nvSpPr>
              <p:spPr>
                <a:xfrm>
                  <a:off x="4602189" y="4353215"/>
                  <a:ext cx="15143" cy="106092"/>
                </a:xfrm>
                <a:custGeom>
                  <a:avLst/>
                  <a:gdLst>
                    <a:gd name="connsiteX0" fmla="*/ 278 w 15143"/>
                    <a:gd name="connsiteY0" fmla="*/ 158 h 106092"/>
                    <a:gd name="connsiteX1" fmla="*/ 278 w 15143"/>
                    <a:gd name="connsiteY1" fmla="*/ 106250 h 1060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06092">
                      <a:moveTo>
                        <a:pt x="278" y="158"/>
                      </a:moveTo>
                      <a:lnTo>
                        <a:pt x="278" y="106250"/>
                      </a:lnTo>
                    </a:path>
                  </a:pathLst>
                </a:custGeom>
                <a:solidFill>
                  <a:srgbClr val="262626"/>
                </a:solidFill>
                <a:ln w="12104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42" name="TextBox 741">
                  <a:extLst>
                    <a:ext uri="{FF2B5EF4-FFF2-40B4-BE49-F238E27FC236}">
                      <a16:creationId xmlns:a16="http://schemas.microsoft.com/office/drawing/2014/main" id="{B6581611-EB8E-42A2-96BD-1B4A8B2D53F0}"/>
                    </a:ext>
                  </a:extLst>
                </p:cNvPr>
                <p:cNvSpPr txBox="1"/>
                <p:nvPr/>
              </p:nvSpPr>
              <p:spPr>
                <a:xfrm>
                  <a:off x="4382031" y="4432532"/>
                  <a:ext cx="440316" cy="2581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4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10%</a:t>
                  </a:r>
                </a:p>
              </p:txBody>
            </p:sp>
          </p:grpSp>
          <p:grpSp>
            <p:nvGrpSpPr>
              <p:cNvPr id="743" name="Graphic 726">
                <a:extLst>
                  <a:ext uri="{FF2B5EF4-FFF2-40B4-BE49-F238E27FC236}">
                    <a16:creationId xmlns:a16="http://schemas.microsoft.com/office/drawing/2014/main" id="{4CF32C38-9A2B-4631-81FE-5F9F6EACA8C6}"/>
                  </a:ext>
                </a:extLst>
              </p:cNvPr>
              <p:cNvGrpSpPr/>
              <p:nvPr/>
            </p:nvGrpSpPr>
            <p:grpSpPr>
              <a:xfrm>
                <a:off x="5070285" y="2684537"/>
                <a:ext cx="257436" cy="1960431"/>
                <a:chOff x="5070285" y="2684537"/>
                <a:chExt cx="257436" cy="1960431"/>
              </a:xfrm>
            </p:grpSpPr>
            <p:sp>
              <p:nvSpPr>
                <p:cNvPr id="744" name="Freeform: Shape 743">
                  <a:extLst>
                    <a:ext uri="{FF2B5EF4-FFF2-40B4-BE49-F238E27FC236}">
                      <a16:creationId xmlns:a16="http://schemas.microsoft.com/office/drawing/2014/main" id="{BB196067-20FA-403A-BFEF-1F5A757CCB31}"/>
                    </a:ext>
                  </a:extLst>
                </p:cNvPr>
                <p:cNvSpPr/>
                <p:nvPr/>
              </p:nvSpPr>
              <p:spPr>
                <a:xfrm>
                  <a:off x="5199003" y="2684537"/>
                  <a:ext cx="15143" cy="1668677"/>
                </a:xfrm>
                <a:custGeom>
                  <a:avLst/>
                  <a:gdLst>
                    <a:gd name="connsiteX0" fmla="*/ 0 w 15143"/>
                    <a:gd name="connsiteY0" fmla="*/ 1668678 h 1668677"/>
                    <a:gd name="connsiteX1" fmla="*/ 0 w 15143"/>
                    <a:gd name="connsiteY1" fmla="*/ 0 h 16686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668677">
                      <a:moveTo>
                        <a:pt x="0" y="1668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04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45" name="Freeform: Shape 744">
                  <a:extLst>
                    <a:ext uri="{FF2B5EF4-FFF2-40B4-BE49-F238E27FC236}">
                      <a16:creationId xmlns:a16="http://schemas.microsoft.com/office/drawing/2014/main" id="{DAEE4B3A-938D-424A-92D0-80B5BD030310}"/>
                    </a:ext>
                  </a:extLst>
                </p:cNvPr>
                <p:cNvSpPr/>
                <p:nvPr/>
              </p:nvSpPr>
              <p:spPr>
                <a:xfrm>
                  <a:off x="5199004" y="4353215"/>
                  <a:ext cx="15143" cy="106092"/>
                </a:xfrm>
                <a:custGeom>
                  <a:avLst/>
                  <a:gdLst>
                    <a:gd name="connsiteX0" fmla="*/ 318 w 15143"/>
                    <a:gd name="connsiteY0" fmla="*/ 158 h 106092"/>
                    <a:gd name="connsiteX1" fmla="*/ 318 w 15143"/>
                    <a:gd name="connsiteY1" fmla="*/ 106250 h 1060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06092">
                      <a:moveTo>
                        <a:pt x="318" y="158"/>
                      </a:moveTo>
                      <a:lnTo>
                        <a:pt x="318" y="106250"/>
                      </a:lnTo>
                    </a:path>
                  </a:pathLst>
                </a:custGeom>
                <a:solidFill>
                  <a:srgbClr val="262626"/>
                </a:solidFill>
                <a:ln w="12104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46" name="TextBox 745">
                  <a:extLst>
                    <a:ext uri="{FF2B5EF4-FFF2-40B4-BE49-F238E27FC236}">
                      <a16:creationId xmlns:a16="http://schemas.microsoft.com/office/drawing/2014/main" id="{1BAE3107-5316-4185-9A29-7C28CC4494B7}"/>
                    </a:ext>
                  </a:extLst>
                </p:cNvPr>
                <p:cNvSpPr txBox="1"/>
                <p:nvPr/>
              </p:nvSpPr>
              <p:spPr>
                <a:xfrm>
                  <a:off x="4978845" y="4432532"/>
                  <a:ext cx="440316" cy="2581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4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15%</a:t>
                  </a:r>
                </a:p>
              </p:txBody>
            </p:sp>
          </p:grpSp>
          <p:grpSp>
            <p:nvGrpSpPr>
              <p:cNvPr id="747" name="Graphic 726">
                <a:extLst>
                  <a:ext uri="{FF2B5EF4-FFF2-40B4-BE49-F238E27FC236}">
                    <a16:creationId xmlns:a16="http://schemas.microsoft.com/office/drawing/2014/main" id="{4CF32C38-9A2B-4631-81FE-5F9F6EACA8C6}"/>
                  </a:ext>
                </a:extLst>
              </p:cNvPr>
              <p:cNvGrpSpPr/>
              <p:nvPr/>
            </p:nvGrpSpPr>
            <p:grpSpPr>
              <a:xfrm>
                <a:off x="5667084" y="2684537"/>
                <a:ext cx="257436" cy="1960431"/>
                <a:chOff x="5667084" y="2684537"/>
                <a:chExt cx="257436" cy="1960431"/>
              </a:xfrm>
            </p:grpSpPr>
            <p:sp>
              <p:nvSpPr>
                <p:cNvPr id="748" name="Freeform: Shape 747">
                  <a:extLst>
                    <a:ext uri="{FF2B5EF4-FFF2-40B4-BE49-F238E27FC236}">
                      <a16:creationId xmlns:a16="http://schemas.microsoft.com/office/drawing/2014/main" id="{0AF09F16-8D9F-4D06-9EFE-AB0EF922F10D}"/>
                    </a:ext>
                  </a:extLst>
                </p:cNvPr>
                <p:cNvSpPr/>
                <p:nvPr/>
              </p:nvSpPr>
              <p:spPr>
                <a:xfrm>
                  <a:off x="5795803" y="2684537"/>
                  <a:ext cx="15143" cy="1668677"/>
                </a:xfrm>
                <a:custGeom>
                  <a:avLst/>
                  <a:gdLst>
                    <a:gd name="connsiteX0" fmla="*/ 0 w 15143"/>
                    <a:gd name="connsiteY0" fmla="*/ 1668678 h 1668677"/>
                    <a:gd name="connsiteX1" fmla="*/ 0 w 15143"/>
                    <a:gd name="connsiteY1" fmla="*/ 0 h 16686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668677">
                      <a:moveTo>
                        <a:pt x="0" y="1668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04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49" name="Freeform: Shape 748">
                  <a:extLst>
                    <a:ext uri="{FF2B5EF4-FFF2-40B4-BE49-F238E27FC236}">
                      <a16:creationId xmlns:a16="http://schemas.microsoft.com/office/drawing/2014/main" id="{A1A7EDDE-F81C-49C3-A935-985001F91B55}"/>
                    </a:ext>
                  </a:extLst>
                </p:cNvPr>
                <p:cNvSpPr/>
                <p:nvPr/>
              </p:nvSpPr>
              <p:spPr>
                <a:xfrm>
                  <a:off x="5795803" y="4353215"/>
                  <a:ext cx="15143" cy="106092"/>
                </a:xfrm>
                <a:custGeom>
                  <a:avLst/>
                  <a:gdLst>
                    <a:gd name="connsiteX0" fmla="*/ 357 w 15143"/>
                    <a:gd name="connsiteY0" fmla="*/ 158 h 106092"/>
                    <a:gd name="connsiteX1" fmla="*/ 357 w 15143"/>
                    <a:gd name="connsiteY1" fmla="*/ 106250 h 1060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06092">
                      <a:moveTo>
                        <a:pt x="357" y="158"/>
                      </a:moveTo>
                      <a:lnTo>
                        <a:pt x="357" y="106250"/>
                      </a:lnTo>
                    </a:path>
                  </a:pathLst>
                </a:custGeom>
                <a:solidFill>
                  <a:srgbClr val="262626"/>
                </a:solidFill>
                <a:ln w="12104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50" name="TextBox 749">
                  <a:extLst>
                    <a:ext uri="{FF2B5EF4-FFF2-40B4-BE49-F238E27FC236}">
                      <a16:creationId xmlns:a16="http://schemas.microsoft.com/office/drawing/2014/main" id="{C2727A06-1ECD-49F3-A436-404A05A1C529}"/>
                    </a:ext>
                  </a:extLst>
                </p:cNvPr>
                <p:cNvSpPr txBox="1"/>
                <p:nvPr/>
              </p:nvSpPr>
              <p:spPr>
                <a:xfrm>
                  <a:off x="5575644" y="4432532"/>
                  <a:ext cx="440316" cy="2581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4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20%</a:t>
                  </a:r>
                </a:p>
              </p:txBody>
            </p:sp>
          </p:grpSp>
          <p:grpSp>
            <p:nvGrpSpPr>
              <p:cNvPr id="751" name="Graphic 726">
                <a:extLst>
                  <a:ext uri="{FF2B5EF4-FFF2-40B4-BE49-F238E27FC236}">
                    <a16:creationId xmlns:a16="http://schemas.microsoft.com/office/drawing/2014/main" id="{4CF32C38-9A2B-4631-81FE-5F9F6EACA8C6}"/>
                  </a:ext>
                </a:extLst>
              </p:cNvPr>
              <p:cNvGrpSpPr/>
              <p:nvPr/>
            </p:nvGrpSpPr>
            <p:grpSpPr>
              <a:xfrm>
                <a:off x="6263899" y="2684537"/>
                <a:ext cx="257436" cy="1960431"/>
                <a:chOff x="6263899" y="2684537"/>
                <a:chExt cx="257436" cy="1960431"/>
              </a:xfrm>
            </p:grpSpPr>
            <p:sp>
              <p:nvSpPr>
                <p:cNvPr id="752" name="Freeform: Shape 751">
                  <a:extLst>
                    <a:ext uri="{FF2B5EF4-FFF2-40B4-BE49-F238E27FC236}">
                      <a16:creationId xmlns:a16="http://schemas.microsoft.com/office/drawing/2014/main" id="{4FB78DCF-D6D8-404B-836E-C2A0A9405269}"/>
                    </a:ext>
                  </a:extLst>
                </p:cNvPr>
                <p:cNvSpPr/>
                <p:nvPr/>
              </p:nvSpPr>
              <p:spPr>
                <a:xfrm>
                  <a:off x="6392617" y="2684537"/>
                  <a:ext cx="15143" cy="1668677"/>
                </a:xfrm>
                <a:custGeom>
                  <a:avLst/>
                  <a:gdLst>
                    <a:gd name="connsiteX0" fmla="*/ 0 w 15143"/>
                    <a:gd name="connsiteY0" fmla="*/ 1668678 h 1668677"/>
                    <a:gd name="connsiteX1" fmla="*/ 0 w 15143"/>
                    <a:gd name="connsiteY1" fmla="*/ 0 h 16686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668677">
                      <a:moveTo>
                        <a:pt x="0" y="1668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04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53" name="Freeform: Shape 752">
                  <a:extLst>
                    <a:ext uri="{FF2B5EF4-FFF2-40B4-BE49-F238E27FC236}">
                      <a16:creationId xmlns:a16="http://schemas.microsoft.com/office/drawing/2014/main" id="{14F5D38E-4B90-46FE-AF91-0170DABF78A0}"/>
                    </a:ext>
                  </a:extLst>
                </p:cNvPr>
                <p:cNvSpPr/>
                <p:nvPr/>
              </p:nvSpPr>
              <p:spPr>
                <a:xfrm>
                  <a:off x="6392617" y="4353215"/>
                  <a:ext cx="15143" cy="106092"/>
                </a:xfrm>
                <a:custGeom>
                  <a:avLst/>
                  <a:gdLst>
                    <a:gd name="connsiteX0" fmla="*/ 396 w 15143"/>
                    <a:gd name="connsiteY0" fmla="*/ 158 h 106092"/>
                    <a:gd name="connsiteX1" fmla="*/ 396 w 15143"/>
                    <a:gd name="connsiteY1" fmla="*/ 106250 h 1060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06092">
                      <a:moveTo>
                        <a:pt x="396" y="158"/>
                      </a:moveTo>
                      <a:lnTo>
                        <a:pt x="396" y="106250"/>
                      </a:lnTo>
                    </a:path>
                  </a:pathLst>
                </a:custGeom>
                <a:solidFill>
                  <a:srgbClr val="262626"/>
                </a:solidFill>
                <a:ln w="12104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54" name="TextBox 753">
                  <a:extLst>
                    <a:ext uri="{FF2B5EF4-FFF2-40B4-BE49-F238E27FC236}">
                      <a16:creationId xmlns:a16="http://schemas.microsoft.com/office/drawing/2014/main" id="{32AF5915-47D1-4814-ABB8-04B158234E2C}"/>
                    </a:ext>
                  </a:extLst>
                </p:cNvPr>
                <p:cNvSpPr txBox="1"/>
                <p:nvPr/>
              </p:nvSpPr>
              <p:spPr>
                <a:xfrm>
                  <a:off x="6172459" y="4432532"/>
                  <a:ext cx="440316" cy="2581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4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25%</a:t>
                  </a:r>
                </a:p>
              </p:txBody>
            </p:sp>
          </p:grpSp>
          <p:grpSp>
            <p:nvGrpSpPr>
              <p:cNvPr id="755" name="Graphic 726">
                <a:extLst>
                  <a:ext uri="{FF2B5EF4-FFF2-40B4-BE49-F238E27FC236}">
                    <a16:creationId xmlns:a16="http://schemas.microsoft.com/office/drawing/2014/main" id="{4CF32C38-9A2B-4631-81FE-5F9F6EACA8C6}"/>
                  </a:ext>
                </a:extLst>
              </p:cNvPr>
              <p:cNvGrpSpPr/>
              <p:nvPr/>
            </p:nvGrpSpPr>
            <p:grpSpPr>
              <a:xfrm>
                <a:off x="6860698" y="2684537"/>
                <a:ext cx="257436" cy="1960431"/>
                <a:chOff x="6860698" y="2684537"/>
                <a:chExt cx="257436" cy="1960431"/>
              </a:xfrm>
            </p:grpSpPr>
            <p:sp>
              <p:nvSpPr>
                <p:cNvPr id="756" name="Freeform: Shape 755">
                  <a:extLst>
                    <a:ext uri="{FF2B5EF4-FFF2-40B4-BE49-F238E27FC236}">
                      <a16:creationId xmlns:a16="http://schemas.microsoft.com/office/drawing/2014/main" id="{68D916E9-7E58-4F63-AF9C-32351735FC31}"/>
                    </a:ext>
                  </a:extLst>
                </p:cNvPr>
                <p:cNvSpPr/>
                <p:nvPr/>
              </p:nvSpPr>
              <p:spPr>
                <a:xfrm>
                  <a:off x="6989417" y="2684537"/>
                  <a:ext cx="15143" cy="1668677"/>
                </a:xfrm>
                <a:custGeom>
                  <a:avLst/>
                  <a:gdLst>
                    <a:gd name="connsiteX0" fmla="*/ 0 w 15143"/>
                    <a:gd name="connsiteY0" fmla="*/ 1668678 h 1668677"/>
                    <a:gd name="connsiteX1" fmla="*/ 0 w 15143"/>
                    <a:gd name="connsiteY1" fmla="*/ 0 h 16686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668677">
                      <a:moveTo>
                        <a:pt x="0" y="1668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04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57" name="Freeform: Shape 756">
                  <a:extLst>
                    <a:ext uri="{FF2B5EF4-FFF2-40B4-BE49-F238E27FC236}">
                      <a16:creationId xmlns:a16="http://schemas.microsoft.com/office/drawing/2014/main" id="{1F5DEE04-ADA3-4C14-AEE0-49EAC6D69EDA}"/>
                    </a:ext>
                  </a:extLst>
                </p:cNvPr>
                <p:cNvSpPr/>
                <p:nvPr/>
              </p:nvSpPr>
              <p:spPr>
                <a:xfrm>
                  <a:off x="6989416" y="4353215"/>
                  <a:ext cx="15143" cy="106092"/>
                </a:xfrm>
                <a:custGeom>
                  <a:avLst/>
                  <a:gdLst>
                    <a:gd name="connsiteX0" fmla="*/ 436 w 15143"/>
                    <a:gd name="connsiteY0" fmla="*/ 158 h 106092"/>
                    <a:gd name="connsiteX1" fmla="*/ 436 w 15143"/>
                    <a:gd name="connsiteY1" fmla="*/ 106250 h 1060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06092">
                      <a:moveTo>
                        <a:pt x="436" y="158"/>
                      </a:moveTo>
                      <a:lnTo>
                        <a:pt x="436" y="106250"/>
                      </a:lnTo>
                    </a:path>
                  </a:pathLst>
                </a:custGeom>
                <a:solidFill>
                  <a:srgbClr val="262626"/>
                </a:solidFill>
                <a:ln w="12104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58" name="TextBox 757">
                  <a:extLst>
                    <a:ext uri="{FF2B5EF4-FFF2-40B4-BE49-F238E27FC236}">
                      <a16:creationId xmlns:a16="http://schemas.microsoft.com/office/drawing/2014/main" id="{8AA609A0-0299-439C-8A40-DE3A32B759CB}"/>
                    </a:ext>
                  </a:extLst>
                </p:cNvPr>
                <p:cNvSpPr txBox="1"/>
                <p:nvPr/>
              </p:nvSpPr>
              <p:spPr>
                <a:xfrm>
                  <a:off x="6769258" y="4432532"/>
                  <a:ext cx="440316" cy="2581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4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30%</a:t>
                  </a:r>
                </a:p>
              </p:txBody>
            </p:sp>
          </p:grpSp>
          <p:grpSp>
            <p:nvGrpSpPr>
              <p:cNvPr id="759" name="Graphic 726">
                <a:extLst>
                  <a:ext uri="{FF2B5EF4-FFF2-40B4-BE49-F238E27FC236}">
                    <a16:creationId xmlns:a16="http://schemas.microsoft.com/office/drawing/2014/main" id="{4CF32C38-9A2B-4631-81FE-5F9F6EACA8C6}"/>
                  </a:ext>
                </a:extLst>
              </p:cNvPr>
              <p:cNvGrpSpPr/>
              <p:nvPr/>
            </p:nvGrpSpPr>
            <p:grpSpPr>
              <a:xfrm>
                <a:off x="7457512" y="2684537"/>
                <a:ext cx="257436" cy="1960431"/>
                <a:chOff x="7457512" y="2684537"/>
                <a:chExt cx="257436" cy="1960431"/>
              </a:xfrm>
            </p:grpSpPr>
            <p:sp>
              <p:nvSpPr>
                <p:cNvPr id="760" name="Freeform: Shape 759">
                  <a:extLst>
                    <a:ext uri="{FF2B5EF4-FFF2-40B4-BE49-F238E27FC236}">
                      <a16:creationId xmlns:a16="http://schemas.microsoft.com/office/drawing/2014/main" id="{8FEE1276-1C05-4CF4-898A-74002E9C4903}"/>
                    </a:ext>
                  </a:extLst>
                </p:cNvPr>
                <p:cNvSpPr/>
                <p:nvPr/>
              </p:nvSpPr>
              <p:spPr>
                <a:xfrm>
                  <a:off x="7586231" y="2684537"/>
                  <a:ext cx="15143" cy="1668677"/>
                </a:xfrm>
                <a:custGeom>
                  <a:avLst/>
                  <a:gdLst>
                    <a:gd name="connsiteX0" fmla="*/ 0 w 15143"/>
                    <a:gd name="connsiteY0" fmla="*/ 1668678 h 1668677"/>
                    <a:gd name="connsiteX1" fmla="*/ 0 w 15143"/>
                    <a:gd name="connsiteY1" fmla="*/ 0 h 16686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668677">
                      <a:moveTo>
                        <a:pt x="0" y="1668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04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61" name="Freeform: Shape 760">
                  <a:extLst>
                    <a:ext uri="{FF2B5EF4-FFF2-40B4-BE49-F238E27FC236}">
                      <a16:creationId xmlns:a16="http://schemas.microsoft.com/office/drawing/2014/main" id="{B2309ED5-7A00-41D1-895B-7DF3B1C1698A}"/>
                    </a:ext>
                  </a:extLst>
                </p:cNvPr>
                <p:cNvSpPr/>
                <p:nvPr/>
              </p:nvSpPr>
              <p:spPr>
                <a:xfrm>
                  <a:off x="7586231" y="4353215"/>
                  <a:ext cx="15143" cy="106092"/>
                </a:xfrm>
                <a:custGeom>
                  <a:avLst/>
                  <a:gdLst>
                    <a:gd name="connsiteX0" fmla="*/ 475 w 15143"/>
                    <a:gd name="connsiteY0" fmla="*/ 158 h 106092"/>
                    <a:gd name="connsiteX1" fmla="*/ 475 w 15143"/>
                    <a:gd name="connsiteY1" fmla="*/ 106250 h 1060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06092">
                      <a:moveTo>
                        <a:pt x="475" y="158"/>
                      </a:moveTo>
                      <a:lnTo>
                        <a:pt x="475" y="106250"/>
                      </a:lnTo>
                    </a:path>
                  </a:pathLst>
                </a:custGeom>
                <a:solidFill>
                  <a:srgbClr val="262626"/>
                </a:solidFill>
                <a:ln w="12104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62" name="TextBox 761">
                  <a:extLst>
                    <a:ext uri="{FF2B5EF4-FFF2-40B4-BE49-F238E27FC236}">
                      <a16:creationId xmlns:a16="http://schemas.microsoft.com/office/drawing/2014/main" id="{B4FE56DC-AADD-4E53-AAF8-6717C8DD0B06}"/>
                    </a:ext>
                  </a:extLst>
                </p:cNvPr>
                <p:cNvSpPr txBox="1"/>
                <p:nvPr/>
              </p:nvSpPr>
              <p:spPr>
                <a:xfrm>
                  <a:off x="7366072" y="4432532"/>
                  <a:ext cx="440316" cy="2581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4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35%</a:t>
                  </a:r>
                </a:p>
              </p:txBody>
            </p:sp>
          </p:grpSp>
          <p:grpSp>
            <p:nvGrpSpPr>
              <p:cNvPr id="763" name="Graphic 726">
                <a:extLst>
                  <a:ext uri="{FF2B5EF4-FFF2-40B4-BE49-F238E27FC236}">
                    <a16:creationId xmlns:a16="http://schemas.microsoft.com/office/drawing/2014/main" id="{4CF32C38-9A2B-4631-81FE-5F9F6EACA8C6}"/>
                  </a:ext>
                </a:extLst>
              </p:cNvPr>
              <p:cNvGrpSpPr/>
              <p:nvPr/>
            </p:nvGrpSpPr>
            <p:grpSpPr>
              <a:xfrm>
                <a:off x="8054311" y="2684537"/>
                <a:ext cx="257436" cy="1960431"/>
                <a:chOff x="8054311" y="2684537"/>
                <a:chExt cx="257436" cy="1960431"/>
              </a:xfrm>
            </p:grpSpPr>
            <p:sp>
              <p:nvSpPr>
                <p:cNvPr id="764" name="Freeform: Shape 763">
                  <a:extLst>
                    <a:ext uri="{FF2B5EF4-FFF2-40B4-BE49-F238E27FC236}">
                      <a16:creationId xmlns:a16="http://schemas.microsoft.com/office/drawing/2014/main" id="{29076340-A348-4863-9875-D088E3228C2E}"/>
                    </a:ext>
                  </a:extLst>
                </p:cNvPr>
                <p:cNvSpPr/>
                <p:nvPr/>
              </p:nvSpPr>
              <p:spPr>
                <a:xfrm>
                  <a:off x="8183030" y="2684537"/>
                  <a:ext cx="15143" cy="1668677"/>
                </a:xfrm>
                <a:custGeom>
                  <a:avLst/>
                  <a:gdLst>
                    <a:gd name="connsiteX0" fmla="*/ 0 w 15143"/>
                    <a:gd name="connsiteY0" fmla="*/ 1668678 h 1668677"/>
                    <a:gd name="connsiteX1" fmla="*/ 0 w 15143"/>
                    <a:gd name="connsiteY1" fmla="*/ 0 h 16686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668677">
                      <a:moveTo>
                        <a:pt x="0" y="1668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04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65" name="Freeform: Shape 764">
                  <a:extLst>
                    <a:ext uri="{FF2B5EF4-FFF2-40B4-BE49-F238E27FC236}">
                      <a16:creationId xmlns:a16="http://schemas.microsoft.com/office/drawing/2014/main" id="{C1991D85-AD81-4338-9DCA-7F515160D223}"/>
                    </a:ext>
                  </a:extLst>
                </p:cNvPr>
                <p:cNvSpPr/>
                <p:nvPr/>
              </p:nvSpPr>
              <p:spPr>
                <a:xfrm>
                  <a:off x="8183030" y="4353215"/>
                  <a:ext cx="15143" cy="106092"/>
                </a:xfrm>
                <a:custGeom>
                  <a:avLst/>
                  <a:gdLst>
                    <a:gd name="connsiteX0" fmla="*/ 515 w 15143"/>
                    <a:gd name="connsiteY0" fmla="*/ 158 h 106092"/>
                    <a:gd name="connsiteX1" fmla="*/ 515 w 15143"/>
                    <a:gd name="connsiteY1" fmla="*/ 106250 h 1060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43" h="106092">
                      <a:moveTo>
                        <a:pt x="515" y="158"/>
                      </a:moveTo>
                      <a:lnTo>
                        <a:pt x="515" y="106250"/>
                      </a:lnTo>
                    </a:path>
                  </a:pathLst>
                </a:custGeom>
                <a:solidFill>
                  <a:srgbClr val="262626"/>
                </a:solidFill>
                <a:ln w="12104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66" name="TextBox 765">
                  <a:extLst>
                    <a:ext uri="{FF2B5EF4-FFF2-40B4-BE49-F238E27FC236}">
                      <a16:creationId xmlns:a16="http://schemas.microsoft.com/office/drawing/2014/main" id="{2E92BF7B-5E6C-4697-BCE8-BE92A9D613EF}"/>
                    </a:ext>
                  </a:extLst>
                </p:cNvPr>
                <p:cNvSpPr txBox="1"/>
                <p:nvPr/>
              </p:nvSpPr>
              <p:spPr>
                <a:xfrm>
                  <a:off x="7962871" y="4432532"/>
                  <a:ext cx="440316" cy="2581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4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40%</a:t>
                  </a:r>
                </a:p>
              </p:txBody>
            </p:sp>
          </p:grpSp>
        </p:grpSp>
        <p:grpSp>
          <p:nvGrpSpPr>
            <p:cNvPr id="767" name="Graphic 726">
              <a:extLst>
                <a:ext uri="{FF2B5EF4-FFF2-40B4-BE49-F238E27FC236}">
                  <a16:creationId xmlns:a16="http://schemas.microsoft.com/office/drawing/2014/main" id="{4CF32C38-9A2B-4631-81FE-5F9F6EACA8C6}"/>
                </a:ext>
              </a:extLst>
            </p:cNvPr>
            <p:cNvGrpSpPr/>
            <p:nvPr/>
          </p:nvGrpSpPr>
          <p:grpSpPr>
            <a:xfrm>
              <a:off x="554055" y="2892549"/>
              <a:ext cx="2695515" cy="1250270"/>
              <a:chOff x="554055" y="2892549"/>
              <a:chExt cx="2695515" cy="1250270"/>
            </a:xfrm>
            <a:solidFill>
              <a:srgbClr val="262626"/>
            </a:solidFill>
          </p:grpSpPr>
          <p:sp>
            <p:nvSpPr>
              <p:cNvPr id="768" name="TextBox 767">
                <a:extLst>
                  <a:ext uri="{FF2B5EF4-FFF2-40B4-BE49-F238E27FC236}">
                    <a16:creationId xmlns:a16="http://schemas.microsoft.com/office/drawing/2014/main" id="{C7441313-C0B7-49D4-813E-9273B2DA8A1A}"/>
                  </a:ext>
                </a:extLst>
              </p:cNvPr>
              <p:cNvSpPr txBox="1"/>
              <p:nvPr/>
            </p:nvSpPr>
            <p:spPr>
              <a:xfrm>
                <a:off x="947202" y="3930383"/>
                <a:ext cx="2393808" cy="2581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7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Collaborative field trips and research</a:t>
                </a:r>
              </a:p>
            </p:txBody>
          </p:sp>
          <p:sp>
            <p:nvSpPr>
              <p:cNvPr id="769" name="TextBox 768">
                <a:extLst>
                  <a:ext uri="{FF2B5EF4-FFF2-40B4-BE49-F238E27FC236}">
                    <a16:creationId xmlns:a16="http://schemas.microsoft.com/office/drawing/2014/main" id="{AAF4280B-6048-4435-AC09-0A1F9B6D44CF}"/>
                  </a:ext>
                </a:extLst>
              </p:cNvPr>
              <p:cNvSpPr txBox="1"/>
              <p:nvPr/>
            </p:nvSpPr>
            <p:spPr>
              <a:xfrm>
                <a:off x="1961806" y="3387903"/>
                <a:ext cx="1379204" cy="2581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7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Faculty interactions</a:t>
                </a:r>
              </a:p>
            </p:txBody>
          </p:sp>
          <p:sp>
            <p:nvSpPr>
              <p:cNvPr id="770" name="TextBox 769">
                <a:extLst>
                  <a:ext uri="{FF2B5EF4-FFF2-40B4-BE49-F238E27FC236}">
                    <a16:creationId xmlns:a16="http://schemas.microsoft.com/office/drawing/2014/main" id="{F9790BC7-C7C8-4889-B3BE-F684DEBADAB3}"/>
                  </a:ext>
                </a:extLst>
              </p:cNvPr>
              <p:cNvSpPr txBox="1"/>
              <p:nvPr/>
            </p:nvSpPr>
            <p:spPr>
              <a:xfrm>
                <a:off x="462615" y="2846829"/>
                <a:ext cx="2878395" cy="2581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7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Alignment of curricula between 4YC and 2YC</a:t>
                </a:r>
              </a:p>
            </p:txBody>
          </p:sp>
        </p:grpSp>
        <p:sp>
          <p:nvSpPr>
            <p:cNvPr id="771" name="Freeform: Shape 770">
              <a:extLst>
                <a:ext uri="{FF2B5EF4-FFF2-40B4-BE49-F238E27FC236}">
                  <a16:creationId xmlns:a16="http://schemas.microsoft.com/office/drawing/2014/main" id="{E365BE4F-275D-47C9-92D3-6064E2394003}"/>
                </a:ext>
              </a:extLst>
            </p:cNvPr>
            <p:cNvSpPr/>
            <p:nvPr/>
          </p:nvSpPr>
          <p:spPr>
            <a:xfrm>
              <a:off x="3408576" y="2684537"/>
              <a:ext cx="15143" cy="1668677"/>
            </a:xfrm>
            <a:custGeom>
              <a:avLst/>
              <a:gdLst>
                <a:gd name="connsiteX0" fmla="*/ 0 w 15143"/>
                <a:gd name="connsiteY0" fmla="*/ 1668678 h 1668677"/>
                <a:gd name="connsiteX1" fmla="*/ 0 w 15143"/>
                <a:gd name="connsiteY1" fmla="*/ 0 h 1668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143" h="1668677">
                  <a:moveTo>
                    <a:pt x="0" y="1668678"/>
                  </a:moveTo>
                  <a:lnTo>
                    <a:pt x="0" y="0"/>
                  </a:lnTo>
                </a:path>
              </a:pathLst>
            </a:custGeom>
            <a:noFill/>
            <a:ln w="1513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2" name="Freeform: Shape 771">
              <a:extLst>
                <a:ext uri="{FF2B5EF4-FFF2-40B4-BE49-F238E27FC236}">
                  <a16:creationId xmlns:a16="http://schemas.microsoft.com/office/drawing/2014/main" id="{A5ADE1C2-0F84-412D-9C3D-E5BD2B3A17F5}"/>
                </a:ext>
              </a:extLst>
            </p:cNvPr>
            <p:cNvSpPr/>
            <p:nvPr/>
          </p:nvSpPr>
          <p:spPr>
            <a:xfrm>
              <a:off x="8631061" y="2684537"/>
              <a:ext cx="15143" cy="1668677"/>
            </a:xfrm>
            <a:custGeom>
              <a:avLst/>
              <a:gdLst>
                <a:gd name="connsiteX0" fmla="*/ 0 w 15143"/>
                <a:gd name="connsiteY0" fmla="*/ 1668678 h 1668677"/>
                <a:gd name="connsiteX1" fmla="*/ 0 w 15143"/>
                <a:gd name="connsiteY1" fmla="*/ 0 h 1668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143" h="1668677">
                  <a:moveTo>
                    <a:pt x="0" y="1668678"/>
                  </a:moveTo>
                  <a:lnTo>
                    <a:pt x="0" y="0"/>
                  </a:lnTo>
                </a:path>
              </a:pathLst>
            </a:custGeom>
            <a:noFill/>
            <a:ln w="1513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3" name="Freeform: Shape 772">
              <a:extLst>
                <a:ext uri="{FF2B5EF4-FFF2-40B4-BE49-F238E27FC236}">
                  <a16:creationId xmlns:a16="http://schemas.microsoft.com/office/drawing/2014/main" id="{5D3FC55A-334B-4CFA-8D5D-30C89C4DC31D}"/>
                </a:ext>
              </a:extLst>
            </p:cNvPr>
            <p:cNvSpPr/>
            <p:nvPr/>
          </p:nvSpPr>
          <p:spPr>
            <a:xfrm>
              <a:off x="3408576" y="4353215"/>
              <a:ext cx="5222485" cy="15156"/>
            </a:xfrm>
            <a:custGeom>
              <a:avLst/>
              <a:gdLst>
                <a:gd name="connsiteX0" fmla="*/ 0 w 5222485"/>
                <a:gd name="connsiteY0" fmla="*/ 0 h 15156"/>
                <a:gd name="connsiteX1" fmla="*/ 5222485 w 5222485"/>
                <a:gd name="connsiteY1" fmla="*/ 0 h 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222485" h="15156">
                  <a:moveTo>
                    <a:pt x="0" y="0"/>
                  </a:moveTo>
                  <a:lnTo>
                    <a:pt x="5222485" y="0"/>
                  </a:lnTo>
                </a:path>
              </a:pathLst>
            </a:custGeom>
            <a:noFill/>
            <a:ln w="1513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4" name="Freeform: Shape 773">
              <a:extLst>
                <a:ext uri="{FF2B5EF4-FFF2-40B4-BE49-F238E27FC236}">
                  <a16:creationId xmlns:a16="http://schemas.microsoft.com/office/drawing/2014/main" id="{C82D979E-158D-493F-BCE2-4C2E6AAF3D10}"/>
                </a:ext>
              </a:extLst>
            </p:cNvPr>
            <p:cNvSpPr/>
            <p:nvPr/>
          </p:nvSpPr>
          <p:spPr>
            <a:xfrm>
              <a:off x="3408576" y="2684537"/>
              <a:ext cx="5222485" cy="15156"/>
            </a:xfrm>
            <a:custGeom>
              <a:avLst/>
              <a:gdLst>
                <a:gd name="connsiteX0" fmla="*/ 0 w 5222485"/>
                <a:gd name="connsiteY0" fmla="*/ 0 h 15156"/>
                <a:gd name="connsiteX1" fmla="*/ 5222485 w 5222485"/>
                <a:gd name="connsiteY1" fmla="*/ 0 h 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222485" h="15156">
                  <a:moveTo>
                    <a:pt x="0" y="0"/>
                  </a:moveTo>
                  <a:lnTo>
                    <a:pt x="5222485" y="0"/>
                  </a:lnTo>
                </a:path>
              </a:pathLst>
            </a:custGeom>
            <a:noFill/>
            <a:ln w="1513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5" name="Freeform: Shape 774">
              <a:extLst>
                <a:ext uri="{FF2B5EF4-FFF2-40B4-BE49-F238E27FC236}">
                  <a16:creationId xmlns:a16="http://schemas.microsoft.com/office/drawing/2014/main" id="{C8B21324-D2B1-4EC8-965C-CED745B2C4CC}"/>
                </a:ext>
              </a:extLst>
            </p:cNvPr>
            <p:cNvSpPr/>
            <p:nvPr/>
          </p:nvSpPr>
          <p:spPr>
            <a:xfrm>
              <a:off x="3408576" y="3843942"/>
              <a:ext cx="1203638" cy="433416"/>
            </a:xfrm>
            <a:custGeom>
              <a:avLst/>
              <a:gdLst>
                <a:gd name="connsiteX0" fmla="*/ 0 w 1203638"/>
                <a:gd name="connsiteY0" fmla="*/ 433417 h 433416"/>
                <a:gd name="connsiteX1" fmla="*/ 1203639 w 1203638"/>
                <a:gd name="connsiteY1" fmla="*/ 433417 h 433416"/>
                <a:gd name="connsiteX2" fmla="*/ 1203639 w 1203638"/>
                <a:gd name="connsiteY2" fmla="*/ 0 h 433416"/>
                <a:gd name="connsiteX3" fmla="*/ 0 w 1203638"/>
                <a:gd name="connsiteY3" fmla="*/ 0 h 433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3638" h="433416">
                  <a:moveTo>
                    <a:pt x="0" y="433417"/>
                  </a:moveTo>
                  <a:lnTo>
                    <a:pt x="1203639" y="433417"/>
                  </a:lnTo>
                  <a:lnTo>
                    <a:pt x="12036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13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6" name="Freeform: Shape 775">
              <a:extLst>
                <a:ext uri="{FF2B5EF4-FFF2-40B4-BE49-F238E27FC236}">
                  <a16:creationId xmlns:a16="http://schemas.microsoft.com/office/drawing/2014/main" id="{B070A171-ABDE-435B-965C-5BFF9B8478E7}"/>
                </a:ext>
              </a:extLst>
            </p:cNvPr>
            <p:cNvSpPr/>
            <p:nvPr/>
          </p:nvSpPr>
          <p:spPr>
            <a:xfrm>
              <a:off x="3408576" y="3302165"/>
              <a:ext cx="2507601" cy="433427"/>
            </a:xfrm>
            <a:custGeom>
              <a:avLst/>
              <a:gdLst>
                <a:gd name="connsiteX0" fmla="*/ 0 w 2507601"/>
                <a:gd name="connsiteY0" fmla="*/ 433427 h 433427"/>
                <a:gd name="connsiteX1" fmla="*/ 2507602 w 2507601"/>
                <a:gd name="connsiteY1" fmla="*/ 433427 h 433427"/>
                <a:gd name="connsiteX2" fmla="*/ 2507602 w 2507601"/>
                <a:gd name="connsiteY2" fmla="*/ 0 h 433427"/>
                <a:gd name="connsiteX3" fmla="*/ 0 w 2507601"/>
                <a:gd name="connsiteY3" fmla="*/ 0 h 433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7601" h="433427">
                  <a:moveTo>
                    <a:pt x="0" y="433427"/>
                  </a:moveTo>
                  <a:lnTo>
                    <a:pt x="2507602" y="433427"/>
                  </a:lnTo>
                  <a:lnTo>
                    <a:pt x="250760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13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7" name="Freeform: Shape 776">
              <a:extLst>
                <a:ext uri="{FF2B5EF4-FFF2-40B4-BE49-F238E27FC236}">
                  <a16:creationId xmlns:a16="http://schemas.microsoft.com/office/drawing/2014/main" id="{B8C0CA14-BE22-4FE7-869B-1FFE75512769}"/>
                </a:ext>
              </a:extLst>
            </p:cNvPr>
            <p:cNvSpPr/>
            <p:nvPr/>
          </p:nvSpPr>
          <p:spPr>
            <a:xfrm>
              <a:off x="3408576" y="2760386"/>
              <a:ext cx="4747711" cy="433422"/>
            </a:xfrm>
            <a:custGeom>
              <a:avLst/>
              <a:gdLst>
                <a:gd name="connsiteX0" fmla="*/ 0 w 4747711"/>
                <a:gd name="connsiteY0" fmla="*/ 433423 h 433422"/>
                <a:gd name="connsiteX1" fmla="*/ 4747711 w 4747711"/>
                <a:gd name="connsiteY1" fmla="*/ 433423 h 433422"/>
                <a:gd name="connsiteX2" fmla="*/ 4747711 w 4747711"/>
                <a:gd name="connsiteY2" fmla="*/ 0 h 433422"/>
                <a:gd name="connsiteX3" fmla="*/ 0 w 4747711"/>
                <a:gd name="connsiteY3" fmla="*/ 0 h 433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47711" h="433422">
                  <a:moveTo>
                    <a:pt x="0" y="433423"/>
                  </a:moveTo>
                  <a:lnTo>
                    <a:pt x="4747711" y="433423"/>
                  </a:lnTo>
                  <a:lnTo>
                    <a:pt x="47477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13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master.pptx" id="{46BBF303-2701-4327-B909-093102243B3E}" vid="{0D5A0161-8DDE-4F6E-95A9-43060B2230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E859A1-3B64-4A9E-92DD-802617ABC945}">
  <ds:schemaRefs>
    <ds:schemaRef ds:uri="3ff2fa63-d22b-4bb2-9a0e-763a487e02e4"/>
    <ds:schemaRef ds:uri="http://purl.org/dc/dcmitype/"/>
    <ds:schemaRef ds:uri="http://schemas.microsoft.com/office/infopath/2007/PartnerControls"/>
    <ds:schemaRef ds:uri="6f9e58f7-d1e4-4b3c-85fb-268101084292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8C11436-EBC3-4FBB-8979-4358EC8C60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A27616-0865-45C4-B294-84620B9EA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vcmaster</Template>
  <TotalTime>66</TotalTime>
  <Words>57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vcmaster</vt:lpstr>
      <vt:lpstr>Methods use to Ease 2YC-4YC Transition Departments using method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by Sector</dc:title>
  <dc:subject/>
  <dc:creator>Christopher Keane</dc:creator>
  <cp:keywords/>
  <dc:description>generated using python-pptx</dc:description>
  <cp:lastModifiedBy>Christopher Keane</cp:lastModifiedBy>
  <cp:revision>10</cp:revision>
  <dcterms:created xsi:type="dcterms:W3CDTF">2013-01-27T09:14:16Z</dcterms:created>
  <dcterms:modified xsi:type="dcterms:W3CDTF">2021-02-25T19:43:42Z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