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F551B3-9E0A-42C0-B8CA-3F65DC99E151}" v="2" dt="2021-02-25T19:46:46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BAF551B3-9E0A-42C0-B8CA-3F65DC99E151}"/>
    <pc:docChg chg="custSel modSld">
      <pc:chgData name="Christopher Keane" userId="2677a39a-78fe-4da0-ac2a-39406820a4c7" providerId="ADAL" clId="{BAF551B3-9E0A-42C0-B8CA-3F65DC99E151}" dt="2021-02-25T19:46:46.041" v="86" actId="27803"/>
      <pc:docMkLst>
        <pc:docMk/>
      </pc:docMkLst>
      <pc:sldChg chg="addSp delSp modSp mod modNotesTx">
        <pc:chgData name="Christopher Keane" userId="2677a39a-78fe-4da0-ac2a-39406820a4c7" providerId="ADAL" clId="{BAF551B3-9E0A-42C0-B8CA-3F65DC99E151}" dt="2021-02-25T19:46:46.041" v="86" actId="27803"/>
        <pc:sldMkLst>
          <pc:docMk/>
          <pc:sldMk cId="0" sldId="256"/>
        </pc:sldMkLst>
        <pc:spChg chg="mod">
          <ac:chgData name="Christopher Keane" userId="2677a39a-78fe-4da0-ac2a-39406820a4c7" providerId="ADAL" clId="{BAF551B3-9E0A-42C0-B8CA-3F65DC99E151}" dt="2021-02-25T19:46:03.391" v="7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BAF551B3-9E0A-42C0-B8CA-3F65DC99E151}" dt="2021-02-25T19:46:09.618" v="78" actId="6549"/>
          <ac:spMkLst>
            <pc:docMk/>
            <pc:sldMk cId="0" sldId="256"/>
            <ac:spMk id="770" creationId="{F9790BC7-C7C8-4889-B3BE-F684DEBADAB3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1" creationId="{91225F3C-D3C5-4B12-A2CB-5530D48195C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4" creationId="{8E8E0A44-46BC-4478-9F27-B4B3D88A82DE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5" creationId="{2BAA8F61-0A32-4493-B604-64C930443BF3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6" creationId="{F3FDD200-5AA1-4330-9181-688692EB6700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8" creationId="{7E2C4F37-BADA-4FB0-BAF2-C39A9E60E7F9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89" creationId="{24D64D99-F499-483D-A9B9-D93F55BA12A0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0" creationId="{E8380501-BAE9-4CBB-882E-0F3D9A3354CD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2" creationId="{1CB0B9DF-08E7-4941-B0C6-A81885D7FE0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3" creationId="{C0C7E967-2D37-461C-8761-14890916D8EF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4" creationId="{07D271ED-2864-4FAC-A4FD-6B0C0973E91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6" creationId="{B8294D07-E6A3-4346-9D3C-2433E4DEA765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7" creationId="{0B31A74B-C01F-4973-8119-83ECFD7A539D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798" creationId="{92FF2943-94B8-43CE-8F00-C05C7014A292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0" creationId="{06FED34C-1FE2-4A62-A7FF-07CD8A6C78DD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1" creationId="{6A317FE3-C37F-44D6-9DBC-9777EFFFDA36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2" creationId="{9C3202DA-2811-4DB0-85C0-52562652771C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4" creationId="{4BE7C4DE-BE63-4E40-9704-11BC714D2045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5" creationId="{191E5A4D-CD78-43D5-B4E8-3EF5AE6E3CDD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6" creationId="{EA9CC222-A5D5-48E5-84AD-B63A04987A5E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8" creationId="{111A7176-C621-43B4-9B3F-C9ABB24C6F9F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09" creationId="{53F35811-C52A-4642-9C41-EB74C39EDA44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0" creationId="{1AD082BC-35AA-4F6E-BA11-E32A6D0D2744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1" creationId="{636A4B32-11C6-4907-9FB7-49B26C3C88A1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2" creationId="{B55C80C1-EB65-4B00-948C-6444A5024ED3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3" creationId="{1C4DA4B0-1BC1-4BE5-8687-DCED910A154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4" creationId="{8A179251-2135-4FE2-BA51-313A4A921DA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5" creationId="{6F815873-C369-49A2-8CD6-683323EEB0E1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6" creationId="{3E5DB441-1A82-4A4A-83EC-D54AB3D6415E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7" creationId="{5F1FBE66-2E8F-4A94-BE35-526FBCCBEF0A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8" creationId="{9F96525C-86FF-4F03-898C-39B3F22A9147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19" creationId="{06EEA525-901B-4B58-B6C7-38585B4A70F4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20" creationId="{83DBA40D-828C-47EE-ADD0-56D747AB754B}"/>
          </ac:spMkLst>
        </pc:spChg>
        <pc:spChg chg="mod">
          <ac:chgData name="Christopher Keane" userId="2677a39a-78fe-4da0-ac2a-39406820a4c7" providerId="ADAL" clId="{BAF551B3-9E0A-42C0-B8CA-3F65DC99E151}" dt="2021-02-25T19:46:46.041" v="86" actId="27803"/>
          <ac:spMkLst>
            <pc:docMk/>
            <pc:sldMk cId="0" sldId="256"/>
            <ac:spMk id="821" creationId="{15D2330F-F225-4200-93C5-55E68230FC23}"/>
          </ac:spMkLst>
        </pc:spChg>
        <pc:grpChg chg="del">
          <ac:chgData name="Christopher Keane" userId="2677a39a-78fe-4da0-ac2a-39406820a4c7" providerId="ADAL" clId="{BAF551B3-9E0A-42C0-B8CA-3F65DC99E151}" dt="2021-02-25T19:46:12.976" v="79" actId="478"/>
          <ac:grpSpMkLst>
            <pc:docMk/>
            <pc:sldMk cId="0" sldId="256"/>
            <ac:grpSpMk id="728" creationId="{4CF32C38-9A2B-4631-81FE-5F9F6EACA8C6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80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82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83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87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91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95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799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803" creationId="{46535CDD-16CF-4AB9-90C2-79AE304ACC3D}"/>
          </ac:grpSpMkLst>
        </pc:grpChg>
        <pc:grpChg chg="mod">
          <ac:chgData name="Christopher Keane" userId="2677a39a-78fe-4da0-ac2a-39406820a4c7" providerId="ADAL" clId="{BAF551B3-9E0A-42C0-B8CA-3F65DC99E151}" dt="2021-02-25T19:46:46.041" v="86" actId="27803"/>
          <ac:grpSpMkLst>
            <pc:docMk/>
            <pc:sldMk cId="0" sldId="256"/>
            <ac:grpSpMk id="807" creationId="{46535CDD-16CF-4AB9-90C2-79AE304ACC3D}"/>
          </ac:grpSpMkLst>
        </pc:grpChg>
        <pc:picChg chg="add del mod">
          <ac:chgData name="Christopher Keane" userId="2677a39a-78fe-4da0-ac2a-39406820a4c7" providerId="ADAL" clId="{BAF551B3-9E0A-42C0-B8CA-3F65DC99E151}" dt="2021-02-25T19:46:46.041" v="86" actId="27803"/>
          <ac:picMkLst>
            <pc:docMk/>
            <pc:sldMk cId="0" sldId="256"/>
            <ac:picMk id="779" creationId="{46535CDD-16CF-4AB9-90C2-79AE304ACC3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9-1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044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Departmental Supports for K-12 Educators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Departments offering specific supports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780" name="Graphic 778">
            <a:extLst>
              <a:ext uri="{FF2B5EF4-FFF2-40B4-BE49-F238E27FC236}">
                <a16:creationId xmlns:a16="http://schemas.microsoft.com/office/drawing/2014/main" id="{46535CDD-16CF-4AB9-90C2-79AE304ACC3D}"/>
              </a:ext>
            </a:extLst>
          </p:cNvPr>
          <p:cNvGrpSpPr/>
          <p:nvPr/>
        </p:nvGrpSpPr>
        <p:grpSpPr>
          <a:xfrm>
            <a:off x="469635" y="1458310"/>
            <a:ext cx="8190051" cy="3748067"/>
            <a:chOff x="469635" y="1458310"/>
            <a:chExt cx="8190051" cy="3748067"/>
          </a:xfrm>
        </p:grpSpPr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91225F3C-D3C5-4B12-A2CB-5530D48195CB}"/>
                </a:ext>
              </a:extLst>
            </p:cNvPr>
            <p:cNvSpPr/>
            <p:nvPr/>
          </p:nvSpPr>
          <p:spPr>
            <a:xfrm>
              <a:off x="3620765" y="2178808"/>
              <a:ext cx="5038920" cy="2737773"/>
            </a:xfrm>
            <a:custGeom>
              <a:avLst/>
              <a:gdLst>
                <a:gd name="connsiteX0" fmla="*/ 0 w 5038920"/>
                <a:gd name="connsiteY0" fmla="*/ 2737774 h 2737773"/>
                <a:gd name="connsiteX1" fmla="*/ 5038921 w 5038920"/>
                <a:gd name="connsiteY1" fmla="*/ 2737774 h 2737773"/>
                <a:gd name="connsiteX2" fmla="*/ 5038921 w 5038920"/>
                <a:gd name="connsiteY2" fmla="*/ 0 h 2737773"/>
                <a:gd name="connsiteX3" fmla="*/ 0 w 5038920"/>
                <a:gd name="connsiteY3" fmla="*/ 0 h 273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8920" h="2737773">
                  <a:moveTo>
                    <a:pt x="0" y="2737774"/>
                  </a:moveTo>
                  <a:lnTo>
                    <a:pt x="5038921" y="2737774"/>
                  </a:lnTo>
                  <a:lnTo>
                    <a:pt x="50389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82" name="Graphic 778">
              <a:extLst>
                <a:ext uri="{FF2B5EF4-FFF2-40B4-BE49-F238E27FC236}">
                  <a16:creationId xmlns:a16="http://schemas.microsoft.com/office/drawing/2014/main" id="{46535CDD-16CF-4AB9-90C2-79AE304ACC3D}"/>
                </a:ext>
              </a:extLst>
            </p:cNvPr>
            <p:cNvGrpSpPr/>
            <p:nvPr/>
          </p:nvGrpSpPr>
          <p:grpSpPr>
            <a:xfrm>
              <a:off x="3530484" y="2178808"/>
              <a:ext cx="4686370" cy="3027568"/>
              <a:chOff x="3530484" y="2178808"/>
              <a:chExt cx="4686370" cy="3027568"/>
            </a:xfrm>
          </p:grpSpPr>
          <p:grpSp>
            <p:nvGrpSpPr>
              <p:cNvPr id="783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3530484" y="2178808"/>
                <a:ext cx="180563" cy="3027568"/>
                <a:chOff x="3530484" y="2178808"/>
                <a:chExt cx="180563" cy="3027568"/>
              </a:xfrm>
            </p:grpSpPr>
            <p:sp>
              <p:nvSpPr>
                <p:cNvPr id="784" name="Freeform: Shape 783">
                  <a:extLst>
                    <a:ext uri="{FF2B5EF4-FFF2-40B4-BE49-F238E27FC236}">
                      <a16:creationId xmlns:a16="http://schemas.microsoft.com/office/drawing/2014/main" id="{8E8E0A44-46BC-4478-9F27-B4B3D88A82DE}"/>
                    </a:ext>
                  </a:extLst>
                </p:cNvPr>
                <p:cNvSpPr/>
                <p:nvPr/>
              </p:nvSpPr>
              <p:spPr>
                <a:xfrm>
                  <a:off x="3620765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85" name="Freeform: Shape 784">
                  <a:extLst>
                    <a:ext uri="{FF2B5EF4-FFF2-40B4-BE49-F238E27FC236}">
                      <a16:creationId xmlns:a16="http://schemas.microsoft.com/office/drawing/2014/main" id="{2BAA8F61-0A32-4493-B604-64C930443BF3}"/>
                    </a:ext>
                  </a:extLst>
                </p:cNvPr>
                <p:cNvSpPr/>
                <p:nvPr/>
              </p:nvSpPr>
              <p:spPr>
                <a:xfrm>
                  <a:off x="3620766" y="4916582"/>
                  <a:ext cx="15046" cy="105380"/>
                </a:xfrm>
                <a:custGeom>
                  <a:avLst/>
                  <a:gdLst>
                    <a:gd name="connsiteX0" fmla="*/ 209 w 15046"/>
                    <a:gd name="connsiteY0" fmla="*/ 230 h 105380"/>
                    <a:gd name="connsiteX1" fmla="*/ 209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209" y="230"/>
                      </a:moveTo>
                      <a:lnTo>
                        <a:pt x="209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86" name="TextBox 785">
                  <a:extLst>
                    <a:ext uri="{FF2B5EF4-FFF2-40B4-BE49-F238E27FC236}">
                      <a16:creationId xmlns:a16="http://schemas.microsoft.com/office/drawing/2014/main" id="{F3FDD200-5AA1-4330-9181-688692EB6700}"/>
                    </a:ext>
                  </a:extLst>
                </p:cNvPr>
                <p:cNvSpPr txBox="1"/>
                <p:nvPr/>
              </p:nvSpPr>
              <p:spPr>
                <a:xfrm>
                  <a:off x="3439044" y="4995060"/>
                  <a:ext cx="363443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787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4386504" y="2178808"/>
                <a:ext cx="255798" cy="3027568"/>
                <a:chOff x="4386504" y="2178808"/>
                <a:chExt cx="255798" cy="3027568"/>
              </a:xfrm>
            </p:grpSpPr>
            <p:sp>
              <p:nvSpPr>
                <p:cNvPr id="788" name="Freeform: Shape 787">
                  <a:extLst>
                    <a:ext uri="{FF2B5EF4-FFF2-40B4-BE49-F238E27FC236}">
                      <a16:creationId xmlns:a16="http://schemas.microsoft.com/office/drawing/2014/main" id="{7E2C4F37-BADA-4FB0-BAF2-C39A9E60E7F9}"/>
                    </a:ext>
                  </a:extLst>
                </p:cNvPr>
                <p:cNvSpPr/>
                <p:nvPr/>
              </p:nvSpPr>
              <p:spPr>
                <a:xfrm>
                  <a:off x="4514403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89" name="Freeform: Shape 788">
                  <a:extLst>
                    <a:ext uri="{FF2B5EF4-FFF2-40B4-BE49-F238E27FC236}">
                      <a16:creationId xmlns:a16="http://schemas.microsoft.com/office/drawing/2014/main" id="{24D64D99-F499-483D-A9B9-D93F55BA12A0}"/>
                    </a:ext>
                  </a:extLst>
                </p:cNvPr>
                <p:cNvSpPr/>
                <p:nvPr/>
              </p:nvSpPr>
              <p:spPr>
                <a:xfrm>
                  <a:off x="4514404" y="4916582"/>
                  <a:ext cx="15046" cy="105380"/>
                </a:xfrm>
                <a:custGeom>
                  <a:avLst/>
                  <a:gdLst>
                    <a:gd name="connsiteX0" fmla="*/ 269 w 15046"/>
                    <a:gd name="connsiteY0" fmla="*/ 230 h 105380"/>
                    <a:gd name="connsiteX1" fmla="*/ 269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269" y="230"/>
                      </a:moveTo>
                      <a:lnTo>
                        <a:pt x="269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0" name="TextBox 789">
                  <a:extLst>
                    <a:ext uri="{FF2B5EF4-FFF2-40B4-BE49-F238E27FC236}">
                      <a16:creationId xmlns:a16="http://schemas.microsoft.com/office/drawing/2014/main" id="{E8380501-BAE9-4CBB-882E-0F3D9A3354CD}"/>
                    </a:ext>
                  </a:extLst>
                </p:cNvPr>
                <p:cNvSpPr txBox="1"/>
                <p:nvPr/>
              </p:nvSpPr>
              <p:spPr>
                <a:xfrm>
                  <a:off x="4295064" y="4995060"/>
                  <a:ext cx="438678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10%</a:t>
                  </a:r>
                </a:p>
              </p:txBody>
            </p:sp>
          </p:grpSp>
          <p:grpSp>
            <p:nvGrpSpPr>
              <p:cNvPr id="791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5280143" y="2178808"/>
                <a:ext cx="255798" cy="3027568"/>
                <a:chOff x="5280143" y="2178808"/>
                <a:chExt cx="255798" cy="3027568"/>
              </a:xfrm>
            </p:grpSpPr>
            <p:sp>
              <p:nvSpPr>
                <p:cNvPr id="792" name="Freeform: Shape 791">
                  <a:extLst>
                    <a:ext uri="{FF2B5EF4-FFF2-40B4-BE49-F238E27FC236}">
                      <a16:creationId xmlns:a16="http://schemas.microsoft.com/office/drawing/2014/main" id="{1CB0B9DF-08E7-4941-B0C6-A81885D7FE0B}"/>
                    </a:ext>
                  </a:extLst>
                </p:cNvPr>
                <p:cNvSpPr/>
                <p:nvPr/>
              </p:nvSpPr>
              <p:spPr>
                <a:xfrm>
                  <a:off x="5408042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3" name="Freeform: Shape 792">
                  <a:extLst>
                    <a:ext uri="{FF2B5EF4-FFF2-40B4-BE49-F238E27FC236}">
                      <a16:creationId xmlns:a16="http://schemas.microsoft.com/office/drawing/2014/main" id="{C0C7E967-2D37-461C-8761-14890916D8EF}"/>
                    </a:ext>
                  </a:extLst>
                </p:cNvPr>
                <p:cNvSpPr/>
                <p:nvPr/>
              </p:nvSpPr>
              <p:spPr>
                <a:xfrm>
                  <a:off x="5408042" y="4916582"/>
                  <a:ext cx="15046" cy="105380"/>
                </a:xfrm>
                <a:custGeom>
                  <a:avLst/>
                  <a:gdLst>
                    <a:gd name="connsiteX0" fmla="*/ 328 w 15046"/>
                    <a:gd name="connsiteY0" fmla="*/ 230 h 105380"/>
                    <a:gd name="connsiteX1" fmla="*/ 328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328" y="230"/>
                      </a:moveTo>
                      <a:lnTo>
                        <a:pt x="328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4" name="TextBox 793">
                  <a:extLst>
                    <a:ext uri="{FF2B5EF4-FFF2-40B4-BE49-F238E27FC236}">
                      <a16:creationId xmlns:a16="http://schemas.microsoft.com/office/drawing/2014/main" id="{07D271ED-2864-4FAC-A4FD-6B0C0973E91B}"/>
                    </a:ext>
                  </a:extLst>
                </p:cNvPr>
                <p:cNvSpPr txBox="1"/>
                <p:nvPr/>
              </p:nvSpPr>
              <p:spPr>
                <a:xfrm>
                  <a:off x="5188703" y="4995060"/>
                  <a:ext cx="438678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795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6173780" y="2178808"/>
                <a:ext cx="255798" cy="3027568"/>
                <a:chOff x="6173780" y="2178808"/>
                <a:chExt cx="255798" cy="3027568"/>
              </a:xfrm>
            </p:grpSpPr>
            <p:sp>
              <p:nvSpPr>
                <p:cNvPr id="796" name="Freeform: Shape 795">
                  <a:extLst>
                    <a:ext uri="{FF2B5EF4-FFF2-40B4-BE49-F238E27FC236}">
                      <a16:creationId xmlns:a16="http://schemas.microsoft.com/office/drawing/2014/main" id="{B8294D07-E6A3-4346-9D3C-2433E4DEA765}"/>
                    </a:ext>
                  </a:extLst>
                </p:cNvPr>
                <p:cNvSpPr/>
                <p:nvPr/>
              </p:nvSpPr>
              <p:spPr>
                <a:xfrm>
                  <a:off x="6301679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7" name="Freeform: Shape 796">
                  <a:extLst>
                    <a:ext uri="{FF2B5EF4-FFF2-40B4-BE49-F238E27FC236}">
                      <a16:creationId xmlns:a16="http://schemas.microsoft.com/office/drawing/2014/main" id="{0B31A74B-C01F-4973-8119-83ECFD7A539D}"/>
                    </a:ext>
                  </a:extLst>
                </p:cNvPr>
                <p:cNvSpPr/>
                <p:nvPr/>
              </p:nvSpPr>
              <p:spPr>
                <a:xfrm>
                  <a:off x="6301680" y="4916582"/>
                  <a:ext cx="15046" cy="105380"/>
                </a:xfrm>
                <a:custGeom>
                  <a:avLst/>
                  <a:gdLst>
                    <a:gd name="connsiteX0" fmla="*/ 388 w 15046"/>
                    <a:gd name="connsiteY0" fmla="*/ 230 h 105380"/>
                    <a:gd name="connsiteX1" fmla="*/ 388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388" y="230"/>
                      </a:moveTo>
                      <a:lnTo>
                        <a:pt x="388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8" name="TextBox 797">
                  <a:extLst>
                    <a:ext uri="{FF2B5EF4-FFF2-40B4-BE49-F238E27FC236}">
                      <a16:creationId xmlns:a16="http://schemas.microsoft.com/office/drawing/2014/main" id="{92FF2943-94B8-43CE-8F00-C05C7014A292}"/>
                    </a:ext>
                  </a:extLst>
                </p:cNvPr>
                <p:cNvSpPr txBox="1"/>
                <p:nvPr/>
              </p:nvSpPr>
              <p:spPr>
                <a:xfrm>
                  <a:off x="6082340" y="4995060"/>
                  <a:ext cx="438678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30%</a:t>
                  </a:r>
                </a:p>
              </p:txBody>
            </p:sp>
          </p:grpSp>
          <p:grpSp>
            <p:nvGrpSpPr>
              <p:cNvPr id="799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7067419" y="2178808"/>
                <a:ext cx="255798" cy="3027568"/>
                <a:chOff x="7067419" y="2178808"/>
                <a:chExt cx="255798" cy="3027568"/>
              </a:xfrm>
            </p:grpSpPr>
            <p:sp>
              <p:nvSpPr>
                <p:cNvPr id="800" name="Freeform: Shape 799">
                  <a:extLst>
                    <a:ext uri="{FF2B5EF4-FFF2-40B4-BE49-F238E27FC236}">
                      <a16:creationId xmlns:a16="http://schemas.microsoft.com/office/drawing/2014/main" id="{06FED34C-1FE2-4A62-A7FF-07CD8A6C78DD}"/>
                    </a:ext>
                  </a:extLst>
                </p:cNvPr>
                <p:cNvSpPr/>
                <p:nvPr/>
              </p:nvSpPr>
              <p:spPr>
                <a:xfrm>
                  <a:off x="7195318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1" name="Freeform: Shape 800">
                  <a:extLst>
                    <a:ext uri="{FF2B5EF4-FFF2-40B4-BE49-F238E27FC236}">
                      <a16:creationId xmlns:a16="http://schemas.microsoft.com/office/drawing/2014/main" id="{6A317FE3-C37F-44D6-9DBC-9777EFFFDA36}"/>
                    </a:ext>
                  </a:extLst>
                </p:cNvPr>
                <p:cNvSpPr/>
                <p:nvPr/>
              </p:nvSpPr>
              <p:spPr>
                <a:xfrm>
                  <a:off x="7195318" y="4916582"/>
                  <a:ext cx="15046" cy="105380"/>
                </a:xfrm>
                <a:custGeom>
                  <a:avLst/>
                  <a:gdLst>
                    <a:gd name="connsiteX0" fmla="*/ 447 w 15046"/>
                    <a:gd name="connsiteY0" fmla="*/ 230 h 105380"/>
                    <a:gd name="connsiteX1" fmla="*/ 447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447" y="230"/>
                      </a:moveTo>
                      <a:lnTo>
                        <a:pt x="447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2" name="TextBox 801">
                  <a:extLst>
                    <a:ext uri="{FF2B5EF4-FFF2-40B4-BE49-F238E27FC236}">
                      <a16:creationId xmlns:a16="http://schemas.microsoft.com/office/drawing/2014/main" id="{9C3202DA-2811-4DB0-85C0-52562652771C}"/>
                    </a:ext>
                  </a:extLst>
                </p:cNvPr>
                <p:cNvSpPr txBox="1"/>
                <p:nvPr/>
              </p:nvSpPr>
              <p:spPr>
                <a:xfrm>
                  <a:off x="6975979" y="4995060"/>
                  <a:ext cx="438678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  <p:grpSp>
            <p:nvGrpSpPr>
              <p:cNvPr id="803" name="Graphic 778">
                <a:extLst>
                  <a:ext uri="{FF2B5EF4-FFF2-40B4-BE49-F238E27FC236}">
                    <a16:creationId xmlns:a16="http://schemas.microsoft.com/office/drawing/2014/main" id="{46535CDD-16CF-4AB9-90C2-79AE304ACC3D}"/>
                  </a:ext>
                </a:extLst>
              </p:cNvPr>
              <p:cNvGrpSpPr/>
              <p:nvPr/>
            </p:nvGrpSpPr>
            <p:grpSpPr>
              <a:xfrm>
                <a:off x="7961056" y="2178808"/>
                <a:ext cx="255798" cy="3027568"/>
                <a:chOff x="7961056" y="2178808"/>
                <a:chExt cx="255798" cy="3027568"/>
              </a:xfrm>
            </p:grpSpPr>
            <p:sp>
              <p:nvSpPr>
                <p:cNvPr id="804" name="Freeform: Shape 803">
                  <a:extLst>
                    <a:ext uri="{FF2B5EF4-FFF2-40B4-BE49-F238E27FC236}">
                      <a16:creationId xmlns:a16="http://schemas.microsoft.com/office/drawing/2014/main" id="{4BE7C4DE-BE63-4E40-9704-11BC714D2045}"/>
                    </a:ext>
                  </a:extLst>
                </p:cNvPr>
                <p:cNvSpPr/>
                <p:nvPr/>
              </p:nvSpPr>
              <p:spPr>
                <a:xfrm>
                  <a:off x="8088955" y="2178808"/>
                  <a:ext cx="15046" cy="2737773"/>
                </a:xfrm>
                <a:custGeom>
                  <a:avLst/>
                  <a:gdLst>
                    <a:gd name="connsiteX0" fmla="*/ 0 w 15046"/>
                    <a:gd name="connsiteY0" fmla="*/ 2737774 h 2737773"/>
                    <a:gd name="connsiteX1" fmla="*/ 0 w 15046"/>
                    <a:gd name="connsiteY1" fmla="*/ 0 h 273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2737773">
                      <a:moveTo>
                        <a:pt x="0" y="27377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35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5" name="Freeform: Shape 804">
                  <a:extLst>
                    <a:ext uri="{FF2B5EF4-FFF2-40B4-BE49-F238E27FC236}">
                      <a16:creationId xmlns:a16="http://schemas.microsoft.com/office/drawing/2014/main" id="{191E5A4D-CD78-43D5-B4E8-3EF5AE6E3CDD}"/>
                    </a:ext>
                  </a:extLst>
                </p:cNvPr>
                <p:cNvSpPr/>
                <p:nvPr/>
              </p:nvSpPr>
              <p:spPr>
                <a:xfrm>
                  <a:off x="8088956" y="4916582"/>
                  <a:ext cx="15046" cy="105380"/>
                </a:xfrm>
                <a:custGeom>
                  <a:avLst/>
                  <a:gdLst>
                    <a:gd name="connsiteX0" fmla="*/ 506 w 15046"/>
                    <a:gd name="connsiteY0" fmla="*/ 230 h 105380"/>
                    <a:gd name="connsiteX1" fmla="*/ 506 w 15046"/>
                    <a:gd name="connsiteY1" fmla="*/ 105610 h 105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046" h="105380">
                      <a:moveTo>
                        <a:pt x="506" y="230"/>
                      </a:moveTo>
                      <a:lnTo>
                        <a:pt x="506" y="105610"/>
                      </a:lnTo>
                    </a:path>
                  </a:pathLst>
                </a:custGeom>
                <a:solidFill>
                  <a:srgbClr val="262626"/>
                </a:solidFill>
                <a:ln w="12035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6" name="TextBox 805">
                  <a:extLst>
                    <a:ext uri="{FF2B5EF4-FFF2-40B4-BE49-F238E27FC236}">
                      <a16:creationId xmlns:a16="http://schemas.microsoft.com/office/drawing/2014/main" id="{EA9CC222-A5D5-48E5-84AD-B63A04987A5E}"/>
                    </a:ext>
                  </a:extLst>
                </p:cNvPr>
                <p:cNvSpPr txBox="1"/>
                <p:nvPr/>
              </p:nvSpPr>
              <p:spPr>
                <a:xfrm>
                  <a:off x="7869616" y="4995060"/>
                  <a:ext cx="438678" cy="257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67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50%</a:t>
                  </a:r>
                </a:p>
              </p:txBody>
            </p:sp>
          </p:grpSp>
        </p:grpSp>
        <p:grpSp>
          <p:nvGrpSpPr>
            <p:cNvPr id="807" name="Graphic 778">
              <a:extLst>
                <a:ext uri="{FF2B5EF4-FFF2-40B4-BE49-F238E27FC236}">
                  <a16:creationId xmlns:a16="http://schemas.microsoft.com/office/drawing/2014/main" id="{46535CDD-16CF-4AB9-90C2-79AE304ACC3D}"/>
                </a:ext>
              </a:extLst>
            </p:cNvPr>
            <p:cNvGrpSpPr/>
            <p:nvPr/>
          </p:nvGrpSpPr>
          <p:grpSpPr>
            <a:xfrm>
              <a:off x="588806" y="2425978"/>
              <a:ext cx="2873966" cy="2239663"/>
              <a:chOff x="588806" y="2425978"/>
              <a:chExt cx="2873966" cy="2239663"/>
            </a:xfrm>
            <a:solidFill>
              <a:srgbClr val="262626"/>
            </a:solidFill>
          </p:grpSpPr>
          <p:sp>
            <p:nvSpPr>
              <p:cNvPr id="808" name="TextBox 807">
                <a:extLst>
                  <a:ext uri="{FF2B5EF4-FFF2-40B4-BE49-F238E27FC236}">
                    <a16:creationId xmlns:a16="http://schemas.microsoft.com/office/drawing/2014/main" id="{111A7176-C621-43B4-9B3F-C9ABB24C6F9F}"/>
                  </a:ext>
                </a:extLst>
              </p:cNvPr>
              <p:cNvSpPr txBox="1"/>
              <p:nvPr/>
            </p:nvSpPr>
            <p:spPr>
              <a:xfrm>
                <a:off x="1655981" y="4454324"/>
                <a:ext cx="1898231" cy="257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6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Integrate NGSS into curricula</a:t>
                </a:r>
              </a:p>
            </p:txBody>
          </p:sp>
          <p:sp>
            <p:nvSpPr>
              <p:cNvPr id="809" name="TextBox 808">
                <a:extLst>
                  <a:ext uri="{FF2B5EF4-FFF2-40B4-BE49-F238E27FC236}">
                    <a16:creationId xmlns:a16="http://schemas.microsoft.com/office/drawing/2014/main" id="{53F35811-C52A-4642-9C41-EB74C39EDA44}"/>
                  </a:ext>
                </a:extLst>
              </p:cNvPr>
              <p:cNvSpPr txBox="1"/>
              <p:nvPr/>
            </p:nvSpPr>
            <p:spPr>
              <a:xfrm>
                <a:off x="632789" y="3936517"/>
                <a:ext cx="2921423" cy="257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6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Offers programs for in-service K-12 educators</a:t>
                </a:r>
              </a:p>
            </p:txBody>
          </p:sp>
          <p:sp>
            <p:nvSpPr>
              <p:cNvPr id="810" name="TextBox 809">
                <a:extLst>
                  <a:ext uri="{FF2B5EF4-FFF2-40B4-BE49-F238E27FC236}">
                    <a16:creationId xmlns:a16="http://schemas.microsoft.com/office/drawing/2014/main" id="{1AD082BC-35AA-4F6E-BA11-E32A6D0D2744}"/>
                  </a:ext>
                </a:extLst>
              </p:cNvPr>
              <p:cNvSpPr txBox="1"/>
              <p:nvPr/>
            </p:nvSpPr>
            <p:spPr>
              <a:xfrm>
                <a:off x="527460" y="3417987"/>
                <a:ext cx="3026752" cy="257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6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Specific courses for pre-service K-12 educators</a:t>
                </a:r>
              </a:p>
            </p:txBody>
          </p:sp>
          <p:sp>
            <p:nvSpPr>
              <p:cNvPr id="811" name="TextBox 810">
                <a:extLst>
                  <a:ext uri="{FF2B5EF4-FFF2-40B4-BE49-F238E27FC236}">
                    <a16:creationId xmlns:a16="http://schemas.microsoft.com/office/drawing/2014/main" id="{636A4B32-11C6-4907-9FB7-49B26C3C88A1}"/>
                  </a:ext>
                </a:extLst>
              </p:cNvPr>
              <p:cNvSpPr txBox="1"/>
              <p:nvPr/>
            </p:nvSpPr>
            <p:spPr>
              <a:xfrm>
                <a:off x="572601" y="2898779"/>
                <a:ext cx="2981611" cy="257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6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Track state K-12 teacher license requirements</a:t>
                </a:r>
              </a:p>
            </p:txBody>
          </p:sp>
          <p:sp>
            <p:nvSpPr>
              <p:cNvPr id="812" name="TextBox 811">
                <a:extLst>
                  <a:ext uri="{FF2B5EF4-FFF2-40B4-BE49-F238E27FC236}">
                    <a16:creationId xmlns:a16="http://schemas.microsoft.com/office/drawing/2014/main" id="{B55C80C1-EB65-4B00-948C-6444A5024ED3}"/>
                  </a:ext>
                </a:extLst>
              </p:cNvPr>
              <p:cNvSpPr txBox="1"/>
              <p:nvPr/>
            </p:nvSpPr>
            <p:spPr>
              <a:xfrm>
                <a:off x="497366" y="2380258"/>
                <a:ext cx="3056846" cy="257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6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Integrates math and basic science into courses</a:t>
                </a:r>
              </a:p>
            </p:txBody>
          </p:sp>
        </p:grp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1C4DA4B0-1BC1-4BE5-8687-DCED910A154B}"/>
                </a:ext>
              </a:extLst>
            </p:cNvPr>
            <p:cNvSpPr/>
            <p:nvPr/>
          </p:nvSpPr>
          <p:spPr>
            <a:xfrm>
              <a:off x="3620765" y="2178808"/>
              <a:ext cx="15046" cy="2737773"/>
            </a:xfrm>
            <a:custGeom>
              <a:avLst/>
              <a:gdLst>
                <a:gd name="connsiteX0" fmla="*/ 0 w 15046"/>
                <a:gd name="connsiteY0" fmla="*/ 2737774 h 2737773"/>
                <a:gd name="connsiteX1" fmla="*/ 0 w 15046"/>
                <a:gd name="connsiteY1" fmla="*/ 0 h 273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046" h="2737773">
                  <a:moveTo>
                    <a:pt x="0" y="2737774"/>
                  </a:moveTo>
                  <a:lnTo>
                    <a:pt x="0" y="0"/>
                  </a:lnTo>
                </a:path>
              </a:pathLst>
            </a:custGeom>
            <a:noFill/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8A179251-2135-4FE2-BA51-313A4A921DAB}"/>
                </a:ext>
              </a:extLst>
            </p:cNvPr>
            <p:cNvSpPr/>
            <p:nvPr/>
          </p:nvSpPr>
          <p:spPr>
            <a:xfrm>
              <a:off x="8659686" y="2178808"/>
              <a:ext cx="15046" cy="2737773"/>
            </a:xfrm>
            <a:custGeom>
              <a:avLst/>
              <a:gdLst>
                <a:gd name="connsiteX0" fmla="*/ 0 w 15046"/>
                <a:gd name="connsiteY0" fmla="*/ 2737774 h 2737773"/>
                <a:gd name="connsiteX1" fmla="*/ 0 w 15046"/>
                <a:gd name="connsiteY1" fmla="*/ 0 h 273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046" h="2737773">
                  <a:moveTo>
                    <a:pt x="0" y="2737774"/>
                  </a:moveTo>
                  <a:lnTo>
                    <a:pt x="0" y="0"/>
                  </a:lnTo>
                </a:path>
              </a:pathLst>
            </a:custGeom>
            <a:noFill/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6F815873-C369-49A2-8CD6-683323EEB0E1}"/>
                </a:ext>
              </a:extLst>
            </p:cNvPr>
            <p:cNvSpPr/>
            <p:nvPr/>
          </p:nvSpPr>
          <p:spPr>
            <a:xfrm>
              <a:off x="3620765" y="4916582"/>
              <a:ext cx="5038920" cy="15054"/>
            </a:xfrm>
            <a:custGeom>
              <a:avLst/>
              <a:gdLst>
                <a:gd name="connsiteX0" fmla="*/ 0 w 5038920"/>
                <a:gd name="connsiteY0" fmla="*/ 0 h 15054"/>
                <a:gd name="connsiteX1" fmla="*/ 5038921 w 5038920"/>
                <a:gd name="connsiteY1" fmla="*/ 0 h 1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38920" h="15054">
                  <a:moveTo>
                    <a:pt x="0" y="0"/>
                  </a:moveTo>
                  <a:lnTo>
                    <a:pt x="5038921" y="0"/>
                  </a:lnTo>
                </a:path>
              </a:pathLst>
            </a:custGeom>
            <a:noFill/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3E5DB441-1A82-4A4A-83EC-D54AB3D6415E}"/>
                </a:ext>
              </a:extLst>
            </p:cNvPr>
            <p:cNvSpPr/>
            <p:nvPr/>
          </p:nvSpPr>
          <p:spPr>
            <a:xfrm>
              <a:off x="3620765" y="2178808"/>
              <a:ext cx="5038920" cy="15054"/>
            </a:xfrm>
            <a:custGeom>
              <a:avLst/>
              <a:gdLst>
                <a:gd name="connsiteX0" fmla="*/ 0 w 5038920"/>
                <a:gd name="connsiteY0" fmla="*/ 0 h 15054"/>
                <a:gd name="connsiteX1" fmla="*/ 5038921 w 5038920"/>
                <a:gd name="connsiteY1" fmla="*/ 0 h 1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38920" h="15054">
                  <a:moveTo>
                    <a:pt x="0" y="0"/>
                  </a:moveTo>
                  <a:lnTo>
                    <a:pt x="5038921" y="0"/>
                  </a:lnTo>
                </a:path>
              </a:pathLst>
            </a:custGeom>
            <a:noFill/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5F1FBE66-2E8F-4A94-BE35-526FBCCBEF0A}"/>
                </a:ext>
              </a:extLst>
            </p:cNvPr>
            <p:cNvSpPr/>
            <p:nvPr/>
          </p:nvSpPr>
          <p:spPr>
            <a:xfrm>
              <a:off x="3620765" y="4377322"/>
              <a:ext cx="976245" cy="414820"/>
            </a:xfrm>
            <a:custGeom>
              <a:avLst/>
              <a:gdLst>
                <a:gd name="connsiteX0" fmla="*/ 0 w 976245"/>
                <a:gd name="connsiteY0" fmla="*/ 414821 h 414820"/>
                <a:gd name="connsiteX1" fmla="*/ 976246 w 976245"/>
                <a:gd name="connsiteY1" fmla="*/ 414821 h 414820"/>
                <a:gd name="connsiteX2" fmla="*/ 976246 w 976245"/>
                <a:gd name="connsiteY2" fmla="*/ 0 h 414820"/>
                <a:gd name="connsiteX3" fmla="*/ 0 w 976245"/>
                <a:gd name="connsiteY3" fmla="*/ 0 h 41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6245" h="414820">
                  <a:moveTo>
                    <a:pt x="0" y="414821"/>
                  </a:moveTo>
                  <a:lnTo>
                    <a:pt x="976246" y="414821"/>
                  </a:lnTo>
                  <a:lnTo>
                    <a:pt x="9762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9F96525C-86FF-4F03-898C-39B3F22A9147}"/>
                </a:ext>
              </a:extLst>
            </p:cNvPr>
            <p:cNvSpPr/>
            <p:nvPr/>
          </p:nvSpPr>
          <p:spPr>
            <a:xfrm>
              <a:off x="3620765" y="3858807"/>
              <a:ext cx="2778538" cy="414806"/>
            </a:xfrm>
            <a:custGeom>
              <a:avLst/>
              <a:gdLst>
                <a:gd name="connsiteX0" fmla="*/ 0 w 2778538"/>
                <a:gd name="connsiteY0" fmla="*/ 414806 h 414806"/>
                <a:gd name="connsiteX1" fmla="*/ 2778539 w 2778538"/>
                <a:gd name="connsiteY1" fmla="*/ 414806 h 414806"/>
                <a:gd name="connsiteX2" fmla="*/ 2778539 w 2778538"/>
                <a:gd name="connsiteY2" fmla="*/ 0 h 414806"/>
                <a:gd name="connsiteX3" fmla="*/ 0 w 2778538"/>
                <a:gd name="connsiteY3" fmla="*/ 0 h 414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8538" h="414806">
                  <a:moveTo>
                    <a:pt x="0" y="414806"/>
                  </a:moveTo>
                  <a:lnTo>
                    <a:pt x="2778539" y="414806"/>
                  </a:lnTo>
                  <a:lnTo>
                    <a:pt x="27785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06EEA525-901B-4B58-B6C7-38585B4A70F4}"/>
                </a:ext>
              </a:extLst>
            </p:cNvPr>
            <p:cNvSpPr/>
            <p:nvPr/>
          </p:nvSpPr>
          <p:spPr>
            <a:xfrm>
              <a:off x="3620765" y="3340292"/>
              <a:ext cx="2903699" cy="414806"/>
            </a:xfrm>
            <a:custGeom>
              <a:avLst/>
              <a:gdLst>
                <a:gd name="connsiteX0" fmla="*/ 0 w 2903699"/>
                <a:gd name="connsiteY0" fmla="*/ 414806 h 414806"/>
                <a:gd name="connsiteX1" fmla="*/ 2903699 w 2903699"/>
                <a:gd name="connsiteY1" fmla="*/ 414806 h 414806"/>
                <a:gd name="connsiteX2" fmla="*/ 2903699 w 2903699"/>
                <a:gd name="connsiteY2" fmla="*/ 0 h 414806"/>
                <a:gd name="connsiteX3" fmla="*/ 0 w 2903699"/>
                <a:gd name="connsiteY3" fmla="*/ 0 h 414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03699" h="414806">
                  <a:moveTo>
                    <a:pt x="0" y="414806"/>
                  </a:moveTo>
                  <a:lnTo>
                    <a:pt x="2903699" y="414806"/>
                  </a:lnTo>
                  <a:lnTo>
                    <a:pt x="29036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83DBA40D-828C-47EE-ADD0-56D747AB754B}"/>
                </a:ext>
              </a:extLst>
            </p:cNvPr>
            <p:cNvSpPr/>
            <p:nvPr/>
          </p:nvSpPr>
          <p:spPr>
            <a:xfrm>
              <a:off x="3620765" y="2821769"/>
              <a:ext cx="3028859" cy="414813"/>
            </a:xfrm>
            <a:custGeom>
              <a:avLst/>
              <a:gdLst>
                <a:gd name="connsiteX0" fmla="*/ 0 w 3028859"/>
                <a:gd name="connsiteY0" fmla="*/ 414813 h 414813"/>
                <a:gd name="connsiteX1" fmla="*/ 3028860 w 3028859"/>
                <a:gd name="connsiteY1" fmla="*/ 414813 h 414813"/>
                <a:gd name="connsiteX2" fmla="*/ 3028860 w 3028859"/>
                <a:gd name="connsiteY2" fmla="*/ 0 h 414813"/>
                <a:gd name="connsiteX3" fmla="*/ 0 w 3028859"/>
                <a:gd name="connsiteY3" fmla="*/ 0 h 414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8859" h="414813">
                  <a:moveTo>
                    <a:pt x="0" y="414813"/>
                  </a:moveTo>
                  <a:lnTo>
                    <a:pt x="3028860" y="414813"/>
                  </a:lnTo>
                  <a:lnTo>
                    <a:pt x="30288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15D2330F-F225-4200-93C5-55E68230FC23}"/>
                </a:ext>
              </a:extLst>
            </p:cNvPr>
            <p:cNvSpPr/>
            <p:nvPr/>
          </p:nvSpPr>
          <p:spPr>
            <a:xfrm>
              <a:off x="3620765" y="2303253"/>
              <a:ext cx="4580831" cy="414813"/>
            </a:xfrm>
            <a:custGeom>
              <a:avLst/>
              <a:gdLst>
                <a:gd name="connsiteX0" fmla="*/ 0 w 4580831"/>
                <a:gd name="connsiteY0" fmla="*/ 414814 h 414813"/>
                <a:gd name="connsiteX1" fmla="*/ 4580832 w 4580831"/>
                <a:gd name="connsiteY1" fmla="*/ 414814 h 414813"/>
                <a:gd name="connsiteX2" fmla="*/ 4580832 w 4580831"/>
                <a:gd name="connsiteY2" fmla="*/ 0 h 414813"/>
                <a:gd name="connsiteX3" fmla="*/ 0 w 4580831"/>
                <a:gd name="connsiteY3" fmla="*/ 0 h 414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80831" h="414813">
                  <a:moveTo>
                    <a:pt x="0" y="414814"/>
                  </a:moveTo>
                  <a:lnTo>
                    <a:pt x="4580832" y="414814"/>
                  </a:lnTo>
                  <a:lnTo>
                    <a:pt x="45808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4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3ff2fa63-d22b-4bb2-9a0e-763a487e02e4"/>
    <ds:schemaRef ds:uri="http://schemas.openxmlformats.org/package/2006/metadata/core-properties"/>
    <ds:schemaRef ds:uri="6f9e58f7-d1e4-4b3c-85fb-268101084292"/>
    <ds:schemaRef ds:uri="http://purl.org/dc/elements/1.1/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69</TotalTime>
  <Words>66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Departmental Supports for K-12 Educators Departments offering specific supports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11</cp:revision>
  <dcterms:created xsi:type="dcterms:W3CDTF">2013-01-27T09:14:16Z</dcterms:created>
  <dcterms:modified xsi:type="dcterms:W3CDTF">2021-02-25T19:46:49Z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