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8DAFD-B993-45E5-9776-A9B3A660C2B2}" v="7" dt="2021-02-25T01:10:22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2268DAFD-B993-45E5-9776-A9B3A660C2B2}"/>
    <pc:docChg chg="undo custSel modSld">
      <pc:chgData name="Christopher Keane" userId="2677a39a-78fe-4da0-ac2a-39406820a4c7" providerId="ADAL" clId="{2268DAFD-B993-45E5-9776-A9B3A660C2B2}" dt="2021-02-25T01:10:10.706" v="41" actId="1036"/>
      <pc:docMkLst>
        <pc:docMk/>
      </pc:docMkLst>
      <pc:sldChg chg="addSp delSp modSp mod">
        <pc:chgData name="Christopher Keane" userId="2677a39a-78fe-4da0-ac2a-39406820a4c7" providerId="ADAL" clId="{2268DAFD-B993-45E5-9776-A9B3A660C2B2}" dt="2021-02-25T01:10:10.706" v="41" actId="1036"/>
        <pc:sldMkLst>
          <pc:docMk/>
          <pc:sldMk cId="0" sldId="256"/>
        </pc:sldMkLst>
        <pc:spChg chg="mod">
          <ac:chgData name="Christopher Keane" userId="2677a39a-78fe-4da0-ac2a-39406820a4c7" providerId="ADAL" clId="{2268DAFD-B993-45E5-9776-A9B3A660C2B2}" dt="2021-02-25T01:09:15.34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" creationId="{77AF46E4-BFEF-452D-BEE8-79E95C0CD23C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9" creationId="{81253B9F-251E-4549-95B9-A922A2820F80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0" creationId="{D0AA2097-FBCB-4423-83A3-16C51B3089D6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2" creationId="{968909E2-0E2F-49A7-AB1B-F156DA1F639F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3" creationId="{304E653B-86E1-453B-A436-DA7CDC87474D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5" creationId="{C8CD9256-F169-4CBD-ADD2-FB4CF0BDD0FF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6" creationId="{915A4D63-FDAB-4BB8-AB8E-961540061FFF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8" creationId="{26F00FC9-D8E1-4166-9B5E-7945812AADA4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19" creationId="{442D9D0F-2205-4CC6-9FFC-BB7A089F3F7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1" creationId="{87F4447C-1C74-48D3-BB9D-D43E5255A814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2" creationId="{776CAA67-31CA-4103-A6A1-E9D18D9914F2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4" creationId="{E499612D-41FE-496E-94EB-5A61EC08438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5" creationId="{52EAD49E-360B-4F1F-AB3D-F2D9A5A78814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7" creationId="{7DF143BB-6EF2-4D81-BBF6-9E492B9BA95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8" creationId="{564663C1-EAEA-4E2B-B1AB-4C98F404E260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29" creationId="{2B44CE7B-6FEF-4D98-BC04-1686A2718ED4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0" creationId="{20202D26-C735-479D-8B1C-6DB4A7BC390D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1" creationId="{7B3902F3-3B0F-454E-95D8-E4CF2FE0878B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2" creationId="{C391D9F8-3FBB-42C2-A850-F43FA6EA1E87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3" creationId="{9726A1B0-FEC3-4FB3-9A32-01D80EB02C03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4" creationId="{14005934-C42F-4BE1-A84B-32C1F5BD543B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5" creationId="{8EA9FCB8-61BC-4444-8B2C-BE85AC6EC9DB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6" creationId="{58721637-B631-484E-8F86-A3A09C98866F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7" creationId="{96AE418E-E1AE-4BAF-A03C-13E6305A7564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8" creationId="{968BC0D9-CF5E-465E-9A2A-022780EDAD1F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39" creationId="{CD62D343-EA9E-41E5-BDBB-6BF29956CFAB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0" creationId="{88A4BAE5-A1F6-48CC-97D3-DA5402614912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1" creationId="{AC4F0422-2BB7-4398-B82E-1B02A1E96FEF}"/>
          </ac:spMkLst>
        </pc:spChg>
        <pc:spChg chg="mod topLvl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2" creationId="{7C9977C7-CD54-4D78-80B4-995AD9C947EF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4" creationId="{1C3F71EE-D96B-47B9-8E44-C94BCFB51E53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5" creationId="{91136357-C79E-45C3-9183-D1CE36C5E051}"/>
          </ac:spMkLst>
        </pc:spChg>
        <pc:spChg chg="mod">
          <ac:chgData name="Christopher Keane" userId="2677a39a-78fe-4da0-ac2a-39406820a4c7" providerId="ADAL" clId="{2268DAFD-B993-45E5-9776-A9B3A660C2B2}" dt="2021-02-25T01:10:07.328" v="21" actId="1036"/>
          <ac:spMkLst>
            <pc:docMk/>
            <pc:sldMk cId="0" sldId="256"/>
            <ac:spMk id="46" creationId="{2654F43F-5B27-4ECB-AC1D-1183A5422134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7" creationId="{0CD49471-CA11-48E7-9B16-5AC16858EE89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8" creationId="{C52ADA6C-7844-42EE-B1F1-7A3F3D3BE41E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49" creationId="{0FBD095D-C0CB-4CD5-B705-962D70942E0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0" creationId="{5F99B982-0A4E-469D-A951-8A685A0322E2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1" creationId="{96C46956-7F4F-4BE4-AD15-7A5F04AB795D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2" creationId="{C44371F3-1C52-45BB-A4B7-6F0D25CD24F5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3" creationId="{E22A0E28-3F26-4095-BDD6-7BFE4E428A7D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5" creationId="{7374827C-FCF9-496B-B7D0-B17BAA82D578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6" creationId="{0A10EBF5-AB4D-476E-8BB9-4A8B02294FDA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7" creationId="{F3027586-C37D-465A-803D-300A305C8D37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8" creationId="{5FEBC04F-AE96-4C53-9EF8-0CCCD726A9E5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59" creationId="{CCE1B6A9-F357-4910-B1EF-F27A102C836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0" creationId="{6F084B9C-EAEC-4219-999D-041A63A95C29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1" creationId="{3F5A4A59-09D6-4241-9CC9-32B4456BD4BE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2" creationId="{16592F0F-DA00-4D46-8752-3EF431476C94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3" creationId="{68464534-49C1-46B7-BEB0-C35719EB5F1B}"/>
          </ac:spMkLst>
        </pc:spChg>
        <pc:spChg chg="mod">
          <ac:chgData name="Christopher Keane" userId="2677a39a-78fe-4da0-ac2a-39406820a4c7" providerId="ADAL" clId="{2268DAFD-B993-45E5-9776-A9B3A660C2B2}" dt="2021-02-25T01:10:01.830" v="5" actId="165"/>
          <ac:spMkLst>
            <pc:docMk/>
            <pc:sldMk cId="0" sldId="256"/>
            <ac:spMk id="64" creationId="{E51F6B15-5AF4-4E7E-A700-BE66C28901DE}"/>
          </ac:spMkLst>
        </pc:spChg>
        <pc:grpChg chg="del 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5" creationId="{080C9B4F-1639-4022-85EF-31318DCAFD23}"/>
          </ac:grpSpMkLst>
        </pc:grpChg>
        <pc:grpChg chg="mod topLvl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7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8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11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14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17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20" creationId="{080C9B4F-1639-4022-85EF-31318DCAFD23}"/>
          </ac:grpSpMkLst>
        </pc:grpChg>
        <pc:grpChg chg="mod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23" creationId="{080C9B4F-1639-4022-85EF-31318DCAFD23}"/>
          </ac:grpSpMkLst>
        </pc:grpChg>
        <pc:grpChg chg="mod topLvl">
          <ac:chgData name="Christopher Keane" userId="2677a39a-78fe-4da0-ac2a-39406820a4c7" providerId="ADAL" clId="{2268DAFD-B993-45E5-9776-A9B3A660C2B2}" dt="2021-02-25T01:10:01.830" v="5" actId="165"/>
          <ac:grpSpMkLst>
            <pc:docMk/>
            <pc:sldMk cId="0" sldId="256"/>
            <ac:grpSpMk id="26" creationId="{080C9B4F-1639-4022-85EF-31318DCAFD23}"/>
          </ac:grpSpMkLst>
        </pc:grpChg>
        <pc:grpChg chg="mod topLvl">
          <ac:chgData name="Christopher Keane" userId="2677a39a-78fe-4da0-ac2a-39406820a4c7" providerId="ADAL" clId="{2268DAFD-B993-45E5-9776-A9B3A660C2B2}" dt="2021-02-25T01:10:10.706" v="41" actId="1036"/>
          <ac:grpSpMkLst>
            <pc:docMk/>
            <pc:sldMk cId="0" sldId="256"/>
            <ac:grpSpMk id="43" creationId="{080C9B4F-1639-4022-85EF-31318DCAFD23}"/>
          </ac:grpSpMkLst>
        </pc:grpChg>
        <pc:grpChg chg="add del mod topLvl">
          <ac:chgData name="Christopher Keane" userId="2677a39a-78fe-4da0-ac2a-39406820a4c7" providerId="ADAL" clId="{2268DAFD-B993-45E5-9776-A9B3A660C2B2}" dt="2021-02-25T01:10:08.734" v="23" actId="478"/>
          <ac:grpSpMkLst>
            <pc:docMk/>
            <pc:sldMk cId="0" sldId="256"/>
            <ac:grpSpMk id="54" creationId="{080C9B4F-1639-4022-85EF-31318DCAFD23}"/>
          </ac:grpSpMkLst>
        </pc:grpChg>
        <pc:picChg chg="add del mod">
          <ac:chgData name="Christopher Keane" userId="2677a39a-78fe-4da0-ac2a-39406820a4c7" providerId="ADAL" clId="{2268DAFD-B993-45E5-9776-A9B3A660C2B2}" dt="2021-02-25T01:09:58.050" v="4" actId="27803"/>
          <ac:picMkLst>
            <pc:docMk/>
            <pc:sldMk cId="0" sldId="256"/>
            <ac:picMk id="4" creationId="{080C9B4F-1639-4022-85EF-31318DCAFD2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4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A-10</a:t>
            </a:r>
          </a:p>
          <a:p>
            <a:r>
              <a:t>Survey Category: Natural resources (including energy)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5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5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1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0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4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0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4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7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47956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Natural Resources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7AF46E4-BFEF-452D-BEE8-79E95C0CD23C}"/>
              </a:ext>
            </a:extLst>
          </p:cNvPr>
          <p:cNvSpPr/>
          <p:nvPr/>
        </p:nvSpPr>
        <p:spPr>
          <a:xfrm>
            <a:off x="2674177" y="2858595"/>
            <a:ext cx="4547759" cy="1102190"/>
          </a:xfrm>
          <a:custGeom>
            <a:avLst/>
            <a:gdLst>
              <a:gd name="connsiteX0" fmla="*/ 0 w 4547759"/>
              <a:gd name="connsiteY0" fmla="*/ 1102191 h 1102190"/>
              <a:gd name="connsiteX1" fmla="*/ 4547760 w 4547759"/>
              <a:gd name="connsiteY1" fmla="*/ 1102191 h 1102190"/>
              <a:gd name="connsiteX2" fmla="*/ 4547760 w 4547759"/>
              <a:gd name="connsiteY2" fmla="*/ 0 h 1102190"/>
              <a:gd name="connsiteX3" fmla="*/ 0 w 4547759"/>
              <a:gd name="connsiteY3" fmla="*/ 0 h 11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7759" h="1102190">
                <a:moveTo>
                  <a:pt x="0" y="1102191"/>
                </a:moveTo>
                <a:lnTo>
                  <a:pt x="4547760" y="1102191"/>
                </a:lnTo>
                <a:lnTo>
                  <a:pt x="4547760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080C9B4F-1639-4022-85EF-31318DCAFD23}"/>
              </a:ext>
            </a:extLst>
          </p:cNvPr>
          <p:cNvGrpSpPr/>
          <p:nvPr/>
        </p:nvGrpSpPr>
        <p:grpSpPr>
          <a:xfrm>
            <a:off x="2539700" y="2858595"/>
            <a:ext cx="4938964" cy="1383522"/>
            <a:chOff x="2539700" y="2858595"/>
            <a:chExt cx="4938964" cy="1383522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2539700" y="2858595"/>
              <a:ext cx="268953" cy="1383522"/>
              <a:chOff x="2539700" y="2858595"/>
              <a:chExt cx="268953" cy="138352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1253B9F-251E-4549-95B9-A922A2820F80}"/>
                  </a:ext>
                </a:extLst>
              </p:cNvPr>
              <p:cNvSpPr/>
              <p:nvPr/>
            </p:nvSpPr>
            <p:spPr>
              <a:xfrm>
                <a:off x="2674177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0AA2097-FBCB-4423-83A3-16C51B3089D6}"/>
                  </a:ext>
                </a:extLst>
              </p:cNvPr>
              <p:cNvSpPr txBox="1"/>
              <p:nvPr/>
            </p:nvSpPr>
            <p:spPr>
              <a:xfrm>
                <a:off x="2448260" y="3951761"/>
                <a:ext cx="451833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3388126" y="2858595"/>
              <a:ext cx="391205" cy="1383522"/>
              <a:chOff x="3388126" y="2858595"/>
              <a:chExt cx="391205" cy="1383522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968909E2-0E2F-49A7-AB1B-F156DA1F639F}"/>
                  </a:ext>
                </a:extLst>
              </p:cNvPr>
              <p:cNvSpPr/>
              <p:nvPr/>
            </p:nvSpPr>
            <p:spPr>
              <a:xfrm>
                <a:off x="3583729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E653B-86E1-453B-A436-DA7CDC87474D}"/>
                  </a:ext>
                </a:extLst>
              </p:cNvPr>
              <p:cNvSpPr txBox="1"/>
              <p:nvPr/>
            </p:nvSpPr>
            <p:spPr>
              <a:xfrm>
                <a:off x="3296686" y="3951761"/>
                <a:ext cx="574085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4297678" y="2858595"/>
              <a:ext cx="391205" cy="1383522"/>
              <a:chOff x="4297678" y="2858595"/>
              <a:chExt cx="391205" cy="138352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8CD9256-F169-4CBD-ADD2-FB4CF0BDD0FF}"/>
                  </a:ext>
                </a:extLst>
              </p:cNvPr>
              <p:cNvSpPr/>
              <p:nvPr/>
            </p:nvSpPr>
            <p:spPr>
              <a:xfrm>
                <a:off x="4493281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15A4D63-FDAB-4BB8-AB8E-961540061FFF}"/>
                  </a:ext>
                </a:extLst>
              </p:cNvPr>
              <p:cNvSpPr txBox="1"/>
              <p:nvPr/>
            </p:nvSpPr>
            <p:spPr>
              <a:xfrm>
                <a:off x="4206238" y="3951761"/>
                <a:ext cx="574085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5207230" y="2858595"/>
              <a:ext cx="391205" cy="1383522"/>
              <a:chOff x="5207230" y="2858595"/>
              <a:chExt cx="391205" cy="1383522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26F00FC9-D8E1-4166-9B5E-7945812AADA4}"/>
                  </a:ext>
                </a:extLst>
              </p:cNvPr>
              <p:cNvSpPr/>
              <p:nvPr/>
            </p:nvSpPr>
            <p:spPr>
              <a:xfrm>
                <a:off x="5402833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2D9D0F-2205-4CC6-9FFC-BB7A089F3F7B}"/>
                  </a:ext>
                </a:extLst>
              </p:cNvPr>
              <p:cNvSpPr txBox="1"/>
              <p:nvPr/>
            </p:nvSpPr>
            <p:spPr>
              <a:xfrm>
                <a:off x="5115790" y="3951761"/>
                <a:ext cx="574085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6116782" y="2858595"/>
              <a:ext cx="391205" cy="1383522"/>
              <a:chOff x="6116782" y="2858595"/>
              <a:chExt cx="391205" cy="138352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7F4447C-1C74-48D3-BB9D-D43E5255A814}"/>
                  </a:ext>
                </a:extLst>
              </p:cNvPr>
              <p:cNvSpPr/>
              <p:nvPr/>
            </p:nvSpPr>
            <p:spPr>
              <a:xfrm>
                <a:off x="6312385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76CAA67-31CA-4103-A6A1-E9D18D9914F2}"/>
                  </a:ext>
                </a:extLst>
              </p:cNvPr>
              <p:cNvSpPr txBox="1"/>
              <p:nvPr/>
            </p:nvSpPr>
            <p:spPr>
              <a:xfrm>
                <a:off x="6025342" y="3951761"/>
                <a:ext cx="574085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080C9B4F-1639-4022-85EF-31318DCAFD23}"/>
                </a:ext>
              </a:extLst>
            </p:cNvPr>
            <p:cNvGrpSpPr/>
            <p:nvPr/>
          </p:nvGrpSpPr>
          <p:grpSpPr>
            <a:xfrm>
              <a:off x="6965208" y="2858595"/>
              <a:ext cx="513456" cy="1383522"/>
              <a:chOff x="6965208" y="2858595"/>
              <a:chExt cx="513456" cy="1383522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E499612D-41FE-496E-94EB-5A61EC08438B}"/>
                  </a:ext>
                </a:extLst>
              </p:cNvPr>
              <p:cNvSpPr/>
              <p:nvPr/>
            </p:nvSpPr>
            <p:spPr>
              <a:xfrm>
                <a:off x="7221937" y="2858595"/>
                <a:ext cx="24450" cy="1102190"/>
              </a:xfrm>
              <a:custGeom>
                <a:avLst/>
                <a:gdLst>
                  <a:gd name="connsiteX0" fmla="*/ 0 w 24450"/>
                  <a:gd name="connsiteY0" fmla="*/ 1102191 h 1102190"/>
                  <a:gd name="connsiteX1" fmla="*/ 0 w 24450"/>
                  <a:gd name="connsiteY1" fmla="*/ 0 h 1102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450" h="1102190">
                    <a:moveTo>
                      <a:pt x="0" y="1102191"/>
                    </a:moveTo>
                    <a:lnTo>
                      <a:pt x="0" y="0"/>
                    </a:lnTo>
                  </a:path>
                </a:pathLst>
              </a:custGeom>
              <a:noFill/>
              <a:ln w="195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2EAD49E-360B-4F1F-AB3D-F2D9A5A78814}"/>
                  </a:ext>
                </a:extLst>
              </p:cNvPr>
              <p:cNvSpPr txBox="1"/>
              <p:nvPr/>
            </p:nvSpPr>
            <p:spPr>
              <a:xfrm>
                <a:off x="6873768" y="3951761"/>
                <a:ext cx="696336" cy="336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4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080C9B4F-1639-4022-85EF-31318DCAFD23}"/>
              </a:ext>
            </a:extLst>
          </p:cNvPr>
          <p:cNvGrpSpPr/>
          <p:nvPr/>
        </p:nvGrpSpPr>
        <p:grpSpPr>
          <a:xfrm>
            <a:off x="1635038" y="3009041"/>
            <a:ext cx="953562" cy="801298"/>
            <a:chOff x="1635038" y="3009041"/>
            <a:chExt cx="953562" cy="80129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DF143BB-6EF2-4D81-BBF6-9E492B9BA95B}"/>
                </a:ext>
              </a:extLst>
            </p:cNvPr>
            <p:cNvSpPr txBox="1"/>
            <p:nvPr/>
          </p:nvSpPr>
          <p:spPr>
            <a:xfrm>
              <a:off x="1568049" y="3519983"/>
              <a:ext cx="1111992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64663C1-EAEA-4E2B-B1AB-4C98F404E260}"/>
                </a:ext>
              </a:extLst>
            </p:cNvPr>
            <p:cNvSpPr txBox="1"/>
            <p:nvPr/>
          </p:nvSpPr>
          <p:spPr>
            <a:xfrm>
              <a:off x="1543598" y="2963321"/>
              <a:ext cx="1136442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B44CE7B-6FEF-4D98-BC04-1686A2718ED4}"/>
              </a:ext>
            </a:extLst>
          </p:cNvPr>
          <p:cNvSpPr/>
          <p:nvPr/>
        </p:nvSpPr>
        <p:spPr>
          <a:xfrm>
            <a:off x="2674177" y="3465356"/>
            <a:ext cx="1937003" cy="445330"/>
          </a:xfrm>
          <a:custGeom>
            <a:avLst/>
            <a:gdLst>
              <a:gd name="connsiteX0" fmla="*/ 0 w 1937003"/>
              <a:gd name="connsiteY0" fmla="*/ 445331 h 445330"/>
              <a:gd name="connsiteX1" fmla="*/ 1937003 w 1937003"/>
              <a:gd name="connsiteY1" fmla="*/ 445331 h 445330"/>
              <a:gd name="connsiteX2" fmla="*/ 1937003 w 1937003"/>
              <a:gd name="connsiteY2" fmla="*/ 0 h 445330"/>
              <a:gd name="connsiteX3" fmla="*/ 0 w 1937003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7003" h="445330">
                <a:moveTo>
                  <a:pt x="0" y="445331"/>
                </a:moveTo>
                <a:lnTo>
                  <a:pt x="1937003" y="445331"/>
                </a:lnTo>
                <a:lnTo>
                  <a:pt x="1937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0202D26-C735-479D-8B1C-6DB4A7BC390D}"/>
              </a:ext>
            </a:extLst>
          </p:cNvPr>
          <p:cNvSpPr/>
          <p:nvPr/>
        </p:nvSpPr>
        <p:spPr>
          <a:xfrm>
            <a:off x="4611180" y="3465356"/>
            <a:ext cx="1094836" cy="445330"/>
          </a:xfrm>
          <a:custGeom>
            <a:avLst/>
            <a:gdLst>
              <a:gd name="connsiteX0" fmla="*/ 0 w 1094836"/>
              <a:gd name="connsiteY0" fmla="*/ 445331 h 445330"/>
              <a:gd name="connsiteX1" fmla="*/ 1094837 w 1094836"/>
              <a:gd name="connsiteY1" fmla="*/ 445331 h 445330"/>
              <a:gd name="connsiteX2" fmla="*/ 1094837 w 1094836"/>
              <a:gd name="connsiteY2" fmla="*/ 0 h 445330"/>
              <a:gd name="connsiteX3" fmla="*/ 0 w 1094836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4836" h="445330">
                <a:moveTo>
                  <a:pt x="0" y="445331"/>
                </a:moveTo>
                <a:lnTo>
                  <a:pt x="1094837" y="445331"/>
                </a:lnTo>
                <a:lnTo>
                  <a:pt x="109483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B3902F3-3B0F-454E-95D8-E4CF2FE0878B}"/>
              </a:ext>
            </a:extLst>
          </p:cNvPr>
          <p:cNvSpPr/>
          <p:nvPr/>
        </p:nvSpPr>
        <p:spPr>
          <a:xfrm>
            <a:off x="5706017" y="3465356"/>
            <a:ext cx="884294" cy="445330"/>
          </a:xfrm>
          <a:custGeom>
            <a:avLst/>
            <a:gdLst>
              <a:gd name="connsiteX0" fmla="*/ 0 w 884294"/>
              <a:gd name="connsiteY0" fmla="*/ 445331 h 445330"/>
              <a:gd name="connsiteX1" fmla="*/ 884295 w 884294"/>
              <a:gd name="connsiteY1" fmla="*/ 445331 h 445330"/>
              <a:gd name="connsiteX2" fmla="*/ 884295 w 884294"/>
              <a:gd name="connsiteY2" fmla="*/ 0 h 445330"/>
              <a:gd name="connsiteX3" fmla="*/ 0 w 884294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4294" h="445330">
                <a:moveTo>
                  <a:pt x="0" y="445331"/>
                </a:moveTo>
                <a:lnTo>
                  <a:pt x="884295" y="445331"/>
                </a:lnTo>
                <a:lnTo>
                  <a:pt x="8842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C391D9F8-3FBB-42C2-A850-F43FA6EA1E87}"/>
              </a:ext>
            </a:extLst>
          </p:cNvPr>
          <p:cNvSpPr/>
          <p:nvPr/>
        </p:nvSpPr>
        <p:spPr>
          <a:xfrm>
            <a:off x="6590311" y="3465356"/>
            <a:ext cx="421083" cy="445330"/>
          </a:xfrm>
          <a:custGeom>
            <a:avLst/>
            <a:gdLst>
              <a:gd name="connsiteX0" fmla="*/ 0 w 421083"/>
              <a:gd name="connsiteY0" fmla="*/ 445331 h 445330"/>
              <a:gd name="connsiteX1" fmla="*/ 421083 w 421083"/>
              <a:gd name="connsiteY1" fmla="*/ 445331 h 445330"/>
              <a:gd name="connsiteX2" fmla="*/ 421083 w 421083"/>
              <a:gd name="connsiteY2" fmla="*/ 0 h 445330"/>
              <a:gd name="connsiteX3" fmla="*/ 0 w 421083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083" h="445330">
                <a:moveTo>
                  <a:pt x="0" y="445331"/>
                </a:moveTo>
                <a:lnTo>
                  <a:pt x="421083" y="445331"/>
                </a:lnTo>
                <a:lnTo>
                  <a:pt x="4210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726A1B0-FEC3-4FB3-9A32-01D80EB02C03}"/>
              </a:ext>
            </a:extLst>
          </p:cNvPr>
          <p:cNvSpPr/>
          <p:nvPr/>
        </p:nvSpPr>
        <p:spPr>
          <a:xfrm>
            <a:off x="7011395" y="3465356"/>
            <a:ext cx="210541" cy="445330"/>
          </a:xfrm>
          <a:custGeom>
            <a:avLst/>
            <a:gdLst>
              <a:gd name="connsiteX0" fmla="*/ 0 w 210541"/>
              <a:gd name="connsiteY0" fmla="*/ 445331 h 445330"/>
              <a:gd name="connsiteX1" fmla="*/ 210542 w 210541"/>
              <a:gd name="connsiteY1" fmla="*/ 445331 h 445330"/>
              <a:gd name="connsiteX2" fmla="*/ 210542 w 210541"/>
              <a:gd name="connsiteY2" fmla="*/ 0 h 445330"/>
              <a:gd name="connsiteX3" fmla="*/ 0 w 210541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41" h="445330">
                <a:moveTo>
                  <a:pt x="0" y="445331"/>
                </a:moveTo>
                <a:lnTo>
                  <a:pt x="210542" y="445331"/>
                </a:lnTo>
                <a:lnTo>
                  <a:pt x="21054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4005934-C42F-4BE1-A84B-32C1F5BD543B}"/>
              </a:ext>
            </a:extLst>
          </p:cNvPr>
          <p:cNvSpPr/>
          <p:nvPr/>
        </p:nvSpPr>
        <p:spPr>
          <a:xfrm>
            <a:off x="2674177" y="2908694"/>
            <a:ext cx="1494085" cy="445330"/>
          </a:xfrm>
          <a:custGeom>
            <a:avLst/>
            <a:gdLst>
              <a:gd name="connsiteX0" fmla="*/ 0 w 1494085"/>
              <a:gd name="connsiteY0" fmla="*/ 445331 h 445330"/>
              <a:gd name="connsiteX1" fmla="*/ 1494086 w 1494085"/>
              <a:gd name="connsiteY1" fmla="*/ 445331 h 445330"/>
              <a:gd name="connsiteX2" fmla="*/ 1494086 w 1494085"/>
              <a:gd name="connsiteY2" fmla="*/ 0 h 445330"/>
              <a:gd name="connsiteX3" fmla="*/ 0 w 1494085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4085" h="445330">
                <a:moveTo>
                  <a:pt x="0" y="445331"/>
                </a:moveTo>
                <a:lnTo>
                  <a:pt x="1494086" y="445331"/>
                </a:lnTo>
                <a:lnTo>
                  <a:pt x="149408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EA9FCB8-61BC-4444-8B2C-BE85AC6EC9DB}"/>
              </a:ext>
            </a:extLst>
          </p:cNvPr>
          <p:cNvSpPr/>
          <p:nvPr/>
        </p:nvSpPr>
        <p:spPr>
          <a:xfrm>
            <a:off x="4168263" y="2908694"/>
            <a:ext cx="1795509" cy="445330"/>
          </a:xfrm>
          <a:custGeom>
            <a:avLst/>
            <a:gdLst>
              <a:gd name="connsiteX0" fmla="*/ 0 w 1795509"/>
              <a:gd name="connsiteY0" fmla="*/ 445331 h 445330"/>
              <a:gd name="connsiteX1" fmla="*/ 1795509 w 1795509"/>
              <a:gd name="connsiteY1" fmla="*/ 445331 h 445330"/>
              <a:gd name="connsiteX2" fmla="*/ 1795509 w 1795509"/>
              <a:gd name="connsiteY2" fmla="*/ 0 h 445330"/>
              <a:gd name="connsiteX3" fmla="*/ 0 w 1795509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5509" h="445330">
                <a:moveTo>
                  <a:pt x="0" y="445331"/>
                </a:moveTo>
                <a:lnTo>
                  <a:pt x="1795509" y="445331"/>
                </a:lnTo>
                <a:lnTo>
                  <a:pt x="179550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8721637-B631-484E-8F86-A3A09C98866F}"/>
              </a:ext>
            </a:extLst>
          </p:cNvPr>
          <p:cNvSpPr/>
          <p:nvPr/>
        </p:nvSpPr>
        <p:spPr>
          <a:xfrm>
            <a:off x="5963772" y="2908694"/>
            <a:ext cx="878084" cy="445330"/>
          </a:xfrm>
          <a:custGeom>
            <a:avLst/>
            <a:gdLst>
              <a:gd name="connsiteX0" fmla="*/ 0 w 878084"/>
              <a:gd name="connsiteY0" fmla="*/ 445331 h 445330"/>
              <a:gd name="connsiteX1" fmla="*/ 878085 w 878084"/>
              <a:gd name="connsiteY1" fmla="*/ 445331 h 445330"/>
              <a:gd name="connsiteX2" fmla="*/ 878085 w 878084"/>
              <a:gd name="connsiteY2" fmla="*/ 0 h 445330"/>
              <a:gd name="connsiteX3" fmla="*/ 0 w 878084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8084" h="445330">
                <a:moveTo>
                  <a:pt x="0" y="445331"/>
                </a:moveTo>
                <a:lnTo>
                  <a:pt x="878085" y="445331"/>
                </a:lnTo>
                <a:lnTo>
                  <a:pt x="8780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6AE418E-E1AE-4BAF-A03C-13E6305A7564}"/>
              </a:ext>
            </a:extLst>
          </p:cNvPr>
          <p:cNvSpPr/>
          <p:nvPr/>
        </p:nvSpPr>
        <p:spPr>
          <a:xfrm>
            <a:off x="6841857" y="2908694"/>
            <a:ext cx="235921" cy="445330"/>
          </a:xfrm>
          <a:custGeom>
            <a:avLst/>
            <a:gdLst>
              <a:gd name="connsiteX0" fmla="*/ 0 w 235921"/>
              <a:gd name="connsiteY0" fmla="*/ 445331 h 445330"/>
              <a:gd name="connsiteX1" fmla="*/ 235921 w 235921"/>
              <a:gd name="connsiteY1" fmla="*/ 445331 h 445330"/>
              <a:gd name="connsiteX2" fmla="*/ 235921 w 235921"/>
              <a:gd name="connsiteY2" fmla="*/ 0 h 445330"/>
              <a:gd name="connsiteX3" fmla="*/ 0 w 235921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921" h="445330">
                <a:moveTo>
                  <a:pt x="0" y="445331"/>
                </a:moveTo>
                <a:lnTo>
                  <a:pt x="235921" y="445331"/>
                </a:lnTo>
                <a:lnTo>
                  <a:pt x="2359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68BC0D9-CF5E-465E-9A2A-022780EDAD1F}"/>
              </a:ext>
            </a:extLst>
          </p:cNvPr>
          <p:cNvSpPr/>
          <p:nvPr/>
        </p:nvSpPr>
        <p:spPr>
          <a:xfrm>
            <a:off x="7077778" y="2908694"/>
            <a:ext cx="144158" cy="445330"/>
          </a:xfrm>
          <a:custGeom>
            <a:avLst/>
            <a:gdLst>
              <a:gd name="connsiteX0" fmla="*/ 0 w 144158"/>
              <a:gd name="connsiteY0" fmla="*/ 445331 h 445330"/>
              <a:gd name="connsiteX1" fmla="*/ 144159 w 144158"/>
              <a:gd name="connsiteY1" fmla="*/ 445331 h 445330"/>
              <a:gd name="connsiteX2" fmla="*/ 144159 w 144158"/>
              <a:gd name="connsiteY2" fmla="*/ 0 h 445330"/>
              <a:gd name="connsiteX3" fmla="*/ 0 w 144158"/>
              <a:gd name="connsiteY3" fmla="*/ 0 h 44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158" h="445330">
                <a:moveTo>
                  <a:pt x="0" y="445331"/>
                </a:moveTo>
                <a:lnTo>
                  <a:pt x="144159" y="445331"/>
                </a:lnTo>
                <a:lnTo>
                  <a:pt x="144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D62D343-EA9E-41E5-BDBB-6BF29956CFAB}"/>
              </a:ext>
            </a:extLst>
          </p:cNvPr>
          <p:cNvSpPr/>
          <p:nvPr/>
        </p:nvSpPr>
        <p:spPr>
          <a:xfrm>
            <a:off x="2674177" y="2858595"/>
            <a:ext cx="24450" cy="1102190"/>
          </a:xfrm>
          <a:custGeom>
            <a:avLst/>
            <a:gdLst>
              <a:gd name="connsiteX0" fmla="*/ 0 w 24450"/>
              <a:gd name="connsiteY0" fmla="*/ 1102191 h 1102190"/>
              <a:gd name="connsiteX1" fmla="*/ 0 w 24450"/>
              <a:gd name="connsiteY1" fmla="*/ 0 h 11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450" h="1102190">
                <a:moveTo>
                  <a:pt x="0" y="1102191"/>
                </a:moveTo>
                <a:lnTo>
                  <a:pt x="0" y="0"/>
                </a:lnTo>
              </a:path>
            </a:pathLst>
          </a:custGeom>
          <a:noFill/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8A4BAE5-A1F6-48CC-97D3-DA5402614912}"/>
              </a:ext>
            </a:extLst>
          </p:cNvPr>
          <p:cNvSpPr/>
          <p:nvPr/>
        </p:nvSpPr>
        <p:spPr>
          <a:xfrm>
            <a:off x="7221937" y="2858595"/>
            <a:ext cx="24450" cy="1102190"/>
          </a:xfrm>
          <a:custGeom>
            <a:avLst/>
            <a:gdLst>
              <a:gd name="connsiteX0" fmla="*/ 0 w 24450"/>
              <a:gd name="connsiteY0" fmla="*/ 1102191 h 1102190"/>
              <a:gd name="connsiteX1" fmla="*/ 0 w 24450"/>
              <a:gd name="connsiteY1" fmla="*/ 0 h 11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450" h="1102190">
                <a:moveTo>
                  <a:pt x="0" y="1102191"/>
                </a:moveTo>
                <a:lnTo>
                  <a:pt x="0" y="0"/>
                </a:lnTo>
              </a:path>
            </a:pathLst>
          </a:custGeom>
          <a:noFill/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C4F0422-2BB7-4398-B82E-1B02A1E96FEF}"/>
              </a:ext>
            </a:extLst>
          </p:cNvPr>
          <p:cNvSpPr/>
          <p:nvPr/>
        </p:nvSpPr>
        <p:spPr>
          <a:xfrm>
            <a:off x="2674177" y="3960786"/>
            <a:ext cx="4547759" cy="24463"/>
          </a:xfrm>
          <a:custGeom>
            <a:avLst/>
            <a:gdLst>
              <a:gd name="connsiteX0" fmla="*/ 0 w 4547759"/>
              <a:gd name="connsiteY0" fmla="*/ 0 h 24463"/>
              <a:gd name="connsiteX1" fmla="*/ 4547760 w 4547759"/>
              <a:gd name="connsiteY1" fmla="*/ 0 h 24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47759" h="24463">
                <a:moveTo>
                  <a:pt x="0" y="0"/>
                </a:moveTo>
                <a:lnTo>
                  <a:pt x="4547760" y="0"/>
                </a:lnTo>
              </a:path>
            </a:pathLst>
          </a:custGeom>
          <a:noFill/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C9977C7-CD54-4D78-80B4-995AD9C947EF}"/>
              </a:ext>
            </a:extLst>
          </p:cNvPr>
          <p:cNvSpPr/>
          <p:nvPr/>
        </p:nvSpPr>
        <p:spPr>
          <a:xfrm>
            <a:off x="2674177" y="2858595"/>
            <a:ext cx="4547759" cy="24463"/>
          </a:xfrm>
          <a:custGeom>
            <a:avLst/>
            <a:gdLst>
              <a:gd name="connsiteX0" fmla="*/ 0 w 4547759"/>
              <a:gd name="connsiteY0" fmla="*/ 0 h 24463"/>
              <a:gd name="connsiteX1" fmla="*/ 4547760 w 4547759"/>
              <a:gd name="connsiteY1" fmla="*/ 0 h 24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47759" h="24463">
                <a:moveTo>
                  <a:pt x="0" y="0"/>
                </a:moveTo>
                <a:lnTo>
                  <a:pt x="4547760" y="0"/>
                </a:lnTo>
              </a:path>
            </a:pathLst>
          </a:custGeom>
          <a:noFill/>
          <a:ln w="2441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080C9B4F-1639-4022-85EF-31318DCAFD23}"/>
              </a:ext>
            </a:extLst>
          </p:cNvPr>
          <p:cNvGrpSpPr/>
          <p:nvPr/>
        </p:nvGrpSpPr>
        <p:grpSpPr>
          <a:xfrm>
            <a:off x="770827" y="4639726"/>
            <a:ext cx="7584353" cy="336076"/>
            <a:chOff x="770827" y="4217871"/>
            <a:chExt cx="7584353" cy="336076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C3F71EE-D96B-47B9-8E44-C94BCFB51E53}"/>
                </a:ext>
              </a:extLst>
            </p:cNvPr>
            <p:cNvSpPr/>
            <p:nvPr/>
          </p:nvSpPr>
          <p:spPr>
            <a:xfrm>
              <a:off x="770827" y="4322304"/>
              <a:ext cx="391204" cy="136996"/>
            </a:xfrm>
            <a:custGeom>
              <a:avLst/>
              <a:gdLst>
                <a:gd name="connsiteX0" fmla="*/ 0 w 391204"/>
                <a:gd name="connsiteY0" fmla="*/ 136996 h 136996"/>
                <a:gd name="connsiteX1" fmla="*/ 391204 w 391204"/>
                <a:gd name="connsiteY1" fmla="*/ 136996 h 136996"/>
                <a:gd name="connsiteX2" fmla="*/ 391204 w 391204"/>
                <a:gd name="connsiteY2" fmla="*/ 0 h 136996"/>
                <a:gd name="connsiteX3" fmla="*/ 0 w 391204"/>
                <a:gd name="connsiteY3" fmla="*/ 0 h 136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204" h="136996">
                  <a:moveTo>
                    <a:pt x="0" y="136996"/>
                  </a:moveTo>
                  <a:lnTo>
                    <a:pt x="391204" y="136996"/>
                  </a:lnTo>
                  <a:lnTo>
                    <a:pt x="39120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44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136357-C79E-45C3-9183-D1CE36C5E051}"/>
                </a:ext>
              </a:extLst>
            </p:cNvPr>
            <p:cNvSpPr txBox="1"/>
            <p:nvPr/>
          </p:nvSpPr>
          <p:spPr>
            <a:xfrm>
              <a:off x="1227074" y="4217871"/>
              <a:ext cx="1649899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654F43F-5B27-4ECB-AC1D-1183A5422134}"/>
                </a:ext>
              </a:extLst>
            </p:cNvPr>
            <p:cNvSpPr/>
            <p:nvPr/>
          </p:nvSpPr>
          <p:spPr>
            <a:xfrm>
              <a:off x="3151738" y="4322304"/>
              <a:ext cx="391205" cy="136996"/>
            </a:xfrm>
            <a:custGeom>
              <a:avLst/>
              <a:gdLst>
                <a:gd name="connsiteX0" fmla="*/ 0 w 391205"/>
                <a:gd name="connsiteY0" fmla="*/ 136996 h 136996"/>
                <a:gd name="connsiteX1" fmla="*/ 391205 w 391205"/>
                <a:gd name="connsiteY1" fmla="*/ 136996 h 136996"/>
                <a:gd name="connsiteX2" fmla="*/ 391205 w 391205"/>
                <a:gd name="connsiteY2" fmla="*/ 0 h 136996"/>
                <a:gd name="connsiteX3" fmla="*/ 0 w 391205"/>
                <a:gd name="connsiteY3" fmla="*/ 0 h 136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205" h="136996">
                  <a:moveTo>
                    <a:pt x="0" y="136996"/>
                  </a:moveTo>
                  <a:lnTo>
                    <a:pt x="391205" y="136996"/>
                  </a:lnTo>
                  <a:lnTo>
                    <a:pt x="391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44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CD49471-CA11-48E7-9B16-5AC16858EE89}"/>
                </a:ext>
              </a:extLst>
            </p:cNvPr>
            <p:cNvSpPr txBox="1"/>
            <p:nvPr/>
          </p:nvSpPr>
          <p:spPr>
            <a:xfrm>
              <a:off x="3607986" y="4217871"/>
              <a:ext cx="305131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52ADA6C-7844-42EE-B1F1-7A3F3D3BE41E}"/>
                </a:ext>
              </a:extLst>
            </p:cNvPr>
            <p:cNvSpPr/>
            <p:nvPr/>
          </p:nvSpPr>
          <p:spPr>
            <a:xfrm>
              <a:off x="4200464" y="4322304"/>
              <a:ext cx="391205" cy="136996"/>
            </a:xfrm>
            <a:custGeom>
              <a:avLst/>
              <a:gdLst>
                <a:gd name="connsiteX0" fmla="*/ 0 w 391205"/>
                <a:gd name="connsiteY0" fmla="*/ 136996 h 136996"/>
                <a:gd name="connsiteX1" fmla="*/ 391205 w 391205"/>
                <a:gd name="connsiteY1" fmla="*/ 136996 h 136996"/>
                <a:gd name="connsiteX2" fmla="*/ 391205 w 391205"/>
                <a:gd name="connsiteY2" fmla="*/ 0 h 136996"/>
                <a:gd name="connsiteX3" fmla="*/ 0 w 391205"/>
                <a:gd name="connsiteY3" fmla="*/ 0 h 136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205" h="136996">
                  <a:moveTo>
                    <a:pt x="0" y="136996"/>
                  </a:moveTo>
                  <a:lnTo>
                    <a:pt x="391205" y="136996"/>
                  </a:lnTo>
                  <a:lnTo>
                    <a:pt x="391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44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FBD095D-C0CB-4CD5-B705-962D70942E0B}"/>
                </a:ext>
              </a:extLst>
            </p:cNvPr>
            <p:cNvSpPr txBox="1"/>
            <p:nvPr/>
          </p:nvSpPr>
          <p:spPr>
            <a:xfrm>
              <a:off x="4656711" y="4217871"/>
              <a:ext cx="305131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F99B982-0A4E-469D-A951-8A685A0322E2}"/>
                </a:ext>
              </a:extLst>
            </p:cNvPr>
            <p:cNvSpPr/>
            <p:nvPr/>
          </p:nvSpPr>
          <p:spPr>
            <a:xfrm>
              <a:off x="5249212" y="4322304"/>
              <a:ext cx="391205" cy="136996"/>
            </a:xfrm>
            <a:custGeom>
              <a:avLst/>
              <a:gdLst>
                <a:gd name="connsiteX0" fmla="*/ 0 w 391205"/>
                <a:gd name="connsiteY0" fmla="*/ 136996 h 136996"/>
                <a:gd name="connsiteX1" fmla="*/ 391205 w 391205"/>
                <a:gd name="connsiteY1" fmla="*/ 136996 h 136996"/>
                <a:gd name="connsiteX2" fmla="*/ 391205 w 391205"/>
                <a:gd name="connsiteY2" fmla="*/ 0 h 136996"/>
                <a:gd name="connsiteX3" fmla="*/ 0 w 391205"/>
                <a:gd name="connsiteY3" fmla="*/ 0 h 136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205" h="136996">
                  <a:moveTo>
                    <a:pt x="0" y="136996"/>
                  </a:moveTo>
                  <a:lnTo>
                    <a:pt x="391205" y="136996"/>
                  </a:lnTo>
                  <a:lnTo>
                    <a:pt x="391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44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6C46956-7F4F-4BE4-AD15-7A5F04AB795D}"/>
                </a:ext>
              </a:extLst>
            </p:cNvPr>
            <p:cNvSpPr txBox="1"/>
            <p:nvPr/>
          </p:nvSpPr>
          <p:spPr>
            <a:xfrm>
              <a:off x="5705459" y="4217871"/>
              <a:ext cx="305131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44371F3-1C52-45BB-A4B7-6F0D25CD24F5}"/>
                </a:ext>
              </a:extLst>
            </p:cNvPr>
            <p:cNvSpPr/>
            <p:nvPr/>
          </p:nvSpPr>
          <p:spPr>
            <a:xfrm>
              <a:off x="6297935" y="4322304"/>
              <a:ext cx="391205" cy="136996"/>
            </a:xfrm>
            <a:custGeom>
              <a:avLst/>
              <a:gdLst>
                <a:gd name="connsiteX0" fmla="*/ 0 w 391205"/>
                <a:gd name="connsiteY0" fmla="*/ 136996 h 136996"/>
                <a:gd name="connsiteX1" fmla="*/ 391205 w 391205"/>
                <a:gd name="connsiteY1" fmla="*/ 136996 h 136996"/>
                <a:gd name="connsiteX2" fmla="*/ 391205 w 391205"/>
                <a:gd name="connsiteY2" fmla="*/ 0 h 136996"/>
                <a:gd name="connsiteX3" fmla="*/ 0 w 391205"/>
                <a:gd name="connsiteY3" fmla="*/ 0 h 136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205" h="136996">
                  <a:moveTo>
                    <a:pt x="0" y="136996"/>
                  </a:moveTo>
                  <a:lnTo>
                    <a:pt x="391205" y="136996"/>
                  </a:lnTo>
                  <a:lnTo>
                    <a:pt x="391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441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22A0E28-3F26-4095-BDD6-7BFE4E428A7D}"/>
                </a:ext>
              </a:extLst>
            </p:cNvPr>
            <p:cNvSpPr txBox="1"/>
            <p:nvPr/>
          </p:nvSpPr>
          <p:spPr>
            <a:xfrm>
              <a:off x="6754182" y="4217871"/>
              <a:ext cx="1600998" cy="3360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4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41F711-41EA-4BB1-A0D9-B5D0AFB79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7DD4FB-DD04-47D3-BE58-05A5E88468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2D6EE7-447F-45DD-B41E-168876229084}">
  <ds:schemaRefs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ff2fa63-d22b-4bb2-9a0e-763a487e02e4"/>
    <ds:schemaRef ds:uri="http://purl.org/dc/dcmitype/"/>
    <ds:schemaRef ds:uri="6f9e58f7-d1e4-4b3c-85fb-26810108429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fig-A-18</Template>
  <TotalTime>110</TotalTime>
  <Words>39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Natural Resources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Resources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2021-02-25T01:10:27Z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