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390B0-FDE3-4B22-AD67-04E63CB11089}" v="7" dt="2021-02-25T01:08:59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81B390B0-FDE3-4B22-AD67-04E63CB11089}"/>
    <pc:docChg chg="custSel modSld">
      <pc:chgData name="Christopher Keane" userId="2677a39a-78fe-4da0-ac2a-39406820a4c7" providerId="ADAL" clId="{81B390B0-FDE3-4B22-AD67-04E63CB11089}" dt="2021-02-25T01:08:46.977" v="24" actId="1036"/>
      <pc:docMkLst>
        <pc:docMk/>
      </pc:docMkLst>
      <pc:sldChg chg="addSp delSp modSp mod">
        <pc:chgData name="Christopher Keane" userId="2677a39a-78fe-4da0-ac2a-39406820a4c7" providerId="ADAL" clId="{81B390B0-FDE3-4B22-AD67-04E63CB11089}" dt="2021-02-25T01:08:46.977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81B390B0-FDE3-4B22-AD67-04E63CB11089}" dt="2021-02-25T01:07:50.203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6" creationId="{1183CD31-52B9-4CAD-93F1-C006EB4EFE56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9" creationId="{7C5F0827-943F-4C7A-9F09-82D9515DDE40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0" creationId="{BDD5721B-6857-4DCA-B2E5-4F7208DE8A9D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2" creationId="{393FE640-3741-4A5A-94BB-80D5FC799233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3" creationId="{F8E1E195-F3AA-4359-95E7-7E1E294FCEB4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5" creationId="{0D39E775-F62C-4FD3-A4C9-14C5640A95F8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6" creationId="{D53939FD-6943-46E5-B137-DAA583B25874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8" creationId="{A6AB6766-C97B-44AF-BA1B-5B4B62DA229E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19" creationId="{197A9362-61F9-4AE2-B514-1D7D55FB101E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1" creationId="{3BC7943E-7336-49E5-844C-3CF4FE55F9A6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2" creationId="{BE4F4C66-E1AB-42AF-97EC-E178CEFDA31F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4" creationId="{FFD49649-D59E-4228-988F-D0756F98B157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5" creationId="{89F35C32-5941-4770-9127-7C5FABEF5AB3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7" creationId="{9EF7937A-1856-472B-98FB-4A1C84A36EF2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8" creationId="{6DF4592C-F707-480A-A45F-49B3899A2258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29" creationId="{C0EB76C1-BCD1-4510-8D5A-0413F6B4CA87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0" creationId="{7482CF47-3096-497B-BA85-8806144C796D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1" creationId="{94CF21B5-1547-44F2-A6E8-5764B99A8916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2" creationId="{C7E79417-FD8C-4D94-85B0-0FA3322D5247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3" creationId="{A007B92A-A1F1-40F4-99E9-DCE2566FED27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4" creationId="{433BA197-41C0-4C06-8D40-857FFD831535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5" creationId="{B80A92E0-0363-42AD-B7E8-C84A34F3E571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6" creationId="{C85EC045-A592-45CA-BEB2-413869D98B59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7" creationId="{C42DC568-F769-4308-B7BB-F4CB43F29355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8" creationId="{428657C2-AA77-4736-9486-06258778B195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39" creationId="{D599C900-3F50-4720-8CED-020A7E1A7FCA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0" creationId="{234FF3E9-309B-4E8B-A16D-3B17B8573988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1" creationId="{8433D186-A392-4C06-A52A-4A355EDD7048}"/>
          </ac:spMkLst>
        </pc:spChg>
        <pc:spChg chg="mod topLvl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2" creationId="{02BFBD03-EE34-4C61-B5F2-40A11E023D6C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4" creationId="{A4BFF48B-AD3C-487F-8797-946E7388C9AE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5" creationId="{724E18A8-A8A0-474C-AE47-090EF3EC7000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6" creationId="{BF194FC8-BD60-4F01-8357-6F451661E3F7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7" creationId="{8944C56F-97E0-4930-8A85-14B644131DBD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8" creationId="{B7F75CDF-9BBD-4418-86D8-01E16B276A2F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49" creationId="{D6DC411D-8E3B-4866-BFDF-D5ED2A53677E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0" creationId="{DAF5B634-E521-47FC-A175-732593C6E1D9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1" creationId="{A95A8BF1-5453-4390-B4F1-87BF709ECADC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2" creationId="{36746E86-D142-4FA5-8240-F616A4ED6F2C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3" creationId="{D067A3CF-511A-4EBB-9D0A-91F86C3D24F3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5" creationId="{17E1D334-9EDA-434B-AE88-E775EAEE30ED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6" creationId="{179B1AD8-B4DE-419B-800E-F8D418B08637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7" creationId="{3599FFCB-EE1E-4973-B033-005A4220D8ED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8" creationId="{22593502-944E-4E03-80B0-8433E8244C86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59" creationId="{C0A0E9FE-5C86-467E-9BFE-93E1B9DA593B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60" creationId="{EF851FF3-7988-42E3-B2C6-E56D92724D1B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61" creationId="{88FDCDE4-12A3-4D73-89CF-A55ED1BE76E6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62" creationId="{B291F682-03D7-4B5F-B7A0-EA446B4A6F5F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63" creationId="{9654AE47-C262-4ABB-A154-E0229558132E}"/>
          </ac:spMkLst>
        </pc:spChg>
        <pc:spChg chg="mod">
          <ac:chgData name="Christopher Keane" userId="2677a39a-78fe-4da0-ac2a-39406820a4c7" providerId="ADAL" clId="{81B390B0-FDE3-4B22-AD67-04E63CB11089}" dt="2021-02-25T01:08:42.496" v="5" actId="165"/>
          <ac:spMkLst>
            <pc:docMk/>
            <pc:sldMk cId="0" sldId="256"/>
            <ac:spMk id="64" creationId="{CDE840E5-CE8F-45E5-80A2-CAA6C3F6A612}"/>
          </ac:spMkLst>
        </pc:spChg>
        <pc:grpChg chg="del 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5" creationId="{11E211CD-7997-4399-AC01-7BC88CE3A1A1}"/>
          </ac:grpSpMkLst>
        </pc:grpChg>
        <pc:grpChg chg="mod topLvl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7" creationId="{11E211CD-7997-4399-AC01-7BC88CE3A1A1}"/>
          </ac:grpSpMkLst>
        </pc:grpChg>
        <pc:grpChg chg="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8" creationId="{11E211CD-7997-4399-AC01-7BC88CE3A1A1}"/>
          </ac:grpSpMkLst>
        </pc:grpChg>
        <pc:grpChg chg="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11" creationId="{11E211CD-7997-4399-AC01-7BC88CE3A1A1}"/>
          </ac:grpSpMkLst>
        </pc:grpChg>
        <pc:grpChg chg="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14" creationId="{11E211CD-7997-4399-AC01-7BC88CE3A1A1}"/>
          </ac:grpSpMkLst>
        </pc:grpChg>
        <pc:grpChg chg="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17" creationId="{11E211CD-7997-4399-AC01-7BC88CE3A1A1}"/>
          </ac:grpSpMkLst>
        </pc:grpChg>
        <pc:grpChg chg="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20" creationId="{11E211CD-7997-4399-AC01-7BC88CE3A1A1}"/>
          </ac:grpSpMkLst>
        </pc:grpChg>
        <pc:grpChg chg="mod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23" creationId="{11E211CD-7997-4399-AC01-7BC88CE3A1A1}"/>
          </ac:grpSpMkLst>
        </pc:grpChg>
        <pc:grpChg chg="mod topLvl">
          <ac:chgData name="Christopher Keane" userId="2677a39a-78fe-4da0-ac2a-39406820a4c7" providerId="ADAL" clId="{81B390B0-FDE3-4B22-AD67-04E63CB11089}" dt="2021-02-25T01:08:42.496" v="5" actId="165"/>
          <ac:grpSpMkLst>
            <pc:docMk/>
            <pc:sldMk cId="0" sldId="256"/>
            <ac:grpSpMk id="26" creationId="{11E211CD-7997-4399-AC01-7BC88CE3A1A1}"/>
          </ac:grpSpMkLst>
        </pc:grpChg>
        <pc:grpChg chg="mod topLvl">
          <ac:chgData name="Christopher Keane" userId="2677a39a-78fe-4da0-ac2a-39406820a4c7" providerId="ADAL" clId="{81B390B0-FDE3-4B22-AD67-04E63CB11089}" dt="2021-02-25T01:08:46.977" v="24" actId="1036"/>
          <ac:grpSpMkLst>
            <pc:docMk/>
            <pc:sldMk cId="0" sldId="256"/>
            <ac:grpSpMk id="43" creationId="{11E211CD-7997-4399-AC01-7BC88CE3A1A1}"/>
          </ac:grpSpMkLst>
        </pc:grpChg>
        <pc:grpChg chg="del mod topLvl">
          <ac:chgData name="Christopher Keane" userId="2677a39a-78fe-4da0-ac2a-39406820a4c7" providerId="ADAL" clId="{81B390B0-FDE3-4B22-AD67-04E63CB11089}" dt="2021-02-25T01:08:44.367" v="6" actId="478"/>
          <ac:grpSpMkLst>
            <pc:docMk/>
            <pc:sldMk cId="0" sldId="256"/>
            <ac:grpSpMk id="54" creationId="{11E211CD-7997-4399-AC01-7BC88CE3A1A1}"/>
          </ac:grpSpMkLst>
        </pc:grpChg>
        <pc:picChg chg="add del mod">
          <ac:chgData name="Christopher Keane" userId="2677a39a-78fe-4da0-ac2a-39406820a4c7" providerId="ADAL" clId="{81B390B0-FDE3-4B22-AD67-04E63CB11089}" dt="2021-02-25T01:08:38.281" v="4" actId="27803"/>
          <ac:picMkLst>
            <pc:docMk/>
            <pc:sldMk cId="0" sldId="256"/>
            <ac:picMk id="4" creationId="{11E211CD-7997-4399-AC01-7BC88CE3A1A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1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A-11</a:t>
            </a:r>
          </a:p>
          <a:p>
            <a:r>
              <a:t>Survey Category: Natural hazards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5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6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9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2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5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7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5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8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7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92715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Natural Hazards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183CD31-52B9-4CAD-93F1-C006EB4EFE56}"/>
              </a:ext>
            </a:extLst>
          </p:cNvPr>
          <p:cNvSpPr/>
          <p:nvPr/>
        </p:nvSpPr>
        <p:spPr>
          <a:xfrm>
            <a:off x="2574968" y="2822117"/>
            <a:ext cx="4607442" cy="1116655"/>
          </a:xfrm>
          <a:custGeom>
            <a:avLst/>
            <a:gdLst>
              <a:gd name="connsiteX0" fmla="*/ 0 w 4607442"/>
              <a:gd name="connsiteY0" fmla="*/ 1116656 h 1116655"/>
              <a:gd name="connsiteX1" fmla="*/ 4607443 w 4607442"/>
              <a:gd name="connsiteY1" fmla="*/ 1116656 h 1116655"/>
              <a:gd name="connsiteX2" fmla="*/ 4607443 w 4607442"/>
              <a:gd name="connsiteY2" fmla="*/ 0 h 1116655"/>
              <a:gd name="connsiteX3" fmla="*/ 0 w 4607442"/>
              <a:gd name="connsiteY3" fmla="*/ 0 h 111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7442" h="1116655">
                <a:moveTo>
                  <a:pt x="0" y="1116656"/>
                </a:moveTo>
                <a:lnTo>
                  <a:pt x="4607443" y="1116656"/>
                </a:lnTo>
                <a:lnTo>
                  <a:pt x="460744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11E211CD-7997-4399-AC01-7BC88CE3A1A1}"/>
              </a:ext>
            </a:extLst>
          </p:cNvPr>
          <p:cNvGrpSpPr/>
          <p:nvPr/>
        </p:nvGrpSpPr>
        <p:grpSpPr>
          <a:xfrm>
            <a:off x="2438727" y="2822117"/>
            <a:ext cx="5003781" cy="1401679"/>
            <a:chOff x="2438727" y="2822117"/>
            <a:chExt cx="5003781" cy="1401679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11E211CD-7997-4399-AC01-7BC88CE3A1A1}"/>
                </a:ext>
              </a:extLst>
            </p:cNvPr>
            <p:cNvGrpSpPr/>
            <p:nvPr/>
          </p:nvGrpSpPr>
          <p:grpSpPr>
            <a:xfrm>
              <a:off x="2438727" y="2822117"/>
              <a:ext cx="272483" cy="1401679"/>
              <a:chOff x="2438727" y="2822117"/>
              <a:chExt cx="272483" cy="1401679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7C5F0827-943F-4C7A-9F09-82D9515DDE40}"/>
                  </a:ext>
                </a:extLst>
              </p:cNvPr>
              <p:cNvSpPr/>
              <p:nvPr/>
            </p:nvSpPr>
            <p:spPr>
              <a:xfrm>
                <a:off x="2574968" y="2822117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DD5721B-6857-4DCA-B2E5-4F7208DE8A9D}"/>
                  </a:ext>
                </a:extLst>
              </p:cNvPr>
              <p:cNvSpPr txBox="1"/>
              <p:nvPr/>
            </p:nvSpPr>
            <p:spPr>
              <a:xfrm>
                <a:off x="2347287" y="3930230"/>
                <a:ext cx="455363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11E211CD-7997-4399-AC01-7BC88CE3A1A1}"/>
                </a:ext>
              </a:extLst>
            </p:cNvPr>
            <p:cNvGrpSpPr/>
            <p:nvPr/>
          </p:nvGrpSpPr>
          <p:grpSpPr>
            <a:xfrm>
              <a:off x="3298287" y="2822117"/>
              <a:ext cx="396339" cy="1401679"/>
              <a:chOff x="3298287" y="2822117"/>
              <a:chExt cx="396339" cy="1401679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93FE640-3741-4A5A-94BB-80D5FC799233}"/>
                  </a:ext>
                </a:extLst>
              </p:cNvPr>
              <p:cNvSpPr/>
              <p:nvPr/>
            </p:nvSpPr>
            <p:spPr>
              <a:xfrm>
                <a:off x="3496457" y="2822117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E1E195-F3AA-4359-95E7-7E1E294FCEB4}"/>
                  </a:ext>
                </a:extLst>
              </p:cNvPr>
              <p:cNvSpPr txBox="1"/>
              <p:nvPr/>
            </p:nvSpPr>
            <p:spPr>
              <a:xfrm>
                <a:off x="3206847" y="3930230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11E211CD-7997-4399-AC01-7BC88CE3A1A1}"/>
                </a:ext>
              </a:extLst>
            </p:cNvPr>
            <p:cNvGrpSpPr/>
            <p:nvPr/>
          </p:nvGrpSpPr>
          <p:grpSpPr>
            <a:xfrm>
              <a:off x="4219776" y="2822117"/>
              <a:ext cx="396339" cy="1401679"/>
              <a:chOff x="4219776" y="2822117"/>
              <a:chExt cx="396339" cy="1401679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D39E775-F62C-4FD3-A4C9-14C5640A95F8}"/>
                  </a:ext>
                </a:extLst>
              </p:cNvPr>
              <p:cNvSpPr/>
              <p:nvPr/>
            </p:nvSpPr>
            <p:spPr>
              <a:xfrm>
                <a:off x="4417945" y="2822117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53939FD-6943-46E5-B137-DAA583B25874}"/>
                  </a:ext>
                </a:extLst>
              </p:cNvPr>
              <p:cNvSpPr txBox="1"/>
              <p:nvPr/>
            </p:nvSpPr>
            <p:spPr>
              <a:xfrm>
                <a:off x="4128336" y="3930230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11E211CD-7997-4399-AC01-7BC88CE3A1A1}"/>
                </a:ext>
              </a:extLst>
            </p:cNvPr>
            <p:cNvGrpSpPr/>
            <p:nvPr/>
          </p:nvGrpSpPr>
          <p:grpSpPr>
            <a:xfrm>
              <a:off x="5141264" y="2822117"/>
              <a:ext cx="396339" cy="1401679"/>
              <a:chOff x="5141264" y="2822117"/>
              <a:chExt cx="396339" cy="1401679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6AB6766-C97B-44AF-BA1B-5B4B62DA229E}"/>
                  </a:ext>
                </a:extLst>
              </p:cNvPr>
              <p:cNvSpPr/>
              <p:nvPr/>
            </p:nvSpPr>
            <p:spPr>
              <a:xfrm>
                <a:off x="5339434" y="2822117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97A9362-61F9-4AE2-B514-1D7D55FB101E}"/>
                  </a:ext>
                </a:extLst>
              </p:cNvPr>
              <p:cNvSpPr txBox="1"/>
              <p:nvPr/>
            </p:nvSpPr>
            <p:spPr>
              <a:xfrm>
                <a:off x="5049824" y="3930230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11E211CD-7997-4399-AC01-7BC88CE3A1A1}"/>
                </a:ext>
              </a:extLst>
            </p:cNvPr>
            <p:cNvGrpSpPr/>
            <p:nvPr/>
          </p:nvGrpSpPr>
          <p:grpSpPr>
            <a:xfrm>
              <a:off x="6062753" y="2822117"/>
              <a:ext cx="396339" cy="1401679"/>
              <a:chOff x="6062753" y="2822117"/>
              <a:chExt cx="396339" cy="1401679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3BC7943E-7336-49E5-844C-3CF4FE55F9A6}"/>
                  </a:ext>
                </a:extLst>
              </p:cNvPr>
              <p:cNvSpPr/>
              <p:nvPr/>
            </p:nvSpPr>
            <p:spPr>
              <a:xfrm>
                <a:off x="6260922" y="2822117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4F4C66-E1AB-42AF-97EC-E178CEFDA31F}"/>
                  </a:ext>
                </a:extLst>
              </p:cNvPr>
              <p:cNvSpPr txBox="1"/>
              <p:nvPr/>
            </p:nvSpPr>
            <p:spPr>
              <a:xfrm>
                <a:off x="5971313" y="3930230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11E211CD-7997-4399-AC01-7BC88CE3A1A1}"/>
                </a:ext>
              </a:extLst>
            </p:cNvPr>
            <p:cNvGrpSpPr/>
            <p:nvPr/>
          </p:nvGrpSpPr>
          <p:grpSpPr>
            <a:xfrm>
              <a:off x="6922313" y="2822117"/>
              <a:ext cx="520195" cy="1401679"/>
              <a:chOff x="6922313" y="2822117"/>
              <a:chExt cx="520195" cy="140167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D49649-D59E-4228-988F-D0756F98B157}"/>
                  </a:ext>
                </a:extLst>
              </p:cNvPr>
              <p:cNvSpPr/>
              <p:nvPr/>
            </p:nvSpPr>
            <p:spPr>
              <a:xfrm>
                <a:off x="7182411" y="2822117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F35C32-5941-4770-9127-7C5FABEF5AB3}"/>
                  </a:ext>
                </a:extLst>
              </p:cNvPr>
              <p:cNvSpPr txBox="1"/>
              <p:nvPr/>
            </p:nvSpPr>
            <p:spPr>
              <a:xfrm>
                <a:off x="6830873" y="3930230"/>
                <a:ext cx="703075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11E211CD-7997-4399-AC01-7BC88CE3A1A1}"/>
              </a:ext>
            </a:extLst>
          </p:cNvPr>
          <p:cNvGrpSpPr/>
          <p:nvPr/>
        </p:nvGrpSpPr>
        <p:grpSpPr>
          <a:xfrm>
            <a:off x="1522192" y="2974538"/>
            <a:ext cx="966076" cy="811814"/>
            <a:chOff x="1522192" y="2974538"/>
            <a:chExt cx="966076" cy="811814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F7937A-1856-472B-98FB-4A1C84A36EF2}"/>
                </a:ext>
              </a:extLst>
            </p:cNvPr>
            <p:cNvSpPr txBox="1"/>
            <p:nvPr/>
          </p:nvSpPr>
          <p:spPr>
            <a:xfrm>
              <a:off x="1455523" y="3492786"/>
              <a:ext cx="112418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DF4592C-F707-480A-A45F-49B3899A2258}"/>
                </a:ext>
              </a:extLst>
            </p:cNvPr>
            <p:cNvSpPr txBox="1"/>
            <p:nvPr/>
          </p:nvSpPr>
          <p:spPr>
            <a:xfrm>
              <a:off x="1430752" y="2928818"/>
              <a:ext cx="1148956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0EB76C1-BCD1-4510-8D5A-0413F6B4CA87}"/>
              </a:ext>
            </a:extLst>
          </p:cNvPr>
          <p:cNvSpPr/>
          <p:nvPr/>
        </p:nvSpPr>
        <p:spPr>
          <a:xfrm>
            <a:off x="2574968" y="3436842"/>
            <a:ext cx="854990" cy="451175"/>
          </a:xfrm>
          <a:custGeom>
            <a:avLst/>
            <a:gdLst>
              <a:gd name="connsiteX0" fmla="*/ 0 w 854990"/>
              <a:gd name="connsiteY0" fmla="*/ 451175 h 451175"/>
              <a:gd name="connsiteX1" fmla="*/ 854990 w 854990"/>
              <a:gd name="connsiteY1" fmla="*/ 451175 h 451175"/>
              <a:gd name="connsiteX2" fmla="*/ 854990 w 854990"/>
              <a:gd name="connsiteY2" fmla="*/ 0 h 451175"/>
              <a:gd name="connsiteX3" fmla="*/ 0 w 854990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990" h="451175">
                <a:moveTo>
                  <a:pt x="0" y="451175"/>
                </a:moveTo>
                <a:lnTo>
                  <a:pt x="854990" y="451175"/>
                </a:lnTo>
                <a:lnTo>
                  <a:pt x="85499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482CF47-3096-497B-BA85-8806144C796D}"/>
              </a:ext>
            </a:extLst>
          </p:cNvPr>
          <p:cNvSpPr/>
          <p:nvPr/>
        </p:nvSpPr>
        <p:spPr>
          <a:xfrm>
            <a:off x="3429958" y="3436842"/>
            <a:ext cx="1424975" cy="451175"/>
          </a:xfrm>
          <a:custGeom>
            <a:avLst/>
            <a:gdLst>
              <a:gd name="connsiteX0" fmla="*/ 0 w 1424975"/>
              <a:gd name="connsiteY0" fmla="*/ 451175 h 451175"/>
              <a:gd name="connsiteX1" fmla="*/ 1424976 w 1424975"/>
              <a:gd name="connsiteY1" fmla="*/ 451175 h 451175"/>
              <a:gd name="connsiteX2" fmla="*/ 1424976 w 1424975"/>
              <a:gd name="connsiteY2" fmla="*/ 0 h 451175"/>
              <a:gd name="connsiteX3" fmla="*/ 0 w 1424975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4975" h="451175">
                <a:moveTo>
                  <a:pt x="0" y="451175"/>
                </a:moveTo>
                <a:lnTo>
                  <a:pt x="1424976" y="451175"/>
                </a:lnTo>
                <a:lnTo>
                  <a:pt x="142497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4CF21B5-1547-44F2-A6E8-5764B99A8916}"/>
              </a:ext>
            </a:extLst>
          </p:cNvPr>
          <p:cNvSpPr/>
          <p:nvPr/>
        </p:nvSpPr>
        <p:spPr>
          <a:xfrm>
            <a:off x="4854934" y="3436842"/>
            <a:ext cx="1567496" cy="451175"/>
          </a:xfrm>
          <a:custGeom>
            <a:avLst/>
            <a:gdLst>
              <a:gd name="connsiteX0" fmla="*/ 0 w 1567496"/>
              <a:gd name="connsiteY0" fmla="*/ 451175 h 451175"/>
              <a:gd name="connsiteX1" fmla="*/ 1567496 w 1567496"/>
              <a:gd name="connsiteY1" fmla="*/ 451175 h 451175"/>
              <a:gd name="connsiteX2" fmla="*/ 1567496 w 1567496"/>
              <a:gd name="connsiteY2" fmla="*/ 0 h 451175"/>
              <a:gd name="connsiteX3" fmla="*/ 0 w 1567496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496" h="451175">
                <a:moveTo>
                  <a:pt x="0" y="451175"/>
                </a:moveTo>
                <a:lnTo>
                  <a:pt x="1567496" y="451175"/>
                </a:lnTo>
                <a:lnTo>
                  <a:pt x="15674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C7E79417-FD8C-4D94-85B0-0FA3322D5247}"/>
              </a:ext>
            </a:extLst>
          </p:cNvPr>
          <p:cNvSpPr/>
          <p:nvPr/>
        </p:nvSpPr>
        <p:spPr>
          <a:xfrm>
            <a:off x="6422430" y="3436842"/>
            <a:ext cx="427476" cy="451175"/>
          </a:xfrm>
          <a:custGeom>
            <a:avLst/>
            <a:gdLst>
              <a:gd name="connsiteX0" fmla="*/ 0 w 427476"/>
              <a:gd name="connsiteY0" fmla="*/ 451175 h 451175"/>
              <a:gd name="connsiteX1" fmla="*/ 427477 w 427476"/>
              <a:gd name="connsiteY1" fmla="*/ 451175 h 451175"/>
              <a:gd name="connsiteX2" fmla="*/ 427477 w 427476"/>
              <a:gd name="connsiteY2" fmla="*/ 0 h 451175"/>
              <a:gd name="connsiteX3" fmla="*/ 0 w 427476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476" h="451175">
                <a:moveTo>
                  <a:pt x="0" y="451175"/>
                </a:moveTo>
                <a:lnTo>
                  <a:pt x="427477" y="451175"/>
                </a:lnTo>
                <a:lnTo>
                  <a:pt x="4274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007B92A-A1F1-40F4-99E9-DCE2566FED27}"/>
              </a:ext>
            </a:extLst>
          </p:cNvPr>
          <p:cNvSpPr/>
          <p:nvPr/>
        </p:nvSpPr>
        <p:spPr>
          <a:xfrm>
            <a:off x="6849907" y="3436842"/>
            <a:ext cx="332503" cy="451175"/>
          </a:xfrm>
          <a:custGeom>
            <a:avLst/>
            <a:gdLst>
              <a:gd name="connsiteX0" fmla="*/ 0 w 332503"/>
              <a:gd name="connsiteY0" fmla="*/ 451175 h 451175"/>
              <a:gd name="connsiteX1" fmla="*/ 332504 w 332503"/>
              <a:gd name="connsiteY1" fmla="*/ 451175 h 451175"/>
              <a:gd name="connsiteX2" fmla="*/ 332504 w 332503"/>
              <a:gd name="connsiteY2" fmla="*/ 0 h 451175"/>
              <a:gd name="connsiteX3" fmla="*/ 0 w 332503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503" h="451175">
                <a:moveTo>
                  <a:pt x="0" y="451175"/>
                </a:moveTo>
                <a:lnTo>
                  <a:pt x="332504" y="451175"/>
                </a:lnTo>
                <a:lnTo>
                  <a:pt x="33250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33BA197-41C0-4C06-8D40-857FFD831535}"/>
              </a:ext>
            </a:extLst>
          </p:cNvPr>
          <p:cNvSpPr/>
          <p:nvPr/>
        </p:nvSpPr>
        <p:spPr>
          <a:xfrm>
            <a:off x="2574968" y="2872874"/>
            <a:ext cx="1282082" cy="451175"/>
          </a:xfrm>
          <a:custGeom>
            <a:avLst/>
            <a:gdLst>
              <a:gd name="connsiteX0" fmla="*/ 0 w 1282082"/>
              <a:gd name="connsiteY0" fmla="*/ 451175 h 451175"/>
              <a:gd name="connsiteX1" fmla="*/ 1282083 w 1282082"/>
              <a:gd name="connsiteY1" fmla="*/ 451175 h 451175"/>
              <a:gd name="connsiteX2" fmla="*/ 1282083 w 1282082"/>
              <a:gd name="connsiteY2" fmla="*/ 0 h 451175"/>
              <a:gd name="connsiteX3" fmla="*/ 0 w 1282082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2082" h="451175">
                <a:moveTo>
                  <a:pt x="0" y="451175"/>
                </a:moveTo>
                <a:lnTo>
                  <a:pt x="1282083" y="451175"/>
                </a:lnTo>
                <a:lnTo>
                  <a:pt x="12820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B80A92E0-0363-42AD-B7E8-C84A34F3E571}"/>
              </a:ext>
            </a:extLst>
          </p:cNvPr>
          <p:cNvSpPr/>
          <p:nvPr/>
        </p:nvSpPr>
        <p:spPr>
          <a:xfrm>
            <a:off x="3857051" y="2872874"/>
            <a:ext cx="2497357" cy="451175"/>
          </a:xfrm>
          <a:custGeom>
            <a:avLst/>
            <a:gdLst>
              <a:gd name="connsiteX0" fmla="*/ 0 w 2497357"/>
              <a:gd name="connsiteY0" fmla="*/ 451175 h 451175"/>
              <a:gd name="connsiteX1" fmla="*/ 2497358 w 2497357"/>
              <a:gd name="connsiteY1" fmla="*/ 451175 h 451175"/>
              <a:gd name="connsiteX2" fmla="*/ 2497358 w 2497357"/>
              <a:gd name="connsiteY2" fmla="*/ 0 h 451175"/>
              <a:gd name="connsiteX3" fmla="*/ 0 w 2497357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357" h="451175">
                <a:moveTo>
                  <a:pt x="0" y="451175"/>
                </a:moveTo>
                <a:lnTo>
                  <a:pt x="2497358" y="451175"/>
                </a:lnTo>
                <a:lnTo>
                  <a:pt x="249735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85EC045-A592-45CA-BEB2-413869D98B59}"/>
              </a:ext>
            </a:extLst>
          </p:cNvPr>
          <p:cNvSpPr/>
          <p:nvPr/>
        </p:nvSpPr>
        <p:spPr>
          <a:xfrm>
            <a:off x="6354409" y="2872874"/>
            <a:ext cx="440704" cy="451175"/>
          </a:xfrm>
          <a:custGeom>
            <a:avLst/>
            <a:gdLst>
              <a:gd name="connsiteX0" fmla="*/ 0 w 440704"/>
              <a:gd name="connsiteY0" fmla="*/ 451175 h 451175"/>
              <a:gd name="connsiteX1" fmla="*/ 440704 w 440704"/>
              <a:gd name="connsiteY1" fmla="*/ 451175 h 451175"/>
              <a:gd name="connsiteX2" fmla="*/ 440704 w 440704"/>
              <a:gd name="connsiteY2" fmla="*/ 0 h 451175"/>
              <a:gd name="connsiteX3" fmla="*/ 0 w 440704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704" h="451175">
                <a:moveTo>
                  <a:pt x="0" y="451175"/>
                </a:moveTo>
                <a:lnTo>
                  <a:pt x="440704" y="451175"/>
                </a:lnTo>
                <a:lnTo>
                  <a:pt x="4407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42DC568-F769-4308-B7BB-F4CB43F29355}"/>
              </a:ext>
            </a:extLst>
          </p:cNvPr>
          <p:cNvSpPr/>
          <p:nvPr/>
        </p:nvSpPr>
        <p:spPr>
          <a:xfrm>
            <a:off x="6795113" y="2872874"/>
            <a:ext cx="213676" cy="451175"/>
          </a:xfrm>
          <a:custGeom>
            <a:avLst/>
            <a:gdLst>
              <a:gd name="connsiteX0" fmla="*/ 0 w 213676"/>
              <a:gd name="connsiteY0" fmla="*/ 451175 h 451175"/>
              <a:gd name="connsiteX1" fmla="*/ 213677 w 213676"/>
              <a:gd name="connsiteY1" fmla="*/ 451175 h 451175"/>
              <a:gd name="connsiteX2" fmla="*/ 213677 w 213676"/>
              <a:gd name="connsiteY2" fmla="*/ 0 h 451175"/>
              <a:gd name="connsiteX3" fmla="*/ 0 w 213676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676" h="451175">
                <a:moveTo>
                  <a:pt x="0" y="451175"/>
                </a:moveTo>
                <a:lnTo>
                  <a:pt x="213677" y="451175"/>
                </a:lnTo>
                <a:lnTo>
                  <a:pt x="2136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28657C2-AA77-4736-9486-06258778B195}"/>
              </a:ext>
            </a:extLst>
          </p:cNvPr>
          <p:cNvSpPr/>
          <p:nvPr/>
        </p:nvSpPr>
        <p:spPr>
          <a:xfrm>
            <a:off x="7008789" y="2872874"/>
            <a:ext cx="173621" cy="451175"/>
          </a:xfrm>
          <a:custGeom>
            <a:avLst/>
            <a:gdLst>
              <a:gd name="connsiteX0" fmla="*/ 0 w 173621"/>
              <a:gd name="connsiteY0" fmla="*/ 451175 h 451175"/>
              <a:gd name="connsiteX1" fmla="*/ 173621 w 173621"/>
              <a:gd name="connsiteY1" fmla="*/ 451175 h 451175"/>
              <a:gd name="connsiteX2" fmla="*/ 173621 w 173621"/>
              <a:gd name="connsiteY2" fmla="*/ 0 h 451175"/>
              <a:gd name="connsiteX3" fmla="*/ 0 w 173621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621" h="451175">
                <a:moveTo>
                  <a:pt x="0" y="451175"/>
                </a:moveTo>
                <a:lnTo>
                  <a:pt x="173621" y="451175"/>
                </a:lnTo>
                <a:lnTo>
                  <a:pt x="17362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599C900-3F50-4720-8CED-020A7E1A7FCA}"/>
              </a:ext>
            </a:extLst>
          </p:cNvPr>
          <p:cNvSpPr/>
          <p:nvPr/>
        </p:nvSpPr>
        <p:spPr>
          <a:xfrm>
            <a:off x="2574968" y="2822117"/>
            <a:ext cx="24771" cy="1116655"/>
          </a:xfrm>
          <a:custGeom>
            <a:avLst/>
            <a:gdLst>
              <a:gd name="connsiteX0" fmla="*/ 0 w 24771"/>
              <a:gd name="connsiteY0" fmla="*/ 1116656 h 1116655"/>
              <a:gd name="connsiteX1" fmla="*/ 0 w 24771"/>
              <a:gd name="connsiteY1" fmla="*/ 0 h 111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71" h="1116655">
                <a:moveTo>
                  <a:pt x="0" y="1116656"/>
                </a:moveTo>
                <a:lnTo>
                  <a:pt x="0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34FF3E9-309B-4E8B-A16D-3B17B8573988}"/>
              </a:ext>
            </a:extLst>
          </p:cNvPr>
          <p:cNvSpPr/>
          <p:nvPr/>
        </p:nvSpPr>
        <p:spPr>
          <a:xfrm>
            <a:off x="7182411" y="2822117"/>
            <a:ext cx="24771" cy="1116655"/>
          </a:xfrm>
          <a:custGeom>
            <a:avLst/>
            <a:gdLst>
              <a:gd name="connsiteX0" fmla="*/ 0 w 24771"/>
              <a:gd name="connsiteY0" fmla="*/ 1116656 h 1116655"/>
              <a:gd name="connsiteX1" fmla="*/ 0 w 24771"/>
              <a:gd name="connsiteY1" fmla="*/ 0 h 111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71" h="1116655">
                <a:moveTo>
                  <a:pt x="0" y="1116656"/>
                </a:moveTo>
                <a:lnTo>
                  <a:pt x="0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433D186-A392-4C06-A52A-4A355EDD7048}"/>
              </a:ext>
            </a:extLst>
          </p:cNvPr>
          <p:cNvSpPr/>
          <p:nvPr/>
        </p:nvSpPr>
        <p:spPr>
          <a:xfrm>
            <a:off x="2574968" y="3938773"/>
            <a:ext cx="4607442" cy="24784"/>
          </a:xfrm>
          <a:custGeom>
            <a:avLst/>
            <a:gdLst>
              <a:gd name="connsiteX0" fmla="*/ 0 w 4607442"/>
              <a:gd name="connsiteY0" fmla="*/ 0 h 24784"/>
              <a:gd name="connsiteX1" fmla="*/ 4607443 w 4607442"/>
              <a:gd name="connsiteY1" fmla="*/ 0 h 2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7442" h="24784">
                <a:moveTo>
                  <a:pt x="0" y="0"/>
                </a:moveTo>
                <a:lnTo>
                  <a:pt x="4607443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2BFBD03-EE34-4C61-B5F2-40A11E023D6C}"/>
              </a:ext>
            </a:extLst>
          </p:cNvPr>
          <p:cNvSpPr/>
          <p:nvPr/>
        </p:nvSpPr>
        <p:spPr>
          <a:xfrm>
            <a:off x="2574968" y="2822117"/>
            <a:ext cx="4607442" cy="24784"/>
          </a:xfrm>
          <a:custGeom>
            <a:avLst/>
            <a:gdLst>
              <a:gd name="connsiteX0" fmla="*/ 0 w 4607442"/>
              <a:gd name="connsiteY0" fmla="*/ 0 h 24784"/>
              <a:gd name="connsiteX1" fmla="*/ 4607443 w 4607442"/>
              <a:gd name="connsiteY1" fmla="*/ 0 h 2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7442" h="24784">
                <a:moveTo>
                  <a:pt x="0" y="0"/>
                </a:moveTo>
                <a:lnTo>
                  <a:pt x="4607443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11E211CD-7997-4399-AC01-7BC88CE3A1A1}"/>
              </a:ext>
            </a:extLst>
          </p:cNvPr>
          <p:cNvGrpSpPr/>
          <p:nvPr/>
        </p:nvGrpSpPr>
        <p:grpSpPr>
          <a:xfrm>
            <a:off x="646639" y="4459558"/>
            <a:ext cx="7591247" cy="247846"/>
            <a:chOff x="646639" y="4245553"/>
            <a:chExt cx="7591247" cy="247846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4BFF48B-AD3C-487F-8797-946E7388C9AE}"/>
                </a:ext>
              </a:extLst>
            </p:cNvPr>
            <p:cNvSpPr/>
            <p:nvPr/>
          </p:nvSpPr>
          <p:spPr>
            <a:xfrm>
              <a:off x="646639" y="4305036"/>
              <a:ext cx="396338" cy="138794"/>
            </a:xfrm>
            <a:custGeom>
              <a:avLst/>
              <a:gdLst>
                <a:gd name="connsiteX0" fmla="*/ 0 w 396338"/>
                <a:gd name="connsiteY0" fmla="*/ 138794 h 138794"/>
                <a:gd name="connsiteX1" fmla="*/ 396338 w 396338"/>
                <a:gd name="connsiteY1" fmla="*/ 138794 h 138794"/>
                <a:gd name="connsiteX2" fmla="*/ 396338 w 396338"/>
                <a:gd name="connsiteY2" fmla="*/ 0 h 138794"/>
                <a:gd name="connsiteX3" fmla="*/ 0 w 396338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8" h="138794">
                  <a:moveTo>
                    <a:pt x="0" y="138794"/>
                  </a:moveTo>
                  <a:lnTo>
                    <a:pt x="396338" y="138794"/>
                  </a:lnTo>
                  <a:lnTo>
                    <a:pt x="3963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24E18A8-A8A0-474C-AE47-090EF3EC7000}"/>
                </a:ext>
              </a:extLst>
            </p:cNvPr>
            <p:cNvSpPr txBox="1"/>
            <p:nvPr/>
          </p:nvSpPr>
          <p:spPr>
            <a:xfrm>
              <a:off x="1110074" y="4199833"/>
              <a:ext cx="1669151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F194FC8-BD60-4F01-8357-6F451661E3F7}"/>
                </a:ext>
              </a:extLst>
            </p:cNvPr>
            <p:cNvSpPr/>
            <p:nvPr/>
          </p:nvSpPr>
          <p:spPr>
            <a:xfrm>
              <a:off x="3058797" y="4305036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944C56F-97E0-4930-8A85-14B644131DBD}"/>
                </a:ext>
              </a:extLst>
            </p:cNvPr>
            <p:cNvSpPr txBox="1"/>
            <p:nvPr/>
          </p:nvSpPr>
          <p:spPr>
            <a:xfrm>
              <a:off x="3522232" y="4199833"/>
              <a:ext cx="30673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7F75CDF-9BBD-4418-86D8-01E16B276A2F}"/>
                </a:ext>
              </a:extLst>
            </p:cNvPr>
            <p:cNvSpPr/>
            <p:nvPr/>
          </p:nvSpPr>
          <p:spPr>
            <a:xfrm>
              <a:off x="4121285" y="4305036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6DC411D-8E3B-4866-BFDF-D5ED2A53677E}"/>
                </a:ext>
              </a:extLst>
            </p:cNvPr>
            <p:cNvSpPr txBox="1"/>
            <p:nvPr/>
          </p:nvSpPr>
          <p:spPr>
            <a:xfrm>
              <a:off x="4584720" y="4199833"/>
              <a:ext cx="30673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AF5B634-E521-47FC-A175-732593C6E1D9}"/>
                </a:ext>
              </a:extLst>
            </p:cNvPr>
            <p:cNvSpPr/>
            <p:nvPr/>
          </p:nvSpPr>
          <p:spPr>
            <a:xfrm>
              <a:off x="5183796" y="4305036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95A8BF1-5453-4390-B4F1-87BF709ECADC}"/>
                </a:ext>
              </a:extLst>
            </p:cNvPr>
            <p:cNvSpPr txBox="1"/>
            <p:nvPr/>
          </p:nvSpPr>
          <p:spPr>
            <a:xfrm>
              <a:off x="5647231" y="4199833"/>
              <a:ext cx="30673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6746E86-D142-4FA5-8240-F616A4ED6F2C}"/>
                </a:ext>
              </a:extLst>
            </p:cNvPr>
            <p:cNvSpPr/>
            <p:nvPr/>
          </p:nvSpPr>
          <p:spPr>
            <a:xfrm>
              <a:off x="6246283" y="4305036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067A3CF-511A-4EBB-9D0A-91F86C3D24F3}"/>
                </a:ext>
              </a:extLst>
            </p:cNvPr>
            <p:cNvSpPr txBox="1"/>
            <p:nvPr/>
          </p:nvSpPr>
          <p:spPr>
            <a:xfrm>
              <a:off x="6709717" y="4199833"/>
              <a:ext cx="1619609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1D07E4-B9BB-4625-A7D2-C60A2061B080}">
  <ds:schemaRefs>
    <ds:schemaRef ds:uri="http://purl.org/dc/terms/"/>
    <ds:schemaRef ds:uri="http://schemas.openxmlformats.org/package/2006/metadata/core-properties"/>
    <ds:schemaRef ds:uri="3ff2fa63-d22b-4bb2-9a0e-763a487e02e4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6f9e58f7-d1e4-4b3c-85fb-26810108429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B015637-B3F0-4054-A240-AAD2C2CB5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C44B36-5A92-4302-A845-94A631F42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fig-A-24</Template>
  <TotalTime>108</TotalTime>
  <Words>35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Natural Hazards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Hazards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2021-02-25T01:09:04Z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