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22D81C-6E46-42F4-A1C0-820629812D71}" v="7" dt="2021-02-25T01:07:33.9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BB22D81C-6E46-42F4-A1C0-820629812D71}"/>
    <pc:docChg chg="custSel modSld">
      <pc:chgData name="Christopher Keane" userId="2677a39a-78fe-4da0-ac2a-39406820a4c7" providerId="ADAL" clId="{BB22D81C-6E46-42F4-A1C0-820629812D71}" dt="2021-02-25T01:07:24.139" v="25" actId="1036"/>
      <pc:docMkLst>
        <pc:docMk/>
      </pc:docMkLst>
      <pc:sldChg chg="addSp delSp modSp mod">
        <pc:chgData name="Christopher Keane" userId="2677a39a-78fe-4da0-ac2a-39406820a4c7" providerId="ADAL" clId="{BB22D81C-6E46-42F4-A1C0-820629812D71}" dt="2021-02-25T01:07:24.139" v="25" actId="1036"/>
        <pc:sldMkLst>
          <pc:docMk/>
          <pc:sldMk cId="0" sldId="256"/>
        </pc:sldMkLst>
        <pc:spChg chg="mod">
          <ac:chgData name="Christopher Keane" userId="2677a39a-78fe-4da0-ac2a-39406820a4c7" providerId="ADAL" clId="{BB22D81C-6E46-42F4-A1C0-820629812D71}" dt="2021-02-25T01:06:27.988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6" creationId="{D73B9470-C60A-4AEF-AC71-9D100186E23B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9" creationId="{39D57219-E92B-4D5B-9D27-4059799AAB4D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10" creationId="{FEFE2420-5E46-4915-B898-3AC60FD7C0E3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12" creationId="{3A85A6A8-2D65-46A5-88A0-F4C7561C4A87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13" creationId="{9CB878FB-3759-4DD2-9394-01D3F7032B71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15" creationId="{60199A61-D3D5-4B72-9A52-B8A4A22632B0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16" creationId="{DB846C5C-E193-4887-9F11-37FDCD49A788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18" creationId="{E8C22335-1D7D-4A42-A5DB-464F04B0C282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19" creationId="{F24E07AA-2004-423B-8229-605A365EAB13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21" creationId="{EF1171D2-4723-4219-AEEF-CD119F3DBE82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22" creationId="{02E74D5D-5539-445A-AA31-10CD39F497A3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24" creationId="{90C15B38-2A5C-47A1-99C2-4ED82D177C05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25" creationId="{C10849E1-96E3-4D74-AD96-37254FEC4C7C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27" creationId="{DB9005D5-6AD3-4E59-8301-18AA0CD26AEF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28" creationId="{FD14C140-846E-4636-98F9-45D9BB674820}"/>
          </ac:spMkLst>
        </pc:spChg>
        <pc:spChg chg="mod topLvl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29" creationId="{4C9CD09B-D5FB-4CB4-8391-BD6AC4E65EFF}"/>
          </ac:spMkLst>
        </pc:spChg>
        <pc:spChg chg="mod topLvl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30" creationId="{DE05B83B-149C-4ECF-B767-9E2692B05116}"/>
          </ac:spMkLst>
        </pc:spChg>
        <pc:spChg chg="mod topLvl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31" creationId="{BF4156B1-E1E0-491D-8B86-AF1E65408389}"/>
          </ac:spMkLst>
        </pc:spChg>
        <pc:spChg chg="mod topLvl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32" creationId="{993A1CC5-24A2-48EF-B9CF-506219F94E71}"/>
          </ac:spMkLst>
        </pc:spChg>
        <pc:spChg chg="mod topLvl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33" creationId="{5BA19CCA-5018-48F1-A63C-14FE190FBD1E}"/>
          </ac:spMkLst>
        </pc:spChg>
        <pc:spChg chg="mod topLvl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34" creationId="{617AC9BC-9756-4D78-8107-5AC70534ED0E}"/>
          </ac:spMkLst>
        </pc:spChg>
        <pc:spChg chg="mod topLvl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35" creationId="{A3CBCFB3-76AA-4E54-B9F9-4EFE4230491F}"/>
          </ac:spMkLst>
        </pc:spChg>
        <pc:spChg chg="mod topLvl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36" creationId="{E2AEDDDB-0DC6-4181-8B23-B1281BED9506}"/>
          </ac:spMkLst>
        </pc:spChg>
        <pc:spChg chg="mod topLvl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37" creationId="{8CE273A8-7820-4EE8-8F7D-4F08B0A8AF53}"/>
          </ac:spMkLst>
        </pc:spChg>
        <pc:spChg chg="mod topLvl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38" creationId="{0579E112-E2EA-444D-B1F2-F194B736F3FE}"/>
          </ac:spMkLst>
        </pc:spChg>
        <pc:spChg chg="mod topLvl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39" creationId="{02D59BD7-0C85-4C8C-99DF-2CD1B5242EF7}"/>
          </ac:spMkLst>
        </pc:spChg>
        <pc:spChg chg="mod topLvl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40" creationId="{8ABA38D9-2234-4809-B020-EFF84B7618BC}"/>
          </ac:spMkLst>
        </pc:spChg>
        <pc:spChg chg="mod topLvl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41" creationId="{182D9D9E-EABC-4559-8E84-68408A226367}"/>
          </ac:spMkLst>
        </pc:spChg>
        <pc:spChg chg="mod topLvl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42" creationId="{993ED1A8-97EF-4B91-A4EF-A97E6EFB364D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44" creationId="{FB37B6A2-B849-404E-A6C9-49734888E677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45" creationId="{4E5842F5-463A-47DD-AA5C-32D97BBFBC4B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46" creationId="{FA7FB090-9410-4EAB-B253-3E0F74B148CF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47" creationId="{4EF542AD-9494-4D1C-8E8D-C4159ABCF1CB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48" creationId="{E431C8B4-9035-428C-8452-C3F12EFEB1BC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49" creationId="{B39BFCEF-3A85-4BDF-9259-88C5BDA9E73E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50" creationId="{D53EA0E0-3089-41BE-9CC2-38F10CA5EE31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51" creationId="{66A6D43A-E385-48CC-A28D-32B535FE419C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52" creationId="{57D9C3A2-77C9-4E15-B47D-0E72E784B39B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53" creationId="{7E2ACC92-F300-4E55-9E50-990555B94458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55" creationId="{7DF43E05-D1E4-4F18-82E9-06B9865F9011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56" creationId="{44DB8A7A-A89F-447D-BEB9-0A2738727B4D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57" creationId="{89E6CC05-67AF-4AF7-96A5-4634C4615217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58" creationId="{30B4DEAD-6B55-4B2B-8049-E8BFC587FF1C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59" creationId="{AD417A9A-4A7D-4A60-B870-DE4D1CE9EE05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60" creationId="{51241C83-0929-4F1C-99C7-9173D2B55164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61" creationId="{CF6ACCE3-4A32-4654-8C68-D3CA7ADF4C7F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62" creationId="{3CA0D908-FEE9-489B-A4E9-889AC51C0B11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63" creationId="{72FA251C-2BE8-4D0C-BF0D-C931E7591F6A}"/>
          </ac:spMkLst>
        </pc:spChg>
        <pc:spChg chg="mod">
          <ac:chgData name="Christopher Keane" userId="2677a39a-78fe-4da0-ac2a-39406820a4c7" providerId="ADAL" clId="{BB22D81C-6E46-42F4-A1C0-820629812D71}" dt="2021-02-25T01:07:19.718" v="6" actId="165"/>
          <ac:spMkLst>
            <pc:docMk/>
            <pc:sldMk cId="0" sldId="256"/>
            <ac:spMk id="64" creationId="{E5128DC2-7C73-437A-81F2-ABB0D34D123A}"/>
          </ac:spMkLst>
        </pc:spChg>
        <pc:grpChg chg="del mod">
          <ac:chgData name="Christopher Keane" userId="2677a39a-78fe-4da0-ac2a-39406820a4c7" providerId="ADAL" clId="{BB22D81C-6E46-42F4-A1C0-820629812D71}" dt="2021-02-25T01:07:19.718" v="6" actId="165"/>
          <ac:grpSpMkLst>
            <pc:docMk/>
            <pc:sldMk cId="0" sldId="256"/>
            <ac:grpSpMk id="5" creationId="{8A838AB6-62EB-449C-96CD-621101E3CA5D}"/>
          </ac:grpSpMkLst>
        </pc:grpChg>
        <pc:grpChg chg="mod topLvl">
          <ac:chgData name="Christopher Keane" userId="2677a39a-78fe-4da0-ac2a-39406820a4c7" providerId="ADAL" clId="{BB22D81C-6E46-42F4-A1C0-820629812D71}" dt="2021-02-25T01:07:19.718" v="6" actId="165"/>
          <ac:grpSpMkLst>
            <pc:docMk/>
            <pc:sldMk cId="0" sldId="256"/>
            <ac:grpSpMk id="7" creationId="{8A838AB6-62EB-449C-96CD-621101E3CA5D}"/>
          </ac:grpSpMkLst>
        </pc:grpChg>
        <pc:grpChg chg="mod">
          <ac:chgData name="Christopher Keane" userId="2677a39a-78fe-4da0-ac2a-39406820a4c7" providerId="ADAL" clId="{BB22D81C-6E46-42F4-A1C0-820629812D71}" dt="2021-02-25T01:07:19.718" v="6" actId="165"/>
          <ac:grpSpMkLst>
            <pc:docMk/>
            <pc:sldMk cId="0" sldId="256"/>
            <ac:grpSpMk id="8" creationId="{8A838AB6-62EB-449C-96CD-621101E3CA5D}"/>
          </ac:grpSpMkLst>
        </pc:grpChg>
        <pc:grpChg chg="mod">
          <ac:chgData name="Christopher Keane" userId="2677a39a-78fe-4da0-ac2a-39406820a4c7" providerId="ADAL" clId="{BB22D81C-6E46-42F4-A1C0-820629812D71}" dt="2021-02-25T01:07:19.718" v="6" actId="165"/>
          <ac:grpSpMkLst>
            <pc:docMk/>
            <pc:sldMk cId="0" sldId="256"/>
            <ac:grpSpMk id="11" creationId="{8A838AB6-62EB-449C-96CD-621101E3CA5D}"/>
          </ac:grpSpMkLst>
        </pc:grpChg>
        <pc:grpChg chg="mod">
          <ac:chgData name="Christopher Keane" userId="2677a39a-78fe-4da0-ac2a-39406820a4c7" providerId="ADAL" clId="{BB22D81C-6E46-42F4-A1C0-820629812D71}" dt="2021-02-25T01:07:19.718" v="6" actId="165"/>
          <ac:grpSpMkLst>
            <pc:docMk/>
            <pc:sldMk cId="0" sldId="256"/>
            <ac:grpSpMk id="14" creationId="{8A838AB6-62EB-449C-96CD-621101E3CA5D}"/>
          </ac:grpSpMkLst>
        </pc:grpChg>
        <pc:grpChg chg="mod">
          <ac:chgData name="Christopher Keane" userId="2677a39a-78fe-4da0-ac2a-39406820a4c7" providerId="ADAL" clId="{BB22D81C-6E46-42F4-A1C0-820629812D71}" dt="2021-02-25T01:07:19.718" v="6" actId="165"/>
          <ac:grpSpMkLst>
            <pc:docMk/>
            <pc:sldMk cId="0" sldId="256"/>
            <ac:grpSpMk id="17" creationId="{8A838AB6-62EB-449C-96CD-621101E3CA5D}"/>
          </ac:grpSpMkLst>
        </pc:grpChg>
        <pc:grpChg chg="mod">
          <ac:chgData name="Christopher Keane" userId="2677a39a-78fe-4da0-ac2a-39406820a4c7" providerId="ADAL" clId="{BB22D81C-6E46-42F4-A1C0-820629812D71}" dt="2021-02-25T01:07:19.718" v="6" actId="165"/>
          <ac:grpSpMkLst>
            <pc:docMk/>
            <pc:sldMk cId="0" sldId="256"/>
            <ac:grpSpMk id="20" creationId="{8A838AB6-62EB-449C-96CD-621101E3CA5D}"/>
          </ac:grpSpMkLst>
        </pc:grpChg>
        <pc:grpChg chg="mod">
          <ac:chgData name="Christopher Keane" userId="2677a39a-78fe-4da0-ac2a-39406820a4c7" providerId="ADAL" clId="{BB22D81C-6E46-42F4-A1C0-820629812D71}" dt="2021-02-25T01:07:19.718" v="6" actId="165"/>
          <ac:grpSpMkLst>
            <pc:docMk/>
            <pc:sldMk cId="0" sldId="256"/>
            <ac:grpSpMk id="23" creationId="{8A838AB6-62EB-449C-96CD-621101E3CA5D}"/>
          </ac:grpSpMkLst>
        </pc:grpChg>
        <pc:grpChg chg="mod topLvl">
          <ac:chgData name="Christopher Keane" userId="2677a39a-78fe-4da0-ac2a-39406820a4c7" providerId="ADAL" clId="{BB22D81C-6E46-42F4-A1C0-820629812D71}" dt="2021-02-25T01:07:19.718" v="6" actId="165"/>
          <ac:grpSpMkLst>
            <pc:docMk/>
            <pc:sldMk cId="0" sldId="256"/>
            <ac:grpSpMk id="26" creationId="{8A838AB6-62EB-449C-96CD-621101E3CA5D}"/>
          </ac:grpSpMkLst>
        </pc:grpChg>
        <pc:grpChg chg="mod topLvl">
          <ac:chgData name="Christopher Keane" userId="2677a39a-78fe-4da0-ac2a-39406820a4c7" providerId="ADAL" clId="{BB22D81C-6E46-42F4-A1C0-820629812D71}" dt="2021-02-25T01:07:24.139" v="25" actId="1036"/>
          <ac:grpSpMkLst>
            <pc:docMk/>
            <pc:sldMk cId="0" sldId="256"/>
            <ac:grpSpMk id="43" creationId="{8A838AB6-62EB-449C-96CD-621101E3CA5D}"/>
          </ac:grpSpMkLst>
        </pc:grpChg>
        <pc:grpChg chg="del mod topLvl">
          <ac:chgData name="Christopher Keane" userId="2677a39a-78fe-4da0-ac2a-39406820a4c7" providerId="ADAL" clId="{BB22D81C-6E46-42F4-A1C0-820629812D71}" dt="2021-02-25T01:07:21.521" v="7" actId="478"/>
          <ac:grpSpMkLst>
            <pc:docMk/>
            <pc:sldMk cId="0" sldId="256"/>
            <ac:grpSpMk id="54" creationId="{8A838AB6-62EB-449C-96CD-621101E3CA5D}"/>
          </ac:grpSpMkLst>
        </pc:grpChg>
        <pc:picChg chg="add del mod">
          <ac:chgData name="Christopher Keane" userId="2677a39a-78fe-4da0-ac2a-39406820a4c7" providerId="ADAL" clId="{BB22D81C-6E46-42F4-A1C0-820629812D71}" dt="2021-02-25T01:07:15.453" v="5" actId="27803"/>
          <ac:picMkLst>
            <pc:docMk/>
            <pc:sldMk cId="0" sldId="256"/>
            <ac:picMk id="4" creationId="{8A838AB6-62EB-449C-96CD-621101E3CA5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6490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A-12</a:t>
            </a:r>
          </a:p>
          <a:p>
            <a:r>
              <a:t>Survey Category: Climate 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55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799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8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580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44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89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500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133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79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69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352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2153450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Climate Change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Importance of concept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73B9470-C60A-4AEF-AC71-9D100186E23B}"/>
              </a:ext>
            </a:extLst>
          </p:cNvPr>
          <p:cNvSpPr/>
          <p:nvPr/>
        </p:nvSpPr>
        <p:spPr>
          <a:xfrm>
            <a:off x="2425378" y="2763751"/>
            <a:ext cx="4607442" cy="1116655"/>
          </a:xfrm>
          <a:custGeom>
            <a:avLst/>
            <a:gdLst>
              <a:gd name="connsiteX0" fmla="*/ 0 w 4607442"/>
              <a:gd name="connsiteY0" fmla="*/ 1116656 h 1116655"/>
              <a:gd name="connsiteX1" fmla="*/ 4607443 w 4607442"/>
              <a:gd name="connsiteY1" fmla="*/ 1116656 h 1116655"/>
              <a:gd name="connsiteX2" fmla="*/ 4607443 w 4607442"/>
              <a:gd name="connsiteY2" fmla="*/ 0 h 1116655"/>
              <a:gd name="connsiteX3" fmla="*/ 0 w 4607442"/>
              <a:gd name="connsiteY3" fmla="*/ 0 h 1116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07442" h="1116655">
                <a:moveTo>
                  <a:pt x="0" y="1116656"/>
                </a:moveTo>
                <a:lnTo>
                  <a:pt x="4607443" y="1116656"/>
                </a:lnTo>
                <a:lnTo>
                  <a:pt x="4607443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2475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8A838AB6-62EB-449C-96CD-621101E3CA5D}"/>
              </a:ext>
            </a:extLst>
          </p:cNvPr>
          <p:cNvGrpSpPr/>
          <p:nvPr/>
        </p:nvGrpSpPr>
        <p:grpSpPr>
          <a:xfrm>
            <a:off x="2289137" y="2763751"/>
            <a:ext cx="5003781" cy="1401679"/>
            <a:chOff x="2289137" y="2763751"/>
            <a:chExt cx="5003781" cy="1401679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8A838AB6-62EB-449C-96CD-621101E3CA5D}"/>
                </a:ext>
              </a:extLst>
            </p:cNvPr>
            <p:cNvGrpSpPr/>
            <p:nvPr/>
          </p:nvGrpSpPr>
          <p:grpSpPr>
            <a:xfrm>
              <a:off x="2289137" y="2763751"/>
              <a:ext cx="272483" cy="1401679"/>
              <a:chOff x="2289137" y="2763751"/>
              <a:chExt cx="272483" cy="1401679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39D57219-E92B-4D5B-9D27-4059799AAB4D}"/>
                  </a:ext>
                </a:extLst>
              </p:cNvPr>
              <p:cNvSpPr/>
              <p:nvPr/>
            </p:nvSpPr>
            <p:spPr>
              <a:xfrm>
                <a:off x="2425378" y="2763751"/>
                <a:ext cx="24771" cy="1116655"/>
              </a:xfrm>
              <a:custGeom>
                <a:avLst/>
                <a:gdLst>
                  <a:gd name="connsiteX0" fmla="*/ 0 w 24771"/>
                  <a:gd name="connsiteY0" fmla="*/ 1116656 h 1116655"/>
                  <a:gd name="connsiteX1" fmla="*/ 0 w 24771"/>
                  <a:gd name="connsiteY1" fmla="*/ 0 h 1116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771" h="1116655">
                    <a:moveTo>
                      <a:pt x="0" y="1116656"/>
                    </a:moveTo>
                    <a:lnTo>
                      <a:pt x="0" y="0"/>
                    </a:lnTo>
                  </a:path>
                </a:pathLst>
              </a:custGeom>
              <a:noFill/>
              <a:ln w="1980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EFE2420-5E46-4915-B898-3AC60FD7C0E3}"/>
                  </a:ext>
                </a:extLst>
              </p:cNvPr>
              <p:cNvSpPr txBox="1"/>
              <p:nvPr/>
            </p:nvSpPr>
            <p:spPr>
              <a:xfrm>
                <a:off x="2197697" y="3871864"/>
                <a:ext cx="455363" cy="3392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6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8A838AB6-62EB-449C-96CD-621101E3CA5D}"/>
                </a:ext>
              </a:extLst>
            </p:cNvPr>
            <p:cNvGrpSpPr/>
            <p:nvPr/>
          </p:nvGrpSpPr>
          <p:grpSpPr>
            <a:xfrm>
              <a:off x="3148697" y="2763751"/>
              <a:ext cx="396339" cy="1401679"/>
              <a:chOff x="3148697" y="2763751"/>
              <a:chExt cx="396339" cy="1401679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3A85A6A8-2D65-46A5-88A0-F4C7561C4A87}"/>
                  </a:ext>
                </a:extLst>
              </p:cNvPr>
              <p:cNvSpPr/>
              <p:nvPr/>
            </p:nvSpPr>
            <p:spPr>
              <a:xfrm>
                <a:off x="3346867" y="2763751"/>
                <a:ext cx="24771" cy="1116655"/>
              </a:xfrm>
              <a:custGeom>
                <a:avLst/>
                <a:gdLst>
                  <a:gd name="connsiteX0" fmla="*/ 0 w 24771"/>
                  <a:gd name="connsiteY0" fmla="*/ 1116656 h 1116655"/>
                  <a:gd name="connsiteX1" fmla="*/ 0 w 24771"/>
                  <a:gd name="connsiteY1" fmla="*/ 0 h 1116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771" h="1116655">
                    <a:moveTo>
                      <a:pt x="0" y="1116656"/>
                    </a:moveTo>
                    <a:lnTo>
                      <a:pt x="0" y="0"/>
                    </a:lnTo>
                  </a:path>
                </a:pathLst>
              </a:custGeom>
              <a:noFill/>
              <a:ln w="1980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CB878FB-3759-4DD2-9394-01D3F7032B71}"/>
                  </a:ext>
                </a:extLst>
              </p:cNvPr>
              <p:cNvSpPr txBox="1"/>
              <p:nvPr/>
            </p:nvSpPr>
            <p:spPr>
              <a:xfrm>
                <a:off x="3057257" y="3871864"/>
                <a:ext cx="579219" cy="3392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6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8A838AB6-62EB-449C-96CD-621101E3CA5D}"/>
                </a:ext>
              </a:extLst>
            </p:cNvPr>
            <p:cNvGrpSpPr/>
            <p:nvPr/>
          </p:nvGrpSpPr>
          <p:grpSpPr>
            <a:xfrm>
              <a:off x="4070186" y="2763751"/>
              <a:ext cx="396339" cy="1401679"/>
              <a:chOff x="4070186" y="2763751"/>
              <a:chExt cx="396339" cy="1401679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60199A61-D3D5-4B72-9A52-B8A4A22632B0}"/>
                  </a:ext>
                </a:extLst>
              </p:cNvPr>
              <p:cNvSpPr/>
              <p:nvPr/>
            </p:nvSpPr>
            <p:spPr>
              <a:xfrm>
                <a:off x="4268355" y="2763751"/>
                <a:ext cx="24771" cy="1116655"/>
              </a:xfrm>
              <a:custGeom>
                <a:avLst/>
                <a:gdLst>
                  <a:gd name="connsiteX0" fmla="*/ 0 w 24771"/>
                  <a:gd name="connsiteY0" fmla="*/ 1116656 h 1116655"/>
                  <a:gd name="connsiteX1" fmla="*/ 0 w 24771"/>
                  <a:gd name="connsiteY1" fmla="*/ 0 h 1116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771" h="1116655">
                    <a:moveTo>
                      <a:pt x="0" y="1116656"/>
                    </a:moveTo>
                    <a:lnTo>
                      <a:pt x="0" y="0"/>
                    </a:lnTo>
                  </a:path>
                </a:pathLst>
              </a:custGeom>
              <a:noFill/>
              <a:ln w="1980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B846C5C-E193-4887-9F11-37FDCD49A788}"/>
                  </a:ext>
                </a:extLst>
              </p:cNvPr>
              <p:cNvSpPr txBox="1"/>
              <p:nvPr/>
            </p:nvSpPr>
            <p:spPr>
              <a:xfrm>
                <a:off x="3978746" y="3871864"/>
                <a:ext cx="579219" cy="3392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6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8A838AB6-62EB-449C-96CD-621101E3CA5D}"/>
                </a:ext>
              </a:extLst>
            </p:cNvPr>
            <p:cNvGrpSpPr/>
            <p:nvPr/>
          </p:nvGrpSpPr>
          <p:grpSpPr>
            <a:xfrm>
              <a:off x="4991674" y="2763751"/>
              <a:ext cx="396339" cy="1401679"/>
              <a:chOff x="4991674" y="2763751"/>
              <a:chExt cx="396339" cy="1401679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E8C22335-1D7D-4A42-A5DB-464F04B0C282}"/>
                  </a:ext>
                </a:extLst>
              </p:cNvPr>
              <p:cNvSpPr/>
              <p:nvPr/>
            </p:nvSpPr>
            <p:spPr>
              <a:xfrm>
                <a:off x="5189844" y="2763751"/>
                <a:ext cx="24771" cy="1116655"/>
              </a:xfrm>
              <a:custGeom>
                <a:avLst/>
                <a:gdLst>
                  <a:gd name="connsiteX0" fmla="*/ 0 w 24771"/>
                  <a:gd name="connsiteY0" fmla="*/ 1116656 h 1116655"/>
                  <a:gd name="connsiteX1" fmla="*/ 0 w 24771"/>
                  <a:gd name="connsiteY1" fmla="*/ 0 h 1116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771" h="1116655">
                    <a:moveTo>
                      <a:pt x="0" y="1116656"/>
                    </a:moveTo>
                    <a:lnTo>
                      <a:pt x="0" y="0"/>
                    </a:lnTo>
                  </a:path>
                </a:pathLst>
              </a:custGeom>
              <a:noFill/>
              <a:ln w="1980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24E07AA-2004-423B-8229-605A365EAB13}"/>
                  </a:ext>
                </a:extLst>
              </p:cNvPr>
              <p:cNvSpPr txBox="1"/>
              <p:nvPr/>
            </p:nvSpPr>
            <p:spPr>
              <a:xfrm>
                <a:off x="4900234" y="3871864"/>
                <a:ext cx="579219" cy="3392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6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8A838AB6-62EB-449C-96CD-621101E3CA5D}"/>
                </a:ext>
              </a:extLst>
            </p:cNvPr>
            <p:cNvGrpSpPr/>
            <p:nvPr/>
          </p:nvGrpSpPr>
          <p:grpSpPr>
            <a:xfrm>
              <a:off x="5913163" y="2763751"/>
              <a:ext cx="396339" cy="1401679"/>
              <a:chOff x="5913163" y="2763751"/>
              <a:chExt cx="396339" cy="1401679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EF1171D2-4723-4219-AEEF-CD119F3DBE82}"/>
                  </a:ext>
                </a:extLst>
              </p:cNvPr>
              <p:cNvSpPr/>
              <p:nvPr/>
            </p:nvSpPr>
            <p:spPr>
              <a:xfrm>
                <a:off x="6111332" y="2763751"/>
                <a:ext cx="24771" cy="1116655"/>
              </a:xfrm>
              <a:custGeom>
                <a:avLst/>
                <a:gdLst>
                  <a:gd name="connsiteX0" fmla="*/ 0 w 24771"/>
                  <a:gd name="connsiteY0" fmla="*/ 1116656 h 1116655"/>
                  <a:gd name="connsiteX1" fmla="*/ 0 w 24771"/>
                  <a:gd name="connsiteY1" fmla="*/ 0 h 1116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771" h="1116655">
                    <a:moveTo>
                      <a:pt x="0" y="1116656"/>
                    </a:moveTo>
                    <a:lnTo>
                      <a:pt x="0" y="0"/>
                    </a:lnTo>
                  </a:path>
                </a:pathLst>
              </a:custGeom>
              <a:noFill/>
              <a:ln w="1980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2E74D5D-5539-445A-AA31-10CD39F497A3}"/>
                  </a:ext>
                </a:extLst>
              </p:cNvPr>
              <p:cNvSpPr txBox="1"/>
              <p:nvPr/>
            </p:nvSpPr>
            <p:spPr>
              <a:xfrm>
                <a:off x="5821723" y="3871864"/>
                <a:ext cx="579219" cy="3392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6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8A838AB6-62EB-449C-96CD-621101E3CA5D}"/>
                </a:ext>
              </a:extLst>
            </p:cNvPr>
            <p:cNvGrpSpPr/>
            <p:nvPr/>
          </p:nvGrpSpPr>
          <p:grpSpPr>
            <a:xfrm>
              <a:off x="6772723" y="2763751"/>
              <a:ext cx="520195" cy="1401679"/>
              <a:chOff x="6772723" y="2763751"/>
              <a:chExt cx="520195" cy="1401679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90C15B38-2A5C-47A1-99C2-4ED82D177C05}"/>
                  </a:ext>
                </a:extLst>
              </p:cNvPr>
              <p:cNvSpPr/>
              <p:nvPr/>
            </p:nvSpPr>
            <p:spPr>
              <a:xfrm>
                <a:off x="7032821" y="2763751"/>
                <a:ext cx="24771" cy="1116655"/>
              </a:xfrm>
              <a:custGeom>
                <a:avLst/>
                <a:gdLst>
                  <a:gd name="connsiteX0" fmla="*/ 0 w 24771"/>
                  <a:gd name="connsiteY0" fmla="*/ 1116656 h 1116655"/>
                  <a:gd name="connsiteX1" fmla="*/ 0 w 24771"/>
                  <a:gd name="connsiteY1" fmla="*/ 0 h 1116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771" h="1116655">
                    <a:moveTo>
                      <a:pt x="0" y="1116656"/>
                    </a:moveTo>
                    <a:lnTo>
                      <a:pt x="0" y="0"/>
                    </a:lnTo>
                  </a:path>
                </a:pathLst>
              </a:custGeom>
              <a:noFill/>
              <a:ln w="1980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10849E1-96E3-4D74-AD96-37254FEC4C7C}"/>
                  </a:ext>
                </a:extLst>
              </p:cNvPr>
              <p:cNvSpPr txBox="1"/>
              <p:nvPr/>
            </p:nvSpPr>
            <p:spPr>
              <a:xfrm>
                <a:off x="6681283" y="3871864"/>
                <a:ext cx="703075" cy="3392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6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8A838AB6-62EB-449C-96CD-621101E3CA5D}"/>
              </a:ext>
            </a:extLst>
          </p:cNvPr>
          <p:cNvGrpSpPr/>
          <p:nvPr/>
        </p:nvGrpSpPr>
        <p:grpSpPr>
          <a:xfrm>
            <a:off x="1372602" y="2916172"/>
            <a:ext cx="966076" cy="811814"/>
            <a:chOff x="1372602" y="2916172"/>
            <a:chExt cx="966076" cy="811814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B9005D5-6AD3-4E59-8301-18AA0CD26AEF}"/>
                </a:ext>
              </a:extLst>
            </p:cNvPr>
            <p:cNvSpPr txBox="1"/>
            <p:nvPr/>
          </p:nvSpPr>
          <p:spPr>
            <a:xfrm>
              <a:off x="1305933" y="3434420"/>
              <a:ext cx="1124185" cy="3392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6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Employers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D14C140-846E-4636-98F9-45D9BB674820}"/>
                </a:ext>
              </a:extLst>
            </p:cNvPr>
            <p:cNvSpPr txBox="1"/>
            <p:nvPr/>
          </p:nvSpPr>
          <p:spPr>
            <a:xfrm>
              <a:off x="1281162" y="2870452"/>
              <a:ext cx="1148956" cy="3392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6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Academics</a:t>
              </a:r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C9CD09B-D5FB-4CB4-8391-BD6AC4E65EFF}"/>
              </a:ext>
            </a:extLst>
          </p:cNvPr>
          <p:cNvSpPr/>
          <p:nvPr/>
        </p:nvSpPr>
        <p:spPr>
          <a:xfrm>
            <a:off x="2425378" y="3378476"/>
            <a:ext cx="759990" cy="451175"/>
          </a:xfrm>
          <a:custGeom>
            <a:avLst/>
            <a:gdLst>
              <a:gd name="connsiteX0" fmla="*/ 0 w 759990"/>
              <a:gd name="connsiteY0" fmla="*/ 451175 h 451175"/>
              <a:gd name="connsiteX1" fmla="*/ 759990 w 759990"/>
              <a:gd name="connsiteY1" fmla="*/ 451175 h 451175"/>
              <a:gd name="connsiteX2" fmla="*/ 759990 w 759990"/>
              <a:gd name="connsiteY2" fmla="*/ 0 h 451175"/>
              <a:gd name="connsiteX3" fmla="*/ 0 w 759990"/>
              <a:gd name="connsiteY3" fmla="*/ 0 h 45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9990" h="451175">
                <a:moveTo>
                  <a:pt x="0" y="451175"/>
                </a:moveTo>
                <a:lnTo>
                  <a:pt x="759990" y="451175"/>
                </a:lnTo>
                <a:lnTo>
                  <a:pt x="75999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475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E05B83B-149C-4ECF-B767-9E2692B05116}"/>
              </a:ext>
            </a:extLst>
          </p:cNvPr>
          <p:cNvSpPr/>
          <p:nvPr/>
        </p:nvSpPr>
        <p:spPr>
          <a:xfrm>
            <a:off x="3185368" y="3378476"/>
            <a:ext cx="1282493" cy="451175"/>
          </a:xfrm>
          <a:custGeom>
            <a:avLst/>
            <a:gdLst>
              <a:gd name="connsiteX0" fmla="*/ 0 w 1282493"/>
              <a:gd name="connsiteY0" fmla="*/ 451175 h 451175"/>
              <a:gd name="connsiteX1" fmla="*/ 1282494 w 1282493"/>
              <a:gd name="connsiteY1" fmla="*/ 451175 h 451175"/>
              <a:gd name="connsiteX2" fmla="*/ 1282494 w 1282493"/>
              <a:gd name="connsiteY2" fmla="*/ 0 h 451175"/>
              <a:gd name="connsiteX3" fmla="*/ 0 w 1282493"/>
              <a:gd name="connsiteY3" fmla="*/ 0 h 45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2493" h="451175">
                <a:moveTo>
                  <a:pt x="0" y="451175"/>
                </a:moveTo>
                <a:lnTo>
                  <a:pt x="1282494" y="451175"/>
                </a:lnTo>
                <a:lnTo>
                  <a:pt x="1282494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475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F4156B1-E1E0-491D-8B86-AF1E65408389}"/>
              </a:ext>
            </a:extLst>
          </p:cNvPr>
          <p:cNvSpPr/>
          <p:nvPr/>
        </p:nvSpPr>
        <p:spPr>
          <a:xfrm>
            <a:off x="4467862" y="3378476"/>
            <a:ext cx="902488" cy="451175"/>
          </a:xfrm>
          <a:custGeom>
            <a:avLst/>
            <a:gdLst>
              <a:gd name="connsiteX0" fmla="*/ 0 w 902488"/>
              <a:gd name="connsiteY0" fmla="*/ 451175 h 451175"/>
              <a:gd name="connsiteX1" fmla="*/ 902489 w 902488"/>
              <a:gd name="connsiteY1" fmla="*/ 451175 h 451175"/>
              <a:gd name="connsiteX2" fmla="*/ 902489 w 902488"/>
              <a:gd name="connsiteY2" fmla="*/ 0 h 451175"/>
              <a:gd name="connsiteX3" fmla="*/ 0 w 902488"/>
              <a:gd name="connsiteY3" fmla="*/ 0 h 45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2488" h="451175">
                <a:moveTo>
                  <a:pt x="0" y="451175"/>
                </a:moveTo>
                <a:lnTo>
                  <a:pt x="902489" y="451175"/>
                </a:lnTo>
                <a:lnTo>
                  <a:pt x="90248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475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993A1CC5-24A2-48EF-B9CF-506219F94E71}"/>
              </a:ext>
            </a:extLst>
          </p:cNvPr>
          <p:cNvSpPr/>
          <p:nvPr/>
        </p:nvSpPr>
        <p:spPr>
          <a:xfrm>
            <a:off x="5370351" y="3378476"/>
            <a:ext cx="664982" cy="451175"/>
          </a:xfrm>
          <a:custGeom>
            <a:avLst/>
            <a:gdLst>
              <a:gd name="connsiteX0" fmla="*/ 0 w 664982"/>
              <a:gd name="connsiteY0" fmla="*/ 451175 h 451175"/>
              <a:gd name="connsiteX1" fmla="*/ 664983 w 664982"/>
              <a:gd name="connsiteY1" fmla="*/ 451175 h 451175"/>
              <a:gd name="connsiteX2" fmla="*/ 664983 w 664982"/>
              <a:gd name="connsiteY2" fmla="*/ 0 h 451175"/>
              <a:gd name="connsiteX3" fmla="*/ 0 w 664982"/>
              <a:gd name="connsiteY3" fmla="*/ 0 h 45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4982" h="451175">
                <a:moveTo>
                  <a:pt x="0" y="451175"/>
                </a:moveTo>
                <a:lnTo>
                  <a:pt x="664983" y="451175"/>
                </a:lnTo>
                <a:lnTo>
                  <a:pt x="664983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475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5BA19CCA-5018-48F1-A63C-14FE190FBD1E}"/>
              </a:ext>
            </a:extLst>
          </p:cNvPr>
          <p:cNvSpPr/>
          <p:nvPr/>
        </p:nvSpPr>
        <p:spPr>
          <a:xfrm>
            <a:off x="6035334" y="3378476"/>
            <a:ext cx="997486" cy="451175"/>
          </a:xfrm>
          <a:custGeom>
            <a:avLst/>
            <a:gdLst>
              <a:gd name="connsiteX0" fmla="*/ 0 w 997486"/>
              <a:gd name="connsiteY0" fmla="*/ 451175 h 451175"/>
              <a:gd name="connsiteX1" fmla="*/ 997487 w 997486"/>
              <a:gd name="connsiteY1" fmla="*/ 451175 h 451175"/>
              <a:gd name="connsiteX2" fmla="*/ 997487 w 997486"/>
              <a:gd name="connsiteY2" fmla="*/ 0 h 451175"/>
              <a:gd name="connsiteX3" fmla="*/ 0 w 997486"/>
              <a:gd name="connsiteY3" fmla="*/ 0 h 45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7486" h="451175">
                <a:moveTo>
                  <a:pt x="0" y="451175"/>
                </a:moveTo>
                <a:lnTo>
                  <a:pt x="997487" y="451175"/>
                </a:lnTo>
                <a:lnTo>
                  <a:pt x="997487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475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617AC9BC-9756-4D78-8107-5AC70534ED0E}"/>
              </a:ext>
            </a:extLst>
          </p:cNvPr>
          <p:cNvSpPr/>
          <p:nvPr/>
        </p:nvSpPr>
        <p:spPr>
          <a:xfrm>
            <a:off x="2425378" y="2814508"/>
            <a:ext cx="2062623" cy="451175"/>
          </a:xfrm>
          <a:custGeom>
            <a:avLst/>
            <a:gdLst>
              <a:gd name="connsiteX0" fmla="*/ 0 w 2062623"/>
              <a:gd name="connsiteY0" fmla="*/ 451175 h 451175"/>
              <a:gd name="connsiteX1" fmla="*/ 2062623 w 2062623"/>
              <a:gd name="connsiteY1" fmla="*/ 451175 h 451175"/>
              <a:gd name="connsiteX2" fmla="*/ 2062623 w 2062623"/>
              <a:gd name="connsiteY2" fmla="*/ 0 h 451175"/>
              <a:gd name="connsiteX3" fmla="*/ 0 w 2062623"/>
              <a:gd name="connsiteY3" fmla="*/ 0 h 45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2623" h="451175">
                <a:moveTo>
                  <a:pt x="0" y="451175"/>
                </a:moveTo>
                <a:lnTo>
                  <a:pt x="2062623" y="451175"/>
                </a:lnTo>
                <a:lnTo>
                  <a:pt x="206262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475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A3CBCFB3-76AA-4E54-B9F9-4EFE4230491F}"/>
              </a:ext>
            </a:extLst>
          </p:cNvPr>
          <p:cNvSpPr/>
          <p:nvPr/>
        </p:nvSpPr>
        <p:spPr>
          <a:xfrm>
            <a:off x="4488001" y="2814508"/>
            <a:ext cx="1526896" cy="451175"/>
          </a:xfrm>
          <a:custGeom>
            <a:avLst/>
            <a:gdLst>
              <a:gd name="connsiteX0" fmla="*/ 0 w 1526896"/>
              <a:gd name="connsiteY0" fmla="*/ 451175 h 451175"/>
              <a:gd name="connsiteX1" fmla="*/ 1526897 w 1526896"/>
              <a:gd name="connsiteY1" fmla="*/ 451175 h 451175"/>
              <a:gd name="connsiteX2" fmla="*/ 1526897 w 1526896"/>
              <a:gd name="connsiteY2" fmla="*/ 0 h 451175"/>
              <a:gd name="connsiteX3" fmla="*/ 0 w 1526896"/>
              <a:gd name="connsiteY3" fmla="*/ 0 h 45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6896" h="451175">
                <a:moveTo>
                  <a:pt x="0" y="451175"/>
                </a:moveTo>
                <a:lnTo>
                  <a:pt x="1526897" y="451175"/>
                </a:lnTo>
                <a:lnTo>
                  <a:pt x="1526897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475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E2AEDDDB-0DC6-4181-8B23-B1281BED9506}"/>
              </a:ext>
            </a:extLst>
          </p:cNvPr>
          <p:cNvSpPr/>
          <p:nvPr/>
        </p:nvSpPr>
        <p:spPr>
          <a:xfrm>
            <a:off x="6014898" y="2814508"/>
            <a:ext cx="575930" cy="451175"/>
          </a:xfrm>
          <a:custGeom>
            <a:avLst/>
            <a:gdLst>
              <a:gd name="connsiteX0" fmla="*/ 0 w 575930"/>
              <a:gd name="connsiteY0" fmla="*/ 451175 h 451175"/>
              <a:gd name="connsiteX1" fmla="*/ 575930 w 575930"/>
              <a:gd name="connsiteY1" fmla="*/ 451175 h 451175"/>
              <a:gd name="connsiteX2" fmla="*/ 575930 w 575930"/>
              <a:gd name="connsiteY2" fmla="*/ 0 h 451175"/>
              <a:gd name="connsiteX3" fmla="*/ 0 w 575930"/>
              <a:gd name="connsiteY3" fmla="*/ 0 h 45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5930" h="451175">
                <a:moveTo>
                  <a:pt x="0" y="451175"/>
                </a:moveTo>
                <a:lnTo>
                  <a:pt x="575930" y="451175"/>
                </a:lnTo>
                <a:lnTo>
                  <a:pt x="57593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475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8CE273A8-7820-4EE8-8F7D-4F08B0A8AF53}"/>
              </a:ext>
            </a:extLst>
          </p:cNvPr>
          <p:cNvSpPr/>
          <p:nvPr/>
        </p:nvSpPr>
        <p:spPr>
          <a:xfrm>
            <a:off x="6590828" y="2814508"/>
            <a:ext cx="267875" cy="451175"/>
          </a:xfrm>
          <a:custGeom>
            <a:avLst/>
            <a:gdLst>
              <a:gd name="connsiteX0" fmla="*/ 0 w 267875"/>
              <a:gd name="connsiteY0" fmla="*/ 451175 h 451175"/>
              <a:gd name="connsiteX1" fmla="*/ 267876 w 267875"/>
              <a:gd name="connsiteY1" fmla="*/ 451175 h 451175"/>
              <a:gd name="connsiteX2" fmla="*/ 267876 w 267875"/>
              <a:gd name="connsiteY2" fmla="*/ 0 h 451175"/>
              <a:gd name="connsiteX3" fmla="*/ 0 w 267875"/>
              <a:gd name="connsiteY3" fmla="*/ 0 h 45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7875" h="451175">
                <a:moveTo>
                  <a:pt x="0" y="451175"/>
                </a:moveTo>
                <a:lnTo>
                  <a:pt x="267876" y="451175"/>
                </a:lnTo>
                <a:lnTo>
                  <a:pt x="267876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475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0579E112-E2EA-444D-B1F2-F194B736F3FE}"/>
              </a:ext>
            </a:extLst>
          </p:cNvPr>
          <p:cNvSpPr/>
          <p:nvPr/>
        </p:nvSpPr>
        <p:spPr>
          <a:xfrm>
            <a:off x="6858704" y="2814508"/>
            <a:ext cx="174116" cy="451175"/>
          </a:xfrm>
          <a:custGeom>
            <a:avLst/>
            <a:gdLst>
              <a:gd name="connsiteX0" fmla="*/ 0 w 174116"/>
              <a:gd name="connsiteY0" fmla="*/ 451175 h 451175"/>
              <a:gd name="connsiteX1" fmla="*/ 174117 w 174116"/>
              <a:gd name="connsiteY1" fmla="*/ 451175 h 451175"/>
              <a:gd name="connsiteX2" fmla="*/ 174117 w 174116"/>
              <a:gd name="connsiteY2" fmla="*/ 0 h 451175"/>
              <a:gd name="connsiteX3" fmla="*/ 0 w 174116"/>
              <a:gd name="connsiteY3" fmla="*/ 0 h 45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116" h="451175">
                <a:moveTo>
                  <a:pt x="0" y="451175"/>
                </a:moveTo>
                <a:lnTo>
                  <a:pt x="174117" y="451175"/>
                </a:lnTo>
                <a:lnTo>
                  <a:pt x="174117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475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02D59BD7-0C85-4C8C-99DF-2CD1B5242EF7}"/>
              </a:ext>
            </a:extLst>
          </p:cNvPr>
          <p:cNvSpPr/>
          <p:nvPr/>
        </p:nvSpPr>
        <p:spPr>
          <a:xfrm>
            <a:off x="2425378" y="2763751"/>
            <a:ext cx="24771" cy="1116655"/>
          </a:xfrm>
          <a:custGeom>
            <a:avLst/>
            <a:gdLst>
              <a:gd name="connsiteX0" fmla="*/ 0 w 24771"/>
              <a:gd name="connsiteY0" fmla="*/ 1116656 h 1116655"/>
              <a:gd name="connsiteX1" fmla="*/ 0 w 24771"/>
              <a:gd name="connsiteY1" fmla="*/ 0 h 1116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771" h="1116655">
                <a:moveTo>
                  <a:pt x="0" y="1116656"/>
                </a:moveTo>
                <a:lnTo>
                  <a:pt x="0" y="0"/>
                </a:lnTo>
              </a:path>
            </a:pathLst>
          </a:custGeom>
          <a:noFill/>
          <a:ln w="2475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8ABA38D9-2234-4809-B020-EFF84B7618BC}"/>
              </a:ext>
            </a:extLst>
          </p:cNvPr>
          <p:cNvSpPr/>
          <p:nvPr/>
        </p:nvSpPr>
        <p:spPr>
          <a:xfrm>
            <a:off x="7032821" y="2763751"/>
            <a:ext cx="24771" cy="1116655"/>
          </a:xfrm>
          <a:custGeom>
            <a:avLst/>
            <a:gdLst>
              <a:gd name="connsiteX0" fmla="*/ 0 w 24771"/>
              <a:gd name="connsiteY0" fmla="*/ 1116656 h 1116655"/>
              <a:gd name="connsiteX1" fmla="*/ 0 w 24771"/>
              <a:gd name="connsiteY1" fmla="*/ 0 h 1116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771" h="1116655">
                <a:moveTo>
                  <a:pt x="0" y="1116656"/>
                </a:moveTo>
                <a:lnTo>
                  <a:pt x="0" y="0"/>
                </a:lnTo>
              </a:path>
            </a:pathLst>
          </a:custGeom>
          <a:noFill/>
          <a:ln w="2475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182D9D9E-EABC-4559-8E84-68408A226367}"/>
              </a:ext>
            </a:extLst>
          </p:cNvPr>
          <p:cNvSpPr/>
          <p:nvPr/>
        </p:nvSpPr>
        <p:spPr>
          <a:xfrm>
            <a:off x="2425378" y="3880407"/>
            <a:ext cx="4607442" cy="24784"/>
          </a:xfrm>
          <a:custGeom>
            <a:avLst/>
            <a:gdLst>
              <a:gd name="connsiteX0" fmla="*/ 0 w 4607442"/>
              <a:gd name="connsiteY0" fmla="*/ 0 h 24784"/>
              <a:gd name="connsiteX1" fmla="*/ 4607443 w 4607442"/>
              <a:gd name="connsiteY1" fmla="*/ 0 h 24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07442" h="24784">
                <a:moveTo>
                  <a:pt x="0" y="0"/>
                </a:moveTo>
                <a:lnTo>
                  <a:pt x="4607443" y="0"/>
                </a:lnTo>
              </a:path>
            </a:pathLst>
          </a:custGeom>
          <a:noFill/>
          <a:ln w="2475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993ED1A8-97EF-4B91-A4EF-A97E6EFB364D}"/>
              </a:ext>
            </a:extLst>
          </p:cNvPr>
          <p:cNvSpPr/>
          <p:nvPr/>
        </p:nvSpPr>
        <p:spPr>
          <a:xfrm>
            <a:off x="2425378" y="2763751"/>
            <a:ext cx="4607442" cy="24784"/>
          </a:xfrm>
          <a:custGeom>
            <a:avLst/>
            <a:gdLst>
              <a:gd name="connsiteX0" fmla="*/ 0 w 4607442"/>
              <a:gd name="connsiteY0" fmla="*/ 0 h 24784"/>
              <a:gd name="connsiteX1" fmla="*/ 4607443 w 4607442"/>
              <a:gd name="connsiteY1" fmla="*/ 0 h 24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07442" h="24784">
                <a:moveTo>
                  <a:pt x="0" y="0"/>
                </a:moveTo>
                <a:lnTo>
                  <a:pt x="4607443" y="0"/>
                </a:lnTo>
              </a:path>
            </a:pathLst>
          </a:custGeom>
          <a:noFill/>
          <a:ln w="24750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3" name="Graphic 3">
            <a:extLst>
              <a:ext uri="{FF2B5EF4-FFF2-40B4-BE49-F238E27FC236}">
                <a16:creationId xmlns:a16="http://schemas.microsoft.com/office/drawing/2014/main" id="{8A838AB6-62EB-449C-96CD-621101E3CA5D}"/>
              </a:ext>
            </a:extLst>
          </p:cNvPr>
          <p:cNvGrpSpPr/>
          <p:nvPr/>
        </p:nvGrpSpPr>
        <p:grpSpPr>
          <a:xfrm>
            <a:off x="497049" y="4401192"/>
            <a:ext cx="7591247" cy="247846"/>
            <a:chOff x="497049" y="4187187"/>
            <a:chExt cx="7591247" cy="247846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FB37B6A2-B849-404E-A6C9-49734888E677}"/>
                </a:ext>
              </a:extLst>
            </p:cNvPr>
            <p:cNvSpPr/>
            <p:nvPr/>
          </p:nvSpPr>
          <p:spPr>
            <a:xfrm>
              <a:off x="497049" y="4246670"/>
              <a:ext cx="396338" cy="138794"/>
            </a:xfrm>
            <a:custGeom>
              <a:avLst/>
              <a:gdLst>
                <a:gd name="connsiteX0" fmla="*/ 0 w 396338"/>
                <a:gd name="connsiteY0" fmla="*/ 138794 h 138794"/>
                <a:gd name="connsiteX1" fmla="*/ 396338 w 396338"/>
                <a:gd name="connsiteY1" fmla="*/ 138794 h 138794"/>
                <a:gd name="connsiteX2" fmla="*/ 396338 w 396338"/>
                <a:gd name="connsiteY2" fmla="*/ 0 h 138794"/>
                <a:gd name="connsiteX3" fmla="*/ 0 w 396338"/>
                <a:gd name="connsiteY3" fmla="*/ 0 h 138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338" h="138794">
                  <a:moveTo>
                    <a:pt x="0" y="138794"/>
                  </a:moveTo>
                  <a:lnTo>
                    <a:pt x="396338" y="138794"/>
                  </a:lnTo>
                  <a:lnTo>
                    <a:pt x="39633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2475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4E5842F5-463A-47DD-AA5C-32D97BBFBC4B}"/>
                </a:ext>
              </a:extLst>
            </p:cNvPr>
            <p:cNvSpPr txBox="1"/>
            <p:nvPr/>
          </p:nvSpPr>
          <p:spPr>
            <a:xfrm>
              <a:off x="960484" y="4141467"/>
              <a:ext cx="1669151" cy="3392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6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Very important 1</a:t>
              </a: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FA7FB090-9410-4EAB-B253-3E0F74B148CF}"/>
                </a:ext>
              </a:extLst>
            </p:cNvPr>
            <p:cNvSpPr/>
            <p:nvPr/>
          </p:nvSpPr>
          <p:spPr>
            <a:xfrm>
              <a:off x="2909207" y="4246670"/>
              <a:ext cx="396339" cy="138794"/>
            </a:xfrm>
            <a:custGeom>
              <a:avLst/>
              <a:gdLst>
                <a:gd name="connsiteX0" fmla="*/ 0 w 396339"/>
                <a:gd name="connsiteY0" fmla="*/ 138794 h 138794"/>
                <a:gd name="connsiteX1" fmla="*/ 396339 w 396339"/>
                <a:gd name="connsiteY1" fmla="*/ 138794 h 138794"/>
                <a:gd name="connsiteX2" fmla="*/ 396339 w 396339"/>
                <a:gd name="connsiteY2" fmla="*/ 0 h 138794"/>
                <a:gd name="connsiteX3" fmla="*/ 0 w 396339"/>
                <a:gd name="connsiteY3" fmla="*/ 0 h 138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339" h="138794">
                  <a:moveTo>
                    <a:pt x="0" y="138794"/>
                  </a:moveTo>
                  <a:lnTo>
                    <a:pt x="396339" y="138794"/>
                  </a:lnTo>
                  <a:lnTo>
                    <a:pt x="39633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2475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4EF542AD-9494-4D1C-8E8D-C4159ABCF1CB}"/>
                </a:ext>
              </a:extLst>
            </p:cNvPr>
            <p:cNvSpPr txBox="1"/>
            <p:nvPr/>
          </p:nvSpPr>
          <p:spPr>
            <a:xfrm>
              <a:off x="3372642" y="4141467"/>
              <a:ext cx="306735" cy="3392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6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431C8B4-9035-428C-8452-C3F12EFEB1BC}"/>
                </a:ext>
              </a:extLst>
            </p:cNvPr>
            <p:cNvSpPr/>
            <p:nvPr/>
          </p:nvSpPr>
          <p:spPr>
            <a:xfrm>
              <a:off x="3971695" y="4246670"/>
              <a:ext cx="396339" cy="138794"/>
            </a:xfrm>
            <a:custGeom>
              <a:avLst/>
              <a:gdLst>
                <a:gd name="connsiteX0" fmla="*/ 0 w 396339"/>
                <a:gd name="connsiteY0" fmla="*/ 138794 h 138794"/>
                <a:gd name="connsiteX1" fmla="*/ 396339 w 396339"/>
                <a:gd name="connsiteY1" fmla="*/ 138794 h 138794"/>
                <a:gd name="connsiteX2" fmla="*/ 396339 w 396339"/>
                <a:gd name="connsiteY2" fmla="*/ 0 h 138794"/>
                <a:gd name="connsiteX3" fmla="*/ 0 w 396339"/>
                <a:gd name="connsiteY3" fmla="*/ 0 h 138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339" h="138794">
                  <a:moveTo>
                    <a:pt x="0" y="138794"/>
                  </a:moveTo>
                  <a:lnTo>
                    <a:pt x="396339" y="138794"/>
                  </a:lnTo>
                  <a:lnTo>
                    <a:pt x="39633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2475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B39BFCEF-3A85-4BDF-9259-88C5BDA9E73E}"/>
                </a:ext>
              </a:extLst>
            </p:cNvPr>
            <p:cNvSpPr txBox="1"/>
            <p:nvPr/>
          </p:nvSpPr>
          <p:spPr>
            <a:xfrm>
              <a:off x="4435130" y="4141467"/>
              <a:ext cx="306735" cy="3392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6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D53EA0E0-3089-41BE-9CC2-38F10CA5EE31}"/>
                </a:ext>
              </a:extLst>
            </p:cNvPr>
            <p:cNvSpPr/>
            <p:nvPr/>
          </p:nvSpPr>
          <p:spPr>
            <a:xfrm>
              <a:off x="5034206" y="4246670"/>
              <a:ext cx="396339" cy="138794"/>
            </a:xfrm>
            <a:custGeom>
              <a:avLst/>
              <a:gdLst>
                <a:gd name="connsiteX0" fmla="*/ 0 w 396339"/>
                <a:gd name="connsiteY0" fmla="*/ 138794 h 138794"/>
                <a:gd name="connsiteX1" fmla="*/ 396339 w 396339"/>
                <a:gd name="connsiteY1" fmla="*/ 138794 h 138794"/>
                <a:gd name="connsiteX2" fmla="*/ 396339 w 396339"/>
                <a:gd name="connsiteY2" fmla="*/ 0 h 138794"/>
                <a:gd name="connsiteX3" fmla="*/ 0 w 396339"/>
                <a:gd name="connsiteY3" fmla="*/ 0 h 138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339" h="138794">
                  <a:moveTo>
                    <a:pt x="0" y="138794"/>
                  </a:moveTo>
                  <a:lnTo>
                    <a:pt x="396339" y="138794"/>
                  </a:lnTo>
                  <a:lnTo>
                    <a:pt x="39633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2475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6A6D43A-E385-48CC-A28D-32B535FE419C}"/>
                </a:ext>
              </a:extLst>
            </p:cNvPr>
            <p:cNvSpPr txBox="1"/>
            <p:nvPr/>
          </p:nvSpPr>
          <p:spPr>
            <a:xfrm>
              <a:off x="5497641" y="4141467"/>
              <a:ext cx="306735" cy="3392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6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57D9C3A2-77C9-4E15-B47D-0E72E784B39B}"/>
                </a:ext>
              </a:extLst>
            </p:cNvPr>
            <p:cNvSpPr/>
            <p:nvPr/>
          </p:nvSpPr>
          <p:spPr>
            <a:xfrm>
              <a:off x="6096693" y="4246670"/>
              <a:ext cx="396339" cy="138794"/>
            </a:xfrm>
            <a:custGeom>
              <a:avLst/>
              <a:gdLst>
                <a:gd name="connsiteX0" fmla="*/ 0 w 396339"/>
                <a:gd name="connsiteY0" fmla="*/ 138794 h 138794"/>
                <a:gd name="connsiteX1" fmla="*/ 396339 w 396339"/>
                <a:gd name="connsiteY1" fmla="*/ 138794 h 138794"/>
                <a:gd name="connsiteX2" fmla="*/ 396339 w 396339"/>
                <a:gd name="connsiteY2" fmla="*/ 0 h 138794"/>
                <a:gd name="connsiteX3" fmla="*/ 0 w 396339"/>
                <a:gd name="connsiteY3" fmla="*/ 0 h 138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339" h="138794">
                  <a:moveTo>
                    <a:pt x="0" y="138794"/>
                  </a:moveTo>
                  <a:lnTo>
                    <a:pt x="396339" y="138794"/>
                  </a:lnTo>
                  <a:lnTo>
                    <a:pt x="39633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24750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7E2ACC92-F300-4E55-9E50-990555B94458}"/>
                </a:ext>
              </a:extLst>
            </p:cNvPr>
            <p:cNvSpPr txBox="1"/>
            <p:nvPr/>
          </p:nvSpPr>
          <p:spPr>
            <a:xfrm>
              <a:off x="6560127" y="4141467"/>
              <a:ext cx="1619609" cy="3392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6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Not important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9B9040A-AEBF-443E-9BBD-EB0946AF0F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37A6863-9E51-4969-B181-65555C986C46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elements/1.1/"/>
    <ds:schemaRef ds:uri="3ff2fa63-d22b-4bb2-9a0e-763a487e02e4"/>
    <ds:schemaRef ds:uri="http://www.w3.org/XML/1998/namespace"/>
    <ds:schemaRef ds:uri="http://schemas.microsoft.com/office/infopath/2007/PartnerControls"/>
    <ds:schemaRef ds:uri="6f9e58f7-d1e4-4b3c-85fb-268101084292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8B4C8CD-10C9-43EB-9219-0B244F9EA8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fig-A-20</Template>
  <TotalTime>107</TotalTime>
  <Words>35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Climate Change Importance of concept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Change Importance of concept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2021-02-25T01:07:38Z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