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CEA63-7CF5-46B2-B13A-0069ED2AB929}" v="7" dt="2021-02-25T01:06:1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9B4CEA63-7CF5-46B2-B13A-0069ED2AB929}"/>
    <pc:docChg chg="custSel modSld">
      <pc:chgData name="Christopher Keane" userId="2677a39a-78fe-4da0-ac2a-39406820a4c7" providerId="ADAL" clId="{9B4CEA63-7CF5-46B2-B13A-0069ED2AB929}" dt="2021-02-25T01:06:02.503" v="21" actId="1036"/>
      <pc:docMkLst>
        <pc:docMk/>
      </pc:docMkLst>
      <pc:sldChg chg="addSp delSp modSp mod">
        <pc:chgData name="Christopher Keane" userId="2677a39a-78fe-4da0-ac2a-39406820a4c7" providerId="ADAL" clId="{9B4CEA63-7CF5-46B2-B13A-0069ED2AB929}" dt="2021-02-25T01:06:02.503" v="21" actId="1036"/>
        <pc:sldMkLst>
          <pc:docMk/>
          <pc:sldMk cId="0" sldId="256"/>
        </pc:sldMkLst>
        <pc:spChg chg="mod">
          <ac:chgData name="Christopher Keane" userId="2677a39a-78fe-4da0-ac2a-39406820a4c7" providerId="ADAL" clId="{9B4CEA63-7CF5-46B2-B13A-0069ED2AB929}" dt="2021-02-25T01:05:09.39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" creationId="{161A81CF-C757-41D2-8CCD-FA8D9FDCB8DE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9" creationId="{CFB8740A-362E-4B9F-8A67-91EC86D7DAD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0" creationId="{AAD3A498-C33B-4393-81C5-510DE7A32169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2" creationId="{0B564726-C5DC-4C8C-A82E-649C273E76D2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3" creationId="{668B4F70-C575-4A1D-B6B1-58CFE1BA71C9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5" creationId="{1A444EB8-2D72-4D56-AE9D-D2B1A1B4C20D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6" creationId="{7B4B4E74-7728-4E7F-883A-01ABF504E487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8" creationId="{EC289265-30D0-4FC8-8197-2F33C2FF2896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19" creationId="{0272B986-9918-4201-8800-1C5493B12016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1" creationId="{BFD53464-24E3-4DB5-9215-4DCCC1D50FE0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2" creationId="{A8FF3810-4986-4763-A059-F5D360259BD7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4" creationId="{F59A2AEA-31AA-4D77-BCA7-54D280DF8DF3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5" creationId="{E6895700-E599-48E1-887C-3D3F16B0CF3D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7" creationId="{B9A9119C-1DF0-4A04-83A8-924BC4E73138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8" creationId="{242DF03F-9514-4811-87DD-15272AB00ACA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29" creationId="{29FA1964-3F75-4FF3-B96F-435615BE3A38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0" creationId="{E4FFE70C-03F3-4116-9927-FD60D92D1D2F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1" creationId="{5BFCE7C3-EF9C-40CB-B830-DDA52C0357F5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2" creationId="{7CDA5E66-D77B-4389-8AA1-BA647FB332A8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3" creationId="{9549888B-F511-48E2-8E52-372D9E45C5E6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4" creationId="{1B7F813A-E6AC-4816-9A9C-6699DE351E55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5" creationId="{92955B86-74BF-4918-ACA1-32B2EB553A0E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6" creationId="{7E505C22-C35C-42E9-9214-72BF36E4EB3E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7" creationId="{5D6248FD-10A6-4F8B-B41B-A37A4E972073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8" creationId="{115CC81E-3069-4C97-8B84-5141912C62CB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39" creationId="{55348C43-A07A-4A55-BB95-920230A735D4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0" creationId="{247773B4-660E-4BA3-A5FB-2A089DD07F73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1" creationId="{1A679E81-C122-4E40-9DBE-AD137C531436}"/>
          </ac:spMkLst>
        </pc:spChg>
        <pc:spChg chg="mod topLvl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2" creationId="{33433F37-DD2E-4718-AF00-1531F17FB7D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4" creationId="{C0CF6242-48E0-46A4-A935-57412085C061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5" creationId="{C060805B-CA39-4BF8-86C9-E37A61E31941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6" creationId="{4B69AD5C-B957-40D0-9080-A24DB083964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7" creationId="{68EFB9C4-E3AA-4D4E-BC3B-7849CCF736F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8" creationId="{6001CC5F-D9E5-4AEF-9B40-9F1C11707A79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49" creationId="{56804B4D-E6B8-4026-947D-68FEB21AAD24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0" creationId="{AD313BB9-10E8-4D17-AA02-CF10AE344207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1" creationId="{CE32FAC1-5A5F-493F-8D36-BAB2E75468B4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2" creationId="{774A5815-E0E9-4BB1-AA8F-943FFE802B3D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3" creationId="{E632C009-CA18-4E0C-BE7F-BC8F94A79103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5" creationId="{7CE17938-C56D-41F8-9AF1-9E3D8758FD8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6" creationId="{7A8ABF6E-211E-46C0-9395-82BF0F49F69F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7" creationId="{136F968E-D6EC-418A-941A-BFA9B1D55F22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8" creationId="{B7CEF98C-8325-4200-B897-D4239EACECA6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59" creationId="{CE30CD50-6EE2-40EC-A641-8FAEDB39CA68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0" creationId="{737382A3-7C43-4409-AA70-A01AC8CF628E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1" creationId="{692184C0-901A-4277-BD2C-6AF4A64350FB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2" creationId="{24D4FC10-BCF0-4253-A66D-C15BB340069B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3" creationId="{64F15614-A6CE-46C6-AA92-415ECC09B97E}"/>
          </ac:spMkLst>
        </pc:spChg>
        <pc:spChg chg="mod">
          <ac:chgData name="Christopher Keane" userId="2677a39a-78fe-4da0-ac2a-39406820a4c7" providerId="ADAL" clId="{9B4CEA63-7CF5-46B2-B13A-0069ED2AB929}" dt="2021-02-25T01:05:58.295" v="6" actId="165"/>
          <ac:spMkLst>
            <pc:docMk/>
            <pc:sldMk cId="0" sldId="256"/>
            <ac:spMk id="64" creationId="{AB231BF6-2E7C-44E9-921C-46C27DBC1B21}"/>
          </ac:spMkLst>
        </pc:spChg>
        <pc:grpChg chg="del 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5" creationId="{4BE282EE-3A01-4A2D-A9A0-3653AE09AF3A}"/>
          </ac:grpSpMkLst>
        </pc:grpChg>
        <pc:grpChg chg="mod topLvl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7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8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11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14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17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20" creationId="{4BE282EE-3A01-4A2D-A9A0-3653AE09AF3A}"/>
          </ac:grpSpMkLst>
        </pc:grpChg>
        <pc:grpChg chg="mod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23" creationId="{4BE282EE-3A01-4A2D-A9A0-3653AE09AF3A}"/>
          </ac:grpSpMkLst>
        </pc:grpChg>
        <pc:grpChg chg="mod topLvl">
          <ac:chgData name="Christopher Keane" userId="2677a39a-78fe-4da0-ac2a-39406820a4c7" providerId="ADAL" clId="{9B4CEA63-7CF5-46B2-B13A-0069ED2AB929}" dt="2021-02-25T01:05:58.295" v="6" actId="165"/>
          <ac:grpSpMkLst>
            <pc:docMk/>
            <pc:sldMk cId="0" sldId="256"/>
            <ac:grpSpMk id="26" creationId="{4BE282EE-3A01-4A2D-A9A0-3653AE09AF3A}"/>
          </ac:grpSpMkLst>
        </pc:grpChg>
        <pc:grpChg chg="mod topLvl">
          <ac:chgData name="Christopher Keane" userId="2677a39a-78fe-4da0-ac2a-39406820a4c7" providerId="ADAL" clId="{9B4CEA63-7CF5-46B2-B13A-0069ED2AB929}" dt="2021-02-25T01:06:02.503" v="21" actId="1036"/>
          <ac:grpSpMkLst>
            <pc:docMk/>
            <pc:sldMk cId="0" sldId="256"/>
            <ac:grpSpMk id="43" creationId="{4BE282EE-3A01-4A2D-A9A0-3653AE09AF3A}"/>
          </ac:grpSpMkLst>
        </pc:grpChg>
        <pc:grpChg chg="del mod topLvl">
          <ac:chgData name="Christopher Keane" userId="2677a39a-78fe-4da0-ac2a-39406820a4c7" providerId="ADAL" clId="{9B4CEA63-7CF5-46B2-B13A-0069ED2AB929}" dt="2021-02-25T01:06:00.261" v="7" actId="478"/>
          <ac:grpSpMkLst>
            <pc:docMk/>
            <pc:sldMk cId="0" sldId="256"/>
            <ac:grpSpMk id="54" creationId="{4BE282EE-3A01-4A2D-A9A0-3653AE09AF3A}"/>
          </ac:grpSpMkLst>
        </pc:grpChg>
        <pc:picChg chg="add del mod">
          <ac:chgData name="Christopher Keane" userId="2677a39a-78fe-4da0-ac2a-39406820a4c7" providerId="ADAL" clId="{9B4CEA63-7CF5-46B2-B13A-0069ED2AB929}" dt="2021-02-25T01:05:53.070" v="4" actId="27803"/>
          <ac:picMkLst>
            <pc:docMk/>
            <pc:sldMk cId="0" sldId="256"/>
            <ac:picMk id="4" creationId="{4BE282EE-3A01-4A2D-A9A0-3653AE09AF3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46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A-13</a:t>
            </a:r>
          </a:p>
          <a:p>
            <a:r>
              <a:t>Survey Category: Hydrogeology (including water, rock, and microbe interactions)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0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9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9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0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8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4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2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8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17237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Hydrogeology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61A81CF-C757-41D2-8CCD-FA8D9FDCB8DE}"/>
              </a:ext>
            </a:extLst>
          </p:cNvPr>
          <p:cNvSpPr/>
          <p:nvPr/>
        </p:nvSpPr>
        <p:spPr>
          <a:xfrm>
            <a:off x="2748053" y="2968170"/>
            <a:ext cx="4320970" cy="1047226"/>
          </a:xfrm>
          <a:custGeom>
            <a:avLst/>
            <a:gdLst>
              <a:gd name="connsiteX0" fmla="*/ 0 w 4320970"/>
              <a:gd name="connsiteY0" fmla="*/ 1047226 h 1047226"/>
              <a:gd name="connsiteX1" fmla="*/ 4320971 w 4320970"/>
              <a:gd name="connsiteY1" fmla="*/ 1047226 h 1047226"/>
              <a:gd name="connsiteX2" fmla="*/ 4320971 w 4320970"/>
              <a:gd name="connsiteY2" fmla="*/ 0 h 1047226"/>
              <a:gd name="connsiteX3" fmla="*/ 0 w 4320970"/>
              <a:gd name="connsiteY3" fmla="*/ 0 h 1047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0970" h="1047226">
                <a:moveTo>
                  <a:pt x="0" y="1047226"/>
                </a:moveTo>
                <a:lnTo>
                  <a:pt x="4320971" y="1047226"/>
                </a:lnTo>
                <a:lnTo>
                  <a:pt x="432097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4BE282EE-3A01-4A2D-A9A0-3653AE09AF3A}"/>
              </a:ext>
            </a:extLst>
          </p:cNvPr>
          <p:cNvGrpSpPr/>
          <p:nvPr/>
        </p:nvGrpSpPr>
        <p:grpSpPr>
          <a:xfrm>
            <a:off x="2620283" y="2968170"/>
            <a:ext cx="4692666" cy="1314528"/>
            <a:chOff x="2248588" y="2733912"/>
            <a:chExt cx="4692666" cy="1314528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2248588" y="2733912"/>
              <a:ext cx="255541" cy="1314528"/>
              <a:chOff x="2248588" y="2733912"/>
              <a:chExt cx="255541" cy="1314528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CFB8740A-362E-4B9F-8A67-91EC86D7DADF}"/>
                  </a:ext>
                </a:extLst>
              </p:cNvPr>
              <p:cNvSpPr/>
              <p:nvPr/>
            </p:nvSpPr>
            <p:spPr>
              <a:xfrm>
                <a:off x="2376358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D3A498-C33B-4393-81C5-510DE7A32169}"/>
                  </a:ext>
                </a:extLst>
              </p:cNvPr>
              <p:cNvSpPr txBox="1"/>
              <p:nvPr/>
            </p:nvSpPr>
            <p:spPr>
              <a:xfrm>
                <a:off x="2157148" y="3770284"/>
                <a:ext cx="438421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3054704" y="2733912"/>
              <a:ext cx="371696" cy="1314528"/>
              <a:chOff x="3054704" y="2733912"/>
              <a:chExt cx="371696" cy="1314528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0B564726-C5DC-4C8C-A82E-649C273E76D2}"/>
                  </a:ext>
                </a:extLst>
              </p:cNvPr>
              <p:cNvSpPr/>
              <p:nvPr/>
            </p:nvSpPr>
            <p:spPr>
              <a:xfrm>
                <a:off x="3240553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8B4F70-C575-4A1D-B6B1-58CFE1BA71C9}"/>
                  </a:ext>
                </a:extLst>
              </p:cNvPr>
              <p:cNvSpPr txBox="1"/>
              <p:nvPr/>
            </p:nvSpPr>
            <p:spPr>
              <a:xfrm>
                <a:off x="2963264" y="3770284"/>
                <a:ext cx="554576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3918898" y="2733912"/>
              <a:ext cx="371696" cy="1314528"/>
              <a:chOff x="3918898" y="2733912"/>
              <a:chExt cx="371696" cy="131452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A444EB8-2D72-4D56-AE9D-D2B1A1B4C20D}"/>
                  </a:ext>
                </a:extLst>
              </p:cNvPr>
              <p:cNvSpPr/>
              <p:nvPr/>
            </p:nvSpPr>
            <p:spPr>
              <a:xfrm>
                <a:off x="4104747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4B4E74-7728-4E7F-883A-01ABF504E487}"/>
                  </a:ext>
                </a:extLst>
              </p:cNvPr>
              <p:cNvSpPr txBox="1"/>
              <p:nvPr/>
            </p:nvSpPr>
            <p:spPr>
              <a:xfrm>
                <a:off x="3827458" y="3770284"/>
                <a:ext cx="554576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4783092" y="2733912"/>
              <a:ext cx="371696" cy="1314528"/>
              <a:chOff x="4783092" y="2733912"/>
              <a:chExt cx="371696" cy="131452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EC289265-30D0-4FC8-8197-2F33C2FF2896}"/>
                  </a:ext>
                </a:extLst>
              </p:cNvPr>
              <p:cNvSpPr/>
              <p:nvPr/>
            </p:nvSpPr>
            <p:spPr>
              <a:xfrm>
                <a:off x="4968941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272B986-9918-4201-8800-1C5493B12016}"/>
                  </a:ext>
                </a:extLst>
              </p:cNvPr>
              <p:cNvSpPr txBox="1"/>
              <p:nvPr/>
            </p:nvSpPr>
            <p:spPr>
              <a:xfrm>
                <a:off x="4691652" y="3770284"/>
                <a:ext cx="554576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5647287" y="2733912"/>
              <a:ext cx="371696" cy="1314528"/>
              <a:chOff x="5647287" y="2733912"/>
              <a:chExt cx="371696" cy="1314528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BFD53464-24E3-4DB5-9215-4DCCC1D50FE0}"/>
                  </a:ext>
                </a:extLst>
              </p:cNvPr>
              <p:cNvSpPr/>
              <p:nvPr/>
            </p:nvSpPr>
            <p:spPr>
              <a:xfrm>
                <a:off x="5833135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8FF3810-4986-4763-A059-F5D360259BD7}"/>
                  </a:ext>
                </a:extLst>
              </p:cNvPr>
              <p:cNvSpPr txBox="1"/>
              <p:nvPr/>
            </p:nvSpPr>
            <p:spPr>
              <a:xfrm>
                <a:off x="5555847" y="3770284"/>
                <a:ext cx="554576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4BE282EE-3A01-4A2D-A9A0-3653AE09AF3A}"/>
                </a:ext>
              </a:extLst>
            </p:cNvPr>
            <p:cNvGrpSpPr/>
            <p:nvPr/>
          </p:nvGrpSpPr>
          <p:grpSpPr>
            <a:xfrm>
              <a:off x="6453403" y="2733912"/>
              <a:ext cx="487851" cy="1314528"/>
              <a:chOff x="6453403" y="2733912"/>
              <a:chExt cx="487851" cy="1314528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59A2AEA-31AA-4D77-BCA7-54D280DF8DF3}"/>
                  </a:ext>
                </a:extLst>
              </p:cNvPr>
              <p:cNvSpPr/>
              <p:nvPr/>
            </p:nvSpPr>
            <p:spPr>
              <a:xfrm>
                <a:off x="6697329" y="2733912"/>
                <a:ext cx="23231" cy="1047226"/>
              </a:xfrm>
              <a:custGeom>
                <a:avLst/>
                <a:gdLst>
                  <a:gd name="connsiteX0" fmla="*/ 0 w 23231"/>
                  <a:gd name="connsiteY0" fmla="*/ 1047226 h 1047226"/>
                  <a:gd name="connsiteX1" fmla="*/ 0 w 23231"/>
                  <a:gd name="connsiteY1" fmla="*/ 0 h 1047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231" h="1047226">
                    <a:moveTo>
                      <a:pt x="0" y="1047226"/>
                    </a:moveTo>
                    <a:lnTo>
                      <a:pt x="0" y="0"/>
                    </a:lnTo>
                  </a:path>
                </a:pathLst>
              </a:custGeom>
              <a:noFill/>
              <a:ln w="1856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6895700-E599-48E1-887C-3D3F16B0CF3D}"/>
                  </a:ext>
                </a:extLst>
              </p:cNvPr>
              <p:cNvSpPr txBox="1"/>
              <p:nvPr/>
            </p:nvSpPr>
            <p:spPr>
              <a:xfrm>
                <a:off x="6361963" y="3770284"/>
                <a:ext cx="670731" cy="323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46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4BE282EE-3A01-4A2D-A9A0-3653AE09AF3A}"/>
              </a:ext>
            </a:extLst>
          </p:cNvPr>
          <p:cNvGrpSpPr/>
          <p:nvPr/>
        </p:nvGrpSpPr>
        <p:grpSpPr>
          <a:xfrm>
            <a:off x="1760735" y="3111114"/>
            <a:ext cx="906009" cy="761338"/>
            <a:chOff x="1389040" y="2876856"/>
            <a:chExt cx="906009" cy="76133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9A9119C-1DF0-4A04-83A8-924BC4E73138}"/>
                </a:ext>
              </a:extLst>
            </p:cNvPr>
            <p:cNvSpPr txBox="1"/>
            <p:nvPr/>
          </p:nvSpPr>
          <p:spPr>
            <a:xfrm>
              <a:off x="1320831" y="3360038"/>
              <a:ext cx="1065658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2DF03F-9514-4811-87DD-15272AB00ACA}"/>
                </a:ext>
              </a:extLst>
            </p:cNvPr>
            <p:cNvSpPr txBox="1"/>
            <p:nvPr/>
          </p:nvSpPr>
          <p:spPr>
            <a:xfrm>
              <a:off x="1297600" y="2831136"/>
              <a:ext cx="1088889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9FA1964-3F75-4FF3-B96F-435615BE3A38}"/>
              </a:ext>
            </a:extLst>
          </p:cNvPr>
          <p:cNvSpPr/>
          <p:nvPr/>
        </p:nvSpPr>
        <p:spPr>
          <a:xfrm>
            <a:off x="2748053" y="3544673"/>
            <a:ext cx="925921" cy="423122"/>
          </a:xfrm>
          <a:custGeom>
            <a:avLst/>
            <a:gdLst>
              <a:gd name="connsiteX0" fmla="*/ 0 w 925921"/>
              <a:gd name="connsiteY0" fmla="*/ 423123 h 423122"/>
              <a:gd name="connsiteX1" fmla="*/ 925921 w 925921"/>
              <a:gd name="connsiteY1" fmla="*/ 423123 h 423122"/>
              <a:gd name="connsiteX2" fmla="*/ 925921 w 925921"/>
              <a:gd name="connsiteY2" fmla="*/ 0 h 423122"/>
              <a:gd name="connsiteX3" fmla="*/ 0 w 925921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921" h="423122">
                <a:moveTo>
                  <a:pt x="0" y="423123"/>
                </a:moveTo>
                <a:lnTo>
                  <a:pt x="925921" y="423123"/>
                </a:lnTo>
                <a:lnTo>
                  <a:pt x="92592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4FFE70C-03F3-4116-9927-FD60D92D1D2F}"/>
              </a:ext>
            </a:extLst>
          </p:cNvPr>
          <p:cNvSpPr/>
          <p:nvPr/>
        </p:nvSpPr>
        <p:spPr>
          <a:xfrm>
            <a:off x="3673975" y="3544673"/>
            <a:ext cx="1807742" cy="423122"/>
          </a:xfrm>
          <a:custGeom>
            <a:avLst/>
            <a:gdLst>
              <a:gd name="connsiteX0" fmla="*/ 0 w 1807742"/>
              <a:gd name="connsiteY0" fmla="*/ 423123 h 423122"/>
              <a:gd name="connsiteX1" fmla="*/ 1807743 w 1807742"/>
              <a:gd name="connsiteY1" fmla="*/ 423123 h 423122"/>
              <a:gd name="connsiteX2" fmla="*/ 1807743 w 1807742"/>
              <a:gd name="connsiteY2" fmla="*/ 0 h 423122"/>
              <a:gd name="connsiteX3" fmla="*/ 0 w 1807742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7742" h="423122">
                <a:moveTo>
                  <a:pt x="0" y="423123"/>
                </a:moveTo>
                <a:lnTo>
                  <a:pt x="1807743" y="423123"/>
                </a:lnTo>
                <a:lnTo>
                  <a:pt x="180774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BFCE7C3-EF9C-40CB-B830-DDA52C0357F5}"/>
              </a:ext>
            </a:extLst>
          </p:cNvPr>
          <p:cNvSpPr/>
          <p:nvPr/>
        </p:nvSpPr>
        <p:spPr>
          <a:xfrm>
            <a:off x="5481717" y="3544673"/>
            <a:ext cx="1146381" cy="423122"/>
          </a:xfrm>
          <a:custGeom>
            <a:avLst/>
            <a:gdLst>
              <a:gd name="connsiteX0" fmla="*/ 0 w 1146381"/>
              <a:gd name="connsiteY0" fmla="*/ 423123 h 423122"/>
              <a:gd name="connsiteX1" fmla="*/ 1146381 w 1146381"/>
              <a:gd name="connsiteY1" fmla="*/ 423123 h 423122"/>
              <a:gd name="connsiteX2" fmla="*/ 1146381 w 1146381"/>
              <a:gd name="connsiteY2" fmla="*/ 0 h 423122"/>
              <a:gd name="connsiteX3" fmla="*/ 0 w 1146381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381" h="423122">
                <a:moveTo>
                  <a:pt x="0" y="423123"/>
                </a:moveTo>
                <a:lnTo>
                  <a:pt x="1146381" y="423123"/>
                </a:lnTo>
                <a:lnTo>
                  <a:pt x="114638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CDA5E66-D77B-4389-8AA1-BA647FB332A8}"/>
              </a:ext>
            </a:extLst>
          </p:cNvPr>
          <p:cNvSpPr/>
          <p:nvPr/>
        </p:nvSpPr>
        <p:spPr>
          <a:xfrm>
            <a:off x="6628099" y="3544673"/>
            <a:ext cx="264554" cy="423122"/>
          </a:xfrm>
          <a:custGeom>
            <a:avLst/>
            <a:gdLst>
              <a:gd name="connsiteX0" fmla="*/ 0 w 264554"/>
              <a:gd name="connsiteY0" fmla="*/ 423123 h 423122"/>
              <a:gd name="connsiteX1" fmla="*/ 264555 w 264554"/>
              <a:gd name="connsiteY1" fmla="*/ 423123 h 423122"/>
              <a:gd name="connsiteX2" fmla="*/ 264555 w 264554"/>
              <a:gd name="connsiteY2" fmla="*/ 0 h 423122"/>
              <a:gd name="connsiteX3" fmla="*/ 0 w 264554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54" h="423122">
                <a:moveTo>
                  <a:pt x="0" y="423123"/>
                </a:moveTo>
                <a:lnTo>
                  <a:pt x="264555" y="423123"/>
                </a:lnTo>
                <a:lnTo>
                  <a:pt x="2645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549888B-F511-48E2-8E52-372D9E45C5E6}"/>
              </a:ext>
            </a:extLst>
          </p:cNvPr>
          <p:cNvSpPr/>
          <p:nvPr/>
        </p:nvSpPr>
        <p:spPr>
          <a:xfrm>
            <a:off x="6892654" y="3544673"/>
            <a:ext cx="176370" cy="423122"/>
          </a:xfrm>
          <a:custGeom>
            <a:avLst/>
            <a:gdLst>
              <a:gd name="connsiteX0" fmla="*/ 0 w 176370"/>
              <a:gd name="connsiteY0" fmla="*/ 423123 h 423122"/>
              <a:gd name="connsiteX1" fmla="*/ 176370 w 176370"/>
              <a:gd name="connsiteY1" fmla="*/ 423123 h 423122"/>
              <a:gd name="connsiteX2" fmla="*/ 176370 w 176370"/>
              <a:gd name="connsiteY2" fmla="*/ 0 h 423122"/>
              <a:gd name="connsiteX3" fmla="*/ 0 w 176370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370" h="423122">
                <a:moveTo>
                  <a:pt x="0" y="423123"/>
                </a:moveTo>
                <a:lnTo>
                  <a:pt x="176370" y="423123"/>
                </a:lnTo>
                <a:lnTo>
                  <a:pt x="17637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B7F813A-E6AC-4816-9A9C-6699DE351E55}"/>
              </a:ext>
            </a:extLst>
          </p:cNvPr>
          <p:cNvSpPr/>
          <p:nvPr/>
        </p:nvSpPr>
        <p:spPr>
          <a:xfrm>
            <a:off x="2748053" y="3015771"/>
            <a:ext cx="929510" cy="423122"/>
          </a:xfrm>
          <a:custGeom>
            <a:avLst/>
            <a:gdLst>
              <a:gd name="connsiteX0" fmla="*/ 0 w 929510"/>
              <a:gd name="connsiteY0" fmla="*/ 423123 h 423122"/>
              <a:gd name="connsiteX1" fmla="*/ 929510 w 929510"/>
              <a:gd name="connsiteY1" fmla="*/ 423123 h 423122"/>
              <a:gd name="connsiteX2" fmla="*/ 929510 w 929510"/>
              <a:gd name="connsiteY2" fmla="*/ 0 h 423122"/>
              <a:gd name="connsiteX3" fmla="*/ 0 w 929510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510" h="423122">
                <a:moveTo>
                  <a:pt x="0" y="423123"/>
                </a:moveTo>
                <a:lnTo>
                  <a:pt x="929510" y="423123"/>
                </a:lnTo>
                <a:lnTo>
                  <a:pt x="92951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2955B86-74BF-4918-ACA1-32B2EB553A0E}"/>
              </a:ext>
            </a:extLst>
          </p:cNvPr>
          <p:cNvSpPr/>
          <p:nvPr/>
        </p:nvSpPr>
        <p:spPr>
          <a:xfrm>
            <a:off x="3677564" y="3015771"/>
            <a:ext cx="2009748" cy="423122"/>
          </a:xfrm>
          <a:custGeom>
            <a:avLst/>
            <a:gdLst>
              <a:gd name="connsiteX0" fmla="*/ 0 w 2009748"/>
              <a:gd name="connsiteY0" fmla="*/ 423123 h 423122"/>
              <a:gd name="connsiteX1" fmla="*/ 2009748 w 2009748"/>
              <a:gd name="connsiteY1" fmla="*/ 423123 h 423122"/>
              <a:gd name="connsiteX2" fmla="*/ 2009748 w 2009748"/>
              <a:gd name="connsiteY2" fmla="*/ 0 h 423122"/>
              <a:gd name="connsiteX3" fmla="*/ 0 w 2009748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9748" h="423122">
                <a:moveTo>
                  <a:pt x="0" y="423123"/>
                </a:moveTo>
                <a:lnTo>
                  <a:pt x="2009748" y="423123"/>
                </a:lnTo>
                <a:lnTo>
                  <a:pt x="200974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E505C22-C35C-42E9-9214-72BF36E4EB3E}"/>
              </a:ext>
            </a:extLst>
          </p:cNvPr>
          <p:cNvSpPr/>
          <p:nvPr/>
        </p:nvSpPr>
        <p:spPr>
          <a:xfrm>
            <a:off x="5687312" y="3015771"/>
            <a:ext cx="967200" cy="423122"/>
          </a:xfrm>
          <a:custGeom>
            <a:avLst/>
            <a:gdLst>
              <a:gd name="connsiteX0" fmla="*/ 0 w 967200"/>
              <a:gd name="connsiteY0" fmla="*/ 423123 h 423122"/>
              <a:gd name="connsiteX1" fmla="*/ 967201 w 967200"/>
              <a:gd name="connsiteY1" fmla="*/ 423123 h 423122"/>
              <a:gd name="connsiteX2" fmla="*/ 967201 w 967200"/>
              <a:gd name="connsiteY2" fmla="*/ 0 h 423122"/>
              <a:gd name="connsiteX3" fmla="*/ 0 w 967200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7200" h="423122">
                <a:moveTo>
                  <a:pt x="0" y="423123"/>
                </a:moveTo>
                <a:lnTo>
                  <a:pt x="967201" y="423123"/>
                </a:lnTo>
                <a:lnTo>
                  <a:pt x="96720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D6248FD-10A6-4F8B-B41B-A37A4E972073}"/>
              </a:ext>
            </a:extLst>
          </p:cNvPr>
          <p:cNvSpPr/>
          <p:nvPr/>
        </p:nvSpPr>
        <p:spPr>
          <a:xfrm>
            <a:off x="6654513" y="3015771"/>
            <a:ext cx="238652" cy="423122"/>
          </a:xfrm>
          <a:custGeom>
            <a:avLst/>
            <a:gdLst>
              <a:gd name="connsiteX0" fmla="*/ 0 w 238652"/>
              <a:gd name="connsiteY0" fmla="*/ 423123 h 423122"/>
              <a:gd name="connsiteX1" fmla="*/ 238652 w 238652"/>
              <a:gd name="connsiteY1" fmla="*/ 423123 h 423122"/>
              <a:gd name="connsiteX2" fmla="*/ 238652 w 238652"/>
              <a:gd name="connsiteY2" fmla="*/ 0 h 423122"/>
              <a:gd name="connsiteX3" fmla="*/ 0 w 238652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652" h="423122">
                <a:moveTo>
                  <a:pt x="0" y="423123"/>
                </a:moveTo>
                <a:lnTo>
                  <a:pt x="238652" y="423123"/>
                </a:lnTo>
                <a:lnTo>
                  <a:pt x="2386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15CC81E-3069-4C97-8B84-5141912C62CB}"/>
              </a:ext>
            </a:extLst>
          </p:cNvPr>
          <p:cNvSpPr/>
          <p:nvPr/>
        </p:nvSpPr>
        <p:spPr>
          <a:xfrm>
            <a:off x="6893165" y="3015771"/>
            <a:ext cx="175859" cy="423122"/>
          </a:xfrm>
          <a:custGeom>
            <a:avLst/>
            <a:gdLst>
              <a:gd name="connsiteX0" fmla="*/ 0 w 175859"/>
              <a:gd name="connsiteY0" fmla="*/ 423123 h 423122"/>
              <a:gd name="connsiteX1" fmla="*/ 175859 w 175859"/>
              <a:gd name="connsiteY1" fmla="*/ 423123 h 423122"/>
              <a:gd name="connsiteX2" fmla="*/ 175859 w 175859"/>
              <a:gd name="connsiteY2" fmla="*/ 0 h 423122"/>
              <a:gd name="connsiteX3" fmla="*/ 0 w 175859"/>
              <a:gd name="connsiteY3" fmla="*/ 0 h 42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859" h="423122">
                <a:moveTo>
                  <a:pt x="0" y="423123"/>
                </a:moveTo>
                <a:lnTo>
                  <a:pt x="175859" y="423123"/>
                </a:lnTo>
                <a:lnTo>
                  <a:pt x="17585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55348C43-A07A-4A55-BB95-920230A735D4}"/>
              </a:ext>
            </a:extLst>
          </p:cNvPr>
          <p:cNvSpPr/>
          <p:nvPr/>
        </p:nvSpPr>
        <p:spPr>
          <a:xfrm>
            <a:off x="2748053" y="2968170"/>
            <a:ext cx="23231" cy="1047226"/>
          </a:xfrm>
          <a:custGeom>
            <a:avLst/>
            <a:gdLst>
              <a:gd name="connsiteX0" fmla="*/ 0 w 23231"/>
              <a:gd name="connsiteY0" fmla="*/ 1047226 h 1047226"/>
              <a:gd name="connsiteX1" fmla="*/ 0 w 23231"/>
              <a:gd name="connsiteY1" fmla="*/ 0 h 1047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31" h="1047226">
                <a:moveTo>
                  <a:pt x="0" y="1047226"/>
                </a:moveTo>
                <a:lnTo>
                  <a:pt x="0" y="0"/>
                </a:lnTo>
              </a:path>
            </a:pathLst>
          </a:custGeom>
          <a:noFill/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47773B4-660E-4BA3-A5FB-2A089DD07F73}"/>
              </a:ext>
            </a:extLst>
          </p:cNvPr>
          <p:cNvSpPr/>
          <p:nvPr/>
        </p:nvSpPr>
        <p:spPr>
          <a:xfrm>
            <a:off x="7069024" y="2968170"/>
            <a:ext cx="23231" cy="1047226"/>
          </a:xfrm>
          <a:custGeom>
            <a:avLst/>
            <a:gdLst>
              <a:gd name="connsiteX0" fmla="*/ 0 w 23231"/>
              <a:gd name="connsiteY0" fmla="*/ 1047226 h 1047226"/>
              <a:gd name="connsiteX1" fmla="*/ 0 w 23231"/>
              <a:gd name="connsiteY1" fmla="*/ 0 h 1047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31" h="1047226">
                <a:moveTo>
                  <a:pt x="0" y="1047226"/>
                </a:moveTo>
                <a:lnTo>
                  <a:pt x="0" y="0"/>
                </a:lnTo>
              </a:path>
            </a:pathLst>
          </a:custGeom>
          <a:noFill/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A679E81-C122-4E40-9DBE-AD137C531436}"/>
              </a:ext>
            </a:extLst>
          </p:cNvPr>
          <p:cNvSpPr/>
          <p:nvPr/>
        </p:nvSpPr>
        <p:spPr>
          <a:xfrm>
            <a:off x="2748053" y="4015397"/>
            <a:ext cx="4320970" cy="23243"/>
          </a:xfrm>
          <a:custGeom>
            <a:avLst/>
            <a:gdLst>
              <a:gd name="connsiteX0" fmla="*/ 0 w 4320970"/>
              <a:gd name="connsiteY0" fmla="*/ 0 h 23243"/>
              <a:gd name="connsiteX1" fmla="*/ 4320971 w 4320970"/>
              <a:gd name="connsiteY1" fmla="*/ 0 h 2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20970" h="23243">
                <a:moveTo>
                  <a:pt x="0" y="0"/>
                </a:moveTo>
                <a:lnTo>
                  <a:pt x="4320971" y="0"/>
                </a:lnTo>
              </a:path>
            </a:pathLst>
          </a:custGeom>
          <a:noFill/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3433F37-DD2E-4718-AF00-1531F17FB7DF}"/>
              </a:ext>
            </a:extLst>
          </p:cNvPr>
          <p:cNvSpPr/>
          <p:nvPr/>
        </p:nvSpPr>
        <p:spPr>
          <a:xfrm>
            <a:off x="2748053" y="2968170"/>
            <a:ext cx="4320970" cy="23243"/>
          </a:xfrm>
          <a:custGeom>
            <a:avLst/>
            <a:gdLst>
              <a:gd name="connsiteX0" fmla="*/ 0 w 4320970"/>
              <a:gd name="connsiteY0" fmla="*/ 0 h 23243"/>
              <a:gd name="connsiteX1" fmla="*/ 4320971 w 4320970"/>
              <a:gd name="connsiteY1" fmla="*/ 0 h 2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20970" h="23243">
                <a:moveTo>
                  <a:pt x="0" y="0"/>
                </a:moveTo>
                <a:lnTo>
                  <a:pt x="4320971" y="0"/>
                </a:lnTo>
              </a:path>
            </a:pathLst>
          </a:custGeom>
          <a:noFill/>
          <a:ln w="2320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4BE282EE-3A01-4A2D-A9A0-3653AE09AF3A}"/>
              </a:ext>
            </a:extLst>
          </p:cNvPr>
          <p:cNvGrpSpPr/>
          <p:nvPr/>
        </p:nvGrpSpPr>
        <p:grpSpPr>
          <a:xfrm>
            <a:off x="939621" y="4510622"/>
            <a:ext cx="7119254" cy="232436"/>
            <a:chOff x="567926" y="4068844"/>
            <a:chExt cx="7119254" cy="232436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0CF6242-48E0-46A4-A935-57412085C061}"/>
                </a:ext>
              </a:extLst>
            </p:cNvPr>
            <p:cNvSpPr/>
            <p:nvPr/>
          </p:nvSpPr>
          <p:spPr>
            <a:xfrm>
              <a:off x="567926" y="4124629"/>
              <a:ext cx="371695" cy="130164"/>
            </a:xfrm>
            <a:custGeom>
              <a:avLst/>
              <a:gdLst>
                <a:gd name="connsiteX0" fmla="*/ 0 w 371695"/>
                <a:gd name="connsiteY0" fmla="*/ 130164 h 130164"/>
                <a:gd name="connsiteX1" fmla="*/ 371696 w 371695"/>
                <a:gd name="connsiteY1" fmla="*/ 130164 h 130164"/>
                <a:gd name="connsiteX2" fmla="*/ 371696 w 371695"/>
                <a:gd name="connsiteY2" fmla="*/ 0 h 130164"/>
                <a:gd name="connsiteX3" fmla="*/ 0 w 371695"/>
                <a:gd name="connsiteY3" fmla="*/ 0 h 13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5" h="130164">
                  <a:moveTo>
                    <a:pt x="0" y="130164"/>
                  </a:moveTo>
                  <a:lnTo>
                    <a:pt x="371696" y="130164"/>
                  </a:lnTo>
                  <a:lnTo>
                    <a:pt x="3716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320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060805B-CA39-4BF8-86C9-E37A61E31941}"/>
                </a:ext>
              </a:extLst>
            </p:cNvPr>
            <p:cNvSpPr txBox="1"/>
            <p:nvPr/>
          </p:nvSpPr>
          <p:spPr>
            <a:xfrm>
              <a:off x="996860" y="4023124"/>
              <a:ext cx="1576741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B69AD5C-B957-40D0-9080-A24DB083964F}"/>
                </a:ext>
              </a:extLst>
            </p:cNvPr>
            <p:cNvSpPr/>
            <p:nvPr/>
          </p:nvSpPr>
          <p:spPr>
            <a:xfrm>
              <a:off x="2830105" y="4124629"/>
              <a:ext cx="371696" cy="130164"/>
            </a:xfrm>
            <a:custGeom>
              <a:avLst/>
              <a:gdLst>
                <a:gd name="connsiteX0" fmla="*/ 0 w 371696"/>
                <a:gd name="connsiteY0" fmla="*/ 130164 h 130164"/>
                <a:gd name="connsiteX1" fmla="*/ 371696 w 371696"/>
                <a:gd name="connsiteY1" fmla="*/ 130164 h 130164"/>
                <a:gd name="connsiteX2" fmla="*/ 371696 w 371696"/>
                <a:gd name="connsiteY2" fmla="*/ 0 h 130164"/>
                <a:gd name="connsiteX3" fmla="*/ 0 w 371696"/>
                <a:gd name="connsiteY3" fmla="*/ 0 h 13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6" h="130164">
                  <a:moveTo>
                    <a:pt x="0" y="130164"/>
                  </a:moveTo>
                  <a:lnTo>
                    <a:pt x="371696" y="130164"/>
                  </a:lnTo>
                  <a:lnTo>
                    <a:pt x="3716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320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8EFB9C4-E3AA-4D4E-BC3B-7849CCF736FF}"/>
                </a:ext>
              </a:extLst>
            </p:cNvPr>
            <p:cNvSpPr txBox="1"/>
            <p:nvPr/>
          </p:nvSpPr>
          <p:spPr>
            <a:xfrm>
              <a:off x="3259039" y="4023124"/>
              <a:ext cx="299035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001CC5F-D9E5-4AEF-9B40-9F1C11707A79}"/>
                </a:ext>
              </a:extLst>
            </p:cNvPr>
            <p:cNvSpPr/>
            <p:nvPr/>
          </p:nvSpPr>
          <p:spPr>
            <a:xfrm>
              <a:off x="3826532" y="4124629"/>
              <a:ext cx="371696" cy="130164"/>
            </a:xfrm>
            <a:custGeom>
              <a:avLst/>
              <a:gdLst>
                <a:gd name="connsiteX0" fmla="*/ 0 w 371696"/>
                <a:gd name="connsiteY0" fmla="*/ 130164 h 130164"/>
                <a:gd name="connsiteX1" fmla="*/ 371696 w 371696"/>
                <a:gd name="connsiteY1" fmla="*/ 130164 h 130164"/>
                <a:gd name="connsiteX2" fmla="*/ 371696 w 371696"/>
                <a:gd name="connsiteY2" fmla="*/ 0 h 130164"/>
                <a:gd name="connsiteX3" fmla="*/ 0 w 371696"/>
                <a:gd name="connsiteY3" fmla="*/ 0 h 13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6" h="130164">
                  <a:moveTo>
                    <a:pt x="0" y="130164"/>
                  </a:moveTo>
                  <a:lnTo>
                    <a:pt x="371696" y="130164"/>
                  </a:lnTo>
                  <a:lnTo>
                    <a:pt x="3716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320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6804B4D-E6B8-4026-947D-68FEB21AAD24}"/>
                </a:ext>
              </a:extLst>
            </p:cNvPr>
            <p:cNvSpPr txBox="1"/>
            <p:nvPr/>
          </p:nvSpPr>
          <p:spPr>
            <a:xfrm>
              <a:off x="4255467" y="4023124"/>
              <a:ext cx="299035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D313BB9-10E8-4D17-AA02-CF10AE344207}"/>
                </a:ext>
              </a:extLst>
            </p:cNvPr>
            <p:cNvSpPr/>
            <p:nvPr/>
          </p:nvSpPr>
          <p:spPr>
            <a:xfrm>
              <a:off x="4822980" y="4124629"/>
              <a:ext cx="371696" cy="130164"/>
            </a:xfrm>
            <a:custGeom>
              <a:avLst/>
              <a:gdLst>
                <a:gd name="connsiteX0" fmla="*/ 0 w 371696"/>
                <a:gd name="connsiteY0" fmla="*/ 130164 h 130164"/>
                <a:gd name="connsiteX1" fmla="*/ 371696 w 371696"/>
                <a:gd name="connsiteY1" fmla="*/ 130164 h 130164"/>
                <a:gd name="connsiteX2" fmla="*/ 371696 w 371696"/>
                <a:gd name="connsiteY2" fmla="*/ 0 h 130164"/>
                <a:gd name="connsiteX3" fmla="*/ 0 w 371696"/>
                <a:gd name="connsiteY3" fmla="*/ 0 h 13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6" h="130164">
                  <a:moveTo>
                    <a:pt x="0" y="130164"/>
                  </a:moveTo>
                  <a:lnTo>
                    <a:pt x="371696" y="130164"/>
                  </a:lnTo>
                  <a:lnTo>
                    <a:pt x="3716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320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E32FAC1-5A5F-493F-8D36-BAB2E75468B4}"/>
                </a:ext>
              </a:extLst>
            </p:cNvPr>
            <p:cNvSpPr txBox="1"/>
            <p:nvPr/>
          </p:nvSpPr>
          <p:spPr>
            <a:xfrm>
              <a:off x="5251915" y="4023124"/>
              <a:ext cx="299035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74A5815-E0E9-4BB1-AA8F-943FFE802B3D}"/>
                </a:ext>
              </a:extLst>
            </p:cNvPr>
            <p:cNvSpPr/>
            <p:nvPr/>
          </p:nvSpPr>
          <p:spPr>
            <a:xfrm>
              <a:off x="5819405" y="4124629"/>
              <a:ext cx="371696" cy="130164"/>
            </a:xfrm>
            <a:custGeom>
              <a:avLst/>
              <a:gdLst>
                <a:gd name="connsiteX0" fmla="*/ 0 w 371696"/>
                <a:gd name="connsiteY0" fmla="*/ 130164 h 130164"/>
                <a:gd name="connsiteX1" fmla="*/ 371696 w 371696"/>
                <a:gd name="connsiteY1" fmla="*/ 130164 h 130164"/>
                <a:gd name="connsiteX2" fmla="*/ 371696 w 371696"/>
                <a:gd name="connsiteY2" fmla="*/ 0 h 130164"/>
                <a:gd name="connsiteX3" fmla="*/ 0 w 371696"/>
                <a:gd name="connsiteY3" fmla="*/ 0 h 13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6" h="130164">
                  <a:moveTo>
                    <a:pt x="0" y="130164"/>
                  </a:moveTo>
                  <a:lnTo>
                    <a:pt x="371696" y="130164"/>
                  </a:lnTo>
                  <a:lnTo>
                    <a:pt x="3716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320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632C009-CA18-4E0C-BE7F-BC8F94A79103}"/>
                </a:ext>
              </a:extLst>
            </p:cNvPr>
            <p:cNvSpPr txBox="1"/>
            <p:nvPr/>
          </p:nvSpPr>
          <p:spPr>
            <a:xfrm>
              <a:off x="6248340" y="4023124"/>
              <a:ext cx="1530279" cy="32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6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36B479-D6A1-4701-8D4C-8B48DF35954F}">
  <ds:schemaRefs>
    <ds:schemaRef ds:uri="3ff2fa63-d22b-4bb2-9a0e-763a487e02e4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f9e58f7-d1e4-4b3c-85fb-26810108429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A6496C-542A-4740-A8FC-4121D56DA0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1C2D99-B0CA-4DCD-999D-BBA3C2BA37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fig-A-21</Template>
  <TotalTime>105</TotalTime>
  <Words>43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Hydrogeology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Hydrogeology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2021-02-25T01:06:17Z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