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82B5AF-F60F-4E23-ACA3-2D0253FC4428}" v="7" dt="2021-02-25T01:04:53.4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7582B5AF-F60F-4E23-ACA3-2D0253FC4428}"/>
    <pc:docChg chg="custSel modSld">
      <pc:chgData name="Christopher Keane" userId="2677a39a-78fe-4da0-ac2a-39406820a4c7" providerId="ADAL" clId="{7582B5AF-F60F-4E23-ACA3-2D0253FC4428}" dt="2021-02-25T01:04:40.835" v="24" actId="1035"/>
      <pc:docMkLst>
        <pc:docMk/>
      </pc:docMkLst>
      <pc:sldChg chg="addSp delSp modSp mod">
        <pc:chgData name="Christopher Keane" userId="2677a39a-78fe-4da0-ac2a-39406820a4c7" providerId="ADAL" clId="{7582B5AF-F60F-4E23-ACA3-2D0253FC4428}" dt="2021-02-25T01:04:40.835" v="24" actId="1035"/>
        <pc:sldMkLst>
          <pc:docMk/>
          <pc:sldMk cId="0" sldId="256"/>
        </pc:sldMkLst>
        <pc:spChg chg="mod">
          <ac:chgData name="Christopher Keane" userId="2677a39a-78fe-4da0-ac2a-39406820a4c7" providerId="ADAL" clId="{7582B5AF-F60F-4E23-ACA3-2D0253FC4428}" dt="2021-02-25T01:03:27.477" v="1" actId="27636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6" creationId="{621F7DAA-D753-4A63-ACDA-E03FF234FAED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9" creationId="{D2E62760-E614-47DB-A9D8-EC114B6F1B33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0" creationId="{6884AFF4-4CB3-4862-B3D0-247B66FAD73F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2" creationId="{339B6380-52F9-4694-8D56-C1855E86D77D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3" creationId="{5296F799-8085-4924-9233-D666B54976CF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5" creationId="{3BD6597D-7559-4564-A07B-226FFD2B04E8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6" creationId="{945C2971-1FF0-4693-A1D4-82030417F683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8" creationId="{24689223-3790-4E9C-84F1-9CD3D9A7933B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9" creationId="{5EBCD032-6A7E-4A2D-89AC-F8CD7B9B0FE1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21" creationId="{F5A5A002-1D83-435B-8F50-8AE0009448DB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22" creationId="{C718657E-FE9A-49DA-9771-2F5BE1568FA5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24" creationId="{466C69A1-4022-4B07-89E6-385E1E6ACD75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25" creationId="{C3783415-57F5-404A-9A05-9DC8B6CCC22D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27" creationId="{F0E3676F-B5B9-4201-B79B-82C9C2FE514C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29" creationId="{CC5B86A3-2D6E-4A45-B20B-C0713B0E9AAF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30" creationId="{5AAA017C-97F2-43B1-B15B-F4724A7A928C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32" creationId="{85FB70A1-D0AB-49BF-B6EE-EADDC1D60F09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33" creationId="{1329E8C0-E0DB-4F3A-A3DC-EE9593BBB04E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35" creationId="{796E0134-744F-4408-9BF0-5B4E29445069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36" creationId="{430D5083-D589-422F-9131-013FD386319B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37" creationId="{7C159BAB-179B-469D-AD53-EC12220DB52D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39" creationId="{DA6D7754-9EDC-477D-8BAB-6AD331D76603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40" creationId="{F35A91F3-0068-4B77-9488-334141B7A833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42" creationId="{0F651630-4274-4E42-8D4D-00B0BBF26569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43" creationId="{B1D936DF-4A8A-4CC8-A54A-178FFAE0821B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45" creationId="{5D3E382B-D70A-4D97-9FD4-B76BC6ADE0B6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46" creationId="{525437E8-80FB-412F-9DB5-8761598F6405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47" creationId="{76293BA7-1512-4A19-94D1-DB4A5F3D5BFA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49" creationId="{C2B7276F-2DA7-4FC4-84B0-9E5198DF9534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50" creationId="{B7C34BFD-93E9-44ED-8B7D-7C6FBAF40EE5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51" creationId="{A44E8220-9B39-48DA-922C-2FF803A0447A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53" creationId="{AAC8E9C2-A929-43A1-BEF2-F709070818AA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54" creationId="{F9B83727-6EF9-4396-B02F-B47A045B577A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56" creationId="{5354E405-E756-4248-A45D-0A756E7C9A02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57" creationId="{EA739F12-0C28-4BA6-8515-AFEC9184F58B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58" creationId="{48533E80-3B7C-44FC-B867-13E2854A8EC7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59" creationId="{E3FBE2D3-E099-429B-8D76-EA44B2A6B87E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60" creationId="{A4FA25D0-BC08-4397-8724-E61D999BAAC6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61" creationId="{65669D42-C378-4CB0-AC8C-53ECF8A1BF00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62" creationId="{663E4832-63C4-4155-80DA-F6E7E5AD50E0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63" creationId="{AB1FAF9A-B4DF-49FF-AC7B-9B81C7EA07CA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64" creationId="{6BBC6154-DFD9-4AE3-AFC8-257078920A90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65" creationId="{6ADAB039-3101-438F-980A-C105687B3C05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66" creationId="{C18ED049-D152-455B-AE81-B623209FDF2F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67" creationId="{1B5A9D87-9D93-4167-9DE5-9ED6E0D4E554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68" creationId="{682080B4-200E-4A00-81AE-82169BDB130D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69" creationId="{C3E93FAE-FBD9-4595-A129-E9A88EE4EB13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70" creationId="{47A7FA5E-4328-412C-A68D-E28D39909A14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71" creationId="{ADBE321C-D192-4A49-839A-2680D1FDAC32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72" creationId="{0E6D7199-D47F-4B8C-B6E7-C1C454EE0F24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73" creationId="{C0498BF9-E415-4ECC-A5C7-5B4F4BC26241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74" creationId="{526A2859-D2C5-4CEB-8A82-AC376E13DFF7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75" creationId="{F32524C5-37F2-45ED-8BEC-B2C3F780BE8D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76" creationId="{3936D8EE-DA8A-4E04-A7BE-0E61DF81AEC6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77" creationId="{27939E5D-729A-4810-83B8-A43D392D4E00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78" creationId="{CF53C471-EDBC-4F6C-A011-48FD55269ACE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79" creationId="{6FB0DA72-A84E-445F-8029-58113EDF75FB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80" creationId="{29B13FC9-E7BA-44A7-B1F7-D721AACC2249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81" creationId="{C462941A-2F9F-46EA-9CF2-D2B40C714B1E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82" creationId="{547EAA5F-9B38-4144-A277-021F13A791A5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83" creationId="{DC5D4249-D067-4F8E-8C5E-A88EB2376F38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84" creationId="{85561C81-4FB7-4F20-9D37-76C98D6B8095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85" creationId="{5810C477-C1D0-485B-9151-50CE2766EE94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86" creationId="{4930F3D3-CFA7-442D-839C-DBC26BEF98A6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87" creationId="{B64BC21C-771F-447E-85E5-426D75F16B13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88" creationId="{E505C6D2-58E3-40C9-B2BA-2CEC7DC7FE6A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89" creationId="{6EE348D0-8158-4871-BA4B-A74DACCD8AD2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90" creationId="{2B15F854-86D6-43AB-B2DD-FA64D02A33E1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91" creationId="{5B925F43-47C7-47C6-A6F0-4B99F6D66B8C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92" creationId="{06CAC11F-B4DD-4D5F-824C-FC4F666FFD19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93" creationId="{9F016845-3E27-492B-BDBA-6F4FF80CF325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94" creationId="{A4C91320-47CF-4E04-A374-CDB1576E138D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95" creationId="{57E62641-660E-453D-802B-A503E95B2F88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96" creationId="{22ED913F-B6A0-4087-B0DD-3809F1C7A9A0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97" creationId="{DDF01815-3DCD-40A7-B0C1-7DEBF208C337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98" creationId="{F256F805-CA65-46CD-B2D7-3D04482BB208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99" creationId="{DF7C5DB0-CA10-44C0-B8B1-B8210C1271AF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00" creationId="{1C9F5FC8-7B8A-4736-B175-257B03C65ACA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01" creationId="{26C9D121-93F5-463E-A216-CA15134C5082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02" creationId="{7D0992E3-EA3E-476A-B9AC-6719C6BFA0C7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03" creationId="{32FC61C5-D606-4B67-8DF7-D539B82369AA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04" creationId="{117C3411-24D0-49EB-8098-80D151C226BB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05" creationId="{EA240E5E-6327-4F16-A09A-197208CE4553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06" creationId="{E2D1E7A4-0733-4B2D-81A4-842F6615E27E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07" creationId="{BA0E66DF-3ADB-42DE-B39C-CDF901742EA1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08" creationId="{DD878275-C58B-4727-AB19-8E72B652CA9A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09" creationId="{889CA396-ED9E-4AF8-B354-3FCBD2806D30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10" creationId="{3103129D-4D10-4553-AB76-5397B5F22439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11" creationId="{8A191692-4CE6-4C05-85D1-164AE13CFC8F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12" creationId="{E87CE8A5-83CC-4EEE-B30F-C536E43474F4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13" creationId="{77A932BF-7CEC-424A-B4C3-12A7BA73136F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14" creationId="{29374850-7494-461D-B61E-D601F1680430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15" creationId="{0F049BD9-ABCF-4572-92AF-C67FD99CA659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16" creationId="{5C15A945-8F3C-41E2-AFCB-E779B4E7D9E2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17" creationId="{FE3B3521-54B6-443F-BE57-4496052A7C1F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18" creationId="{75F08895-62A2-436D-9F2B-5671D29736AF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19" creationId="{1FBA496F-A64F-4F8C-9888-553132F8B881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20" creationId="{906FA538-A348-4899-9C7E-7C11ECCF2656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21" creationId="{5940FB0A-344A-4638-881B-8DE40E1644DB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22" creationId="{D66CCA9E-2C56-4D7A-81B7-FA37B20FC90E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23" creationId="{FC7A7F0D-4755-4CF1-AD77-53A985F21428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24" creationId="{BB2DBE74-188A-4D06-8C7B-C5F122F9C463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25" creationId="{3A2A5DEE-D6DA-42E7-BDC3-E29DAEF7B19A}"/>
          </ac:spMkLst>
        </pc:spChg>
        <pc:spChg chg="mod topLvl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26" creationId="{1EE9F26C-D3FE-44F8-8B6C-5F588661CEBE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28" creationId="{86FFC7CA-9410-426F-A9D5-4050A36C2A1D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29" creationId="{A4147E90-807A-4AB6-A9DC-2F0EBD8438E5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30" creationId="{2EEC2A5D-0F40-4696-8CAA-BCDCD7FC8E4D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31" creationId="{AFDFAB1A-6AC4-4AEC-AFAF-B348420F3D1F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32" creationId="{C8AAC065-82F6-417F-B052-8E76CB168BB4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33" creationId="{25A908DD-BE4E-4A6D-8598-600326C1F3F4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34" creationId="{0B076265-6770-4284-B2CE-3CCEEC9A5F2F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35" creationId="{6EB57D1C-C485-4C9D-832F-B0DC83A38C9C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36" creationId="{3CB48BB8-2965-48E3-BAEE-C0DB93B53341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37" creationId="{C0107F50-7DEB-43EE-8EDD-C44040F46629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39" creationId="{9DCB72ED-004F-4AFA-AC15-5E0285A10848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40" creationId="{B94D4700-C252-4347-9334-5334AE08FE64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41" creationId="{97A1D18E-C978-406D-A97B-ED47AFD8DAB8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42" creationId="{4F65A0E6-BBD6-4A76-B395-E0935ED77AE4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43" creationId="{0522919E-AE2E-44CD-96B8-AF158D8B6FA0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44" creationId="{4F8A740A-6A14-4E05-BA99-42203CE20BDD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45" creationId="{72B69611-D3C8-40E7-A470-3041690D5AE0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46" creationId="{A87A7E39-954B-4AB1-889C-EAE718111809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47" creationId="{6E22770A-BAB8-44AA-80E6-28B913FDB3C5}"/>
          </ac:spMkLst>
        </pc:spChg>
        <pc:spChg chg="mod">
          <ac:chgData name="Christopher Keane" userId="2677a39a-78fe-4da0-ac2a-39406820a4c7" providerId="ADAL" clId="{7582B5AF-F60F-4E23-ACA3-2D0253FC4428}" dt="2021-02-25T01:04:35.415" v="6" actId="165"/>
          <ac:spMkLst>
            <pc:docMk/>
            <pc:sldMk cId="0" sldId="256"/>
            <ac:spMk id="148" creationId="{C42AE0FD-329E-4258-A13C-C5AF337A91A8}"/>
          </ac:spMkLst>
        </pc:spChg>
        <pc:grpChg chg="del mod">
          <ac:chgData name="Christopher Keane" userId="2677a39a-78fe-4da0-ac2a-39406820a4c7" providerId="ADAL" clId="{7582B5AF-F60F-4E23-ACA3-2D0253FC4428}" dt="2021-02-25T01:04:35.415" v="6" actId="165"/>
          <ac:grpSpMkLst>
            <pc:docMk/>
            <pc:sldMk cId="0" sldId="256"/>
            <ac:grpSpMk id="5" creationId="{BD0B5AD8-023C-49FC-A35A-560C0CD02680}"/>
          </ac:grpSpMkLst>
        </pc:grpChg>
        <pc:grpChg chg="mod topLvl">
          <ac:chgData name="Christopher Keane" userId="2677a39a-78fe-4da0-ac2a-39406820a4c7" providerId="ADAL" clId="{7582B5AF-F60F-4E23-ACA3-2D0253FC4428}" dt="2021-02-25T01:04:35.415" v="6" actId="165"/>
          <ac:grpSpMkLst>
            <pc:docMk/>
            <pc:sldMk cId="0" sldId="256"/>
            <ac:grpSpMk id="7" creationId="{BD0B5AD8-023C-49FC-A35A-560C0CD02680}"/>
          </ac:grpSpMkLst>
        </pc:grpChg>
        <pc:grpChg chg="mod">
          <ac:chgData name="Christopher Keane" userId="2677a39a-78fe-4da0-ac2a-39406820a4c7" providerId="ADAL" clId="{7582B5AF-F60F-4E23-ACA3-2D0253FC4428}" dt="2021-02-25T01:04:35.415" v="6" actId="165"/>
          <ac:grpSpMkLst>
            <pc:docMk/>
            <pc:sldMk cId="0" sldId="256"/>
            <ac:grpSpMk id="8" creationId="{BD0B5AD8-023C-49FC-A35A-560C0CD02680}"/>
          </ac:grpSpMkLst>
        </pc:grpChg>
        <pc:grpChg chg="mod">
          <ac:chgData name="Christopher Keane" userId="2677a39a-78fe-4da0-ac2a-39406820a4c7" providerId="ADAL" clId="{7582B5AF-F60F-4E23-ACA3-2D0253FC4428}" dt="2021-02-25T01:04:35.415" v="6" actId="165"/>
          <ac:grpSpMkLst>
            <pc:docMk/>
            <pc:sldMk cId="0" sldId="256"/>
            <ac:grpSpMk id="11" creationId="{BD0B5AD8-023C-49FC-A35A-560C0CD02680}"/>
          </ac:grpSpMkLst>
        </pc:grpChg>
        <pc:grpChg chg="mod">
          <ac:chgData name="Christopher Keane" userId="2677a39a-78fe-4da0-ac2a-39406820a4c7" providerId="ADAL" clId="{7582B5AF-F60F-4E23-ACA3-2D0253FC4428}" dt="2021-02-25T01:04:35.415" v="6" actId="165"/>
          <ac:grpSpMkLst>
            <pc:docMk/>
            <pc:sldMk cId="0" sldId="256"/>
            <ac:grpSpMk id="14" creationId="{BD0B5AD8-023C-49FC-A35A-560C0CD02680}"/>
          </ac:grpSpMkLst>
        </pc:grpChg>
        <pc:grpChg chg="mod">
          <ac:chgData name="Christopher Keane" userId="2677a39a-78fe-4da0-ac2a-39406820a4c7" providerId="ADAL" clId="{7582B5AF-F60F-4E23-ACA3-2D0253FC4428}" dt="2021-02-25T01:04:35.415" v="6" actId="165"/>
          <ac:grpSpMkLst>
            <pc:docMk/>
            <pc:sldMk cId="0" sldId="256"/>
            <ac:grpSpMk id="17" creationId="{BD0B5AD8-023C-49FC-A35A-560C0CD02680}"/>
          </ac:grpSpMkLst>
        </pc:grpChg>
        <pc:grpChg chg="mod">
          <ac:chgData name="Christopher Keane" userId="2677a39a-78fe-4da0-ac2a-39406820a4c7" providerId="ADAL" clId="{7582B5AF-F60F-4E23-ACA3-2D0253FC4428}" dt="2021-02-25T01:04:35.415" v="6" actId="165"/>
          <ac:grpSpMkLst>
            <pc:docMk/>
            <pc:sldMk cId="0" sldId="256"/>
            <ac:grpSpMk id="20" creationId="{BD0B5AD8-023C-49FC-A35A-560C0CD02680}"/>
          </ac:grpSpMkLst>
        </pc:grpChg>
        <pc:grpChg chg="mod">
          <ac:chgData name="Christopher Keane" userId="2677a39a-78fe-4da0-ac2a-39406820a4c7" providerId="ADAL" clId="{7582B5AF-F60F-4E23-ACA3-2D0253FC4428}" dt="2021-02-25T01:04:35.415" v="6" actId="165"/>
          <ac:grpSpMkLst>
            <pc:docMk/>
            <pc:sldMk cId="0" sldId="256"/>
            <ac:grpSpMk id="23" creationId="{BD0B5AD8-023C-49FC-A35A-560C0CD02680}"/>
          </ac:grpSpMkLst>
        </pc:grpChg>
        <pc:grpChg chg="mod topLvl">
          <ac:chgData name="Christopher Keane" userId="2677a39a-78fe-4da0-ac2a-39406820a4c7" providerId="ADAL" clId="{7582B5AF-F60F-4E23-ACA3-2D0253FC4428}" dt="2021-02-25T01:04:35.415" v="6" actId="165"/>
          <ac:grpSpMkLst>
            <pc:docMk/>
            <pc:sldMk cId="0" sldId="256"/>
            <ac:grpSpMk id="26" creationId="{BD0B5AD8-023C-49FC-A35A-560C0CD02680}"/>
          </ac:grpSpMkLst>
        </pc:grpChg>
        <pc:grpChg chg="mod">
          <ac:chgData name="Christopher Keane" userId="2677a39a-78fe-4da0-ac2a-39406820a4c7" providerId="ADAL" clId="{7582B5AF-F60F-4E23-ACA3-2D0253FC4428}" dt="2021-02-25T01:04:35.415" v="6" actId="165"/>
          <ac:grpSpMkLst>
            <pc:docMk/>
            <pc:sldMk cId="0" sldId="256"/>
            <ac:grpSpMk id="28" creationId="{BD0B5AD8-023C-49FC-A35A-560C0CD02680}"/>
          </ac:grpSpMkLst>
        </pc:grpChg>
        <pc:grpChg chg="mod">
          <ac:chgData name="Christopher Keane" userId="2677a39a-78fe-4da0-ac2a-39406820a4c7" providerId="ADAL" clId="{7582B5AF-F60F-4E23-ACA3-2D0253FC4428}" dt="2021-02-25T01:04:35.415" v="6" actId="165"/>
          <ac:grpSpMkLst>
            <pc:docMk/>
            <pc:sldMk cId="0" sldId="256"/>
            <ac:grpSpMk id="31" creationId="{BD0B5AD8-023C-49FC-A35A-560C0CD02680}"/>
          </ac:grpSpMkLst>
        </pc:grpChg>
        <pc:grpChg chg="mod">
          <ac:chgData name="Christopher Keane" userId="2677a39a-78fe-4da0-ac2a-39406820a4c7" providerId="ADAL" clId="{7582B5AF-F60F-4E23-ACA3-2D0253FC4428}" dt="2021-02-25T01:04:35.415" v="6" actId="165"/>
          <ac:grpSpMkLst>
            <pc:docMk/>
            <pc:sldMk cId="0" sldId="256"/>
            <ac:grpSpMk id="34" creationId="{BD0B5AD8-023C-49FC-A35A-560C0CD02680}"/>
          </ac:grpSpMkLst>
        </pc:grpChg>
        <pc:grpChg chg="mod">
          <ac:chgData name="Christopher Keane" userId="2677a39a-78fe-4da0-ac2a-39406820a4c7" providerId="ADAL" clId="{7582B5AF-F60F-4E23-ACA3-2D0253FC4428}" dt="2021-02-25T01:04:35.415" v="6" actId="165"/>
          <ac:grpSpMkLst>
            <pc:docMk/>
            <pc:sldMk cId="0" sldId="256"/>
            <ac:grpSpMk id="38" creationId="{BD0B5AD8-023C-49FC-A35A-560C0CD02680}"/>
          </ac:grpSpMkLst>
        </pc:grpChg>
        <pc:grpChg chg="mod">
          <ac:chgData name="Christopher Keane" userId="2677a39a-78fe-4da0-ac2a-39406820a4c7" providerId="ADAL" clId="{7582B5AF-F60F-4E23-ACA3-2D0253FC4428}" dt="2021-02-25T01:04:35.415" v="6" actId="165"/>
          <ac:grpSpMkLst>
            <pc:docMk/>
            <pc:sldMk cId="0" sldId="256"/>
            <ac:grpSpMk id="41" creationId="{BD0B5AD8-023C-49FC-A35A-560C0CD02680}"/>
          </ac:grpSpMkLst>
        </pc:grpChg>
        <pc:grpChg chg="mod">
          <ac:chgData name="Christopher Keane" userId="2677a39a-78fe-4da0-ac2a-39406820a4c7" providerId="ADAL" clId="{7582B5AF-F60F-4E23-ACA3-2D0253FC4428}" dt="2021-02-25T01:04:35.415" v="6" actId="165"/>
          <ac:grpSpMkLst>
            <pc:docMk/>
            <pc:sldMk cId="0" sldId="256"/>
            <ac:grpSpMk id="44" creationId="{BD0B5AD8-023C-49FC-A35A-560C0CD02680}"/>
          </ac:grpSpMkLst>
        </pc:grpChg>
        <pc:grpChg chg="mod">
          <ac:chgData name="Christopher Keane" userId="2677a39a-78fe-4da0-ac2a-39406820a4c7" providerId="ADAL" clId="{7582B5AF-F60F-4E23-ACA3-2D0253FC4428}" dt="2021-02-25T01:04:35.415" v="6" actId="165"/>
          <ac:grpSpMkLst>
            <pc:docMk/>
            <pc:sldMk cId="0" sldId="256"/>
            <ac:grpSpMk id="48" creationId="{BD0B5AD8-023C-49FC-A35A-560C0CD02680}"/>
          </ac:grpSpMkLst>
        </pc:grpChg>
        <pc:grpChg chg="mod">
          <ac:chgData name="Christopher Keane" userId="2677a39a-78fe-4da0-ac2a-39406820a4c7" providerId="ADAL" clId="{7582B5AF-F60F-4E23-ACA3-2D0253FC4428}" dt="2021-02-25T01:04:35.415" v="6" actId="165"/>
          <ac:grpSpMkLst>
            <pc:docMk/>
            <pc:sldMk cId="0" sldId="256"/>
            <ac:grpSpMk id="52" creationId="{BD0B5AD8-023C-49FC-A35A-560C0CD02680}"/>
          </ac:grpSpMkLst>
        </pc:grpChg>
        <pc:grpChg chg="mod">
          <ac:chgData name="Christopher Keane" userId="2677a39a-78fe-4da0-ac2a-39406820a4c7" providerId="ADAL" clId="{7582B5AF-F60F-4E23-ACA3-2D0253FC4428}" dt="2021-02-25T01:04:35.415" v="6" actId="165"/>
          <ac:grpSpMkLst>
            <pc:docMk/>
            <pc:sldMk cId="0" sldId="256"/>
            <ac:grpSpMk id="55" creationId="{BD0B5AD8-023C-49FC-A35A-560C0CD02680}"/>
          </ac:grpSpMkLst>
        </pc:grpChg>
        <pc:grpChg chg="mod topLvl">
          <ac:chgData name="Christopher Keane" userId="2677a39a-78fe-4da0-ac2a-39406820a4c7" providerId="ADAL" clId="{7582B5AF-F60F-4E23-ACA3-2D0253FC4428}" dt="2021-02-25T01:04:40.835" v="24" actId="1035"/>
          <ac:grpSpMkLst>
            <pc:docMk/>
            <pc:sldMk cId="0" sldId="256"/>
            <ac:grpSpMk id="127" creationId="{BD0B5AD8-023C-49FC-A35A-560C0CD02680}"/>
          </ac:grpSpMkLst>
        </pc:grpChg>
        <pc:grpChg chg="del mod topLvl">
          <ac:chgData name="Christopher Keane" userId="2677a39a-78fe-4da0-ac2a-39406820a4c7" providerId="ADAL" clId="{7582B5AF-F60F-4E23-ACA3-2D0253FC4428}" dt="2021-02-25T01:04:37.671" v="7" actId="478"/>
          <ac:grpSpMkLst>
            <pc:docMk/>
            <pc:sldMk cId="0" sldId="256"/>
            <ac:grpSpMk id="138" creationId="{BD0B5AD8-023C-49FC-A35A-560C0CD02680}"/>
          </ac:grpSpMkLst>
        </pc:grpChg>
        <pc:picChg chg="add del mod">
          <ac:chgData name="Christopher Keane" userId="2677a39a-78fe-4da0-ac2a-39406820a4c7" providerId="ADAL" clId="{7582B5AF-F60F-4E23-ACA3-2D0253FC4428}" dt="2021-02-25T01:04:30.354" v="5" actId="27803"/>
          <ac:picMkLst>
            <pc:docMk/>
            <pc:sldMk cId="0" sldId="256"/>
            <ac:picMk id="4" creationId="{BD0B5AD8-023C-49FC-A35A-560C0CD0268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4217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A-14</a:t>
            </a:r>
          </a:p>
          <a:p>
            <a:r>
              <a:t>Survey Question: What are the skills and competencies critical in undergraduate geoscience education?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160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646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48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97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468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790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95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787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814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276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961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2439442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Critical Undergraduate Skills and Competencies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 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21F7DAA-D753-4A63-ACDA-E03FF234FAED}"/>
              </a:ext>
            </a:extLst>
          </p:cNvPr>
          <p:cNvSpPr/>
          <p:nvPr/>
        </p:nvSpPr>
        <p:spPr>
          <a:xfrm>
            <a:off x="2827225" y="1370399"/>
            <a:ext cx="4884160" cy="4230025"/>
          </a:xfrm>
          <a:custGeom>
            <a:avLst/>
            <a:gdLst>
              <a:gd name="connsiteX0" fmla="*/ 0 w 4884160"/>
              <a:gd name="connsiteY0" fmla="*/ 4230026 h 4230025"/>
              <a:gd name="connsiteX1" fmla="*/ 4884161 w 4884160"/>
              <a:gd name="connsiteY1" fmla="*/ 4230026 h 4230025"/>
              <a:gd name="connsiteX2" fmla="*/ 4884161 w 4884160"/>
              <a:gd name="connsiteY2" fmla="*/ 0 h 4230025"/>
              <a:gd name="connsiteX3" fmla="*/ 0 w 4884160"/>
              <a:gd name="connsiteY3" fmla="*/ 0 h 423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4160" h="4230025">
                <a:moveTo>
                  <a:pt x="0" y="4230026"/>
                </a:moveTo>
                <a:lnTo>
                  <a:pt x="4884161" y="4230026"/>
                </a:lnTo>
                <a:lnTo>
                  <a:pt x="4884161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BD0B5AD8-023C-49FC-A35A-560C0CD02680}"/>
              </a:ext>
            </a:extLst>
          </p:cNvPr>
          <p:cNvGrpSpPr/>
          <p:nvPr/>
        </p:nvGrpSpPr>
        <p:grpSpPr>
          <a:xfrm>
            <a:off x="2746286" y="1370399"/>
            <a:ext cx="5119619" cy="4399261"/>
            <a:chOff x="2746286" y="1370399"/>
            <a:chExt cx="5119619" cy="4399261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BD0B5AD8-023C-49FC-A35A-560C0CD02680}"/>
                </a:ext>
              </a:extLst>
            </p:cNvPr>
            <p:cNvGrpSpPr/>
            <p:nvPr/>
          </p:nvGrpSpPr>
          <p:grpSpPr>
            <a:xfrm>
              <a:off x="2746286" y="1370399"/>
              <a:ext cx="161878" cy="4399261"/>
              <a:chOff x="2746286" y="1370399"/>
              <a:chExt cx="161878" cy="4399261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D2E62760-E614-47DB-A9D8-EC114B6F1B33}"/>
                  </a:ext>
                </a:extLst>
              </p:cNvPr>
              <p:cNvSpPr/>
              <p:nvPr/>
            </p:nvSpPr>
            <p:spPr>
              <a:xfrm>
                <a:off x="2827225" y="1370399"/>
                <a:ext cx="14716" cy="4230025"/>
              </a:xfrm>
              <a:custGeom>
                <a:avLst/>
                <a:gdLst>
                  <a:gd name="connsiteX0" fmla="*/ 0 w 14716"/>
                  <a:gd name="connsiteY0" fmla="*/ 4230026 h 4230025"/>
                  <a:gd name="connsiteX1" fmla="*/ 0 w 14716"/>
                  <a:gd name="connsiteY1" fmla="*/ 0 h 4230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716" h="4230025">
                    <a:moveTo>
                      <a:pt x="0" y="4230026"/>
                    </a:moveTo>
                    <a:lnTo>
                      <a:pt x="0" y="0"/>
                    </a:lnTo>
                  </a:path>
                </a:pathLst>
              </a:custGeom>
              <a:noFill/>
              <a:ln w="1177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884AFF4-4CB3-4862-B3D0-247B66FAD73F}"/>
                  </a:ext>
                </a:extLst>
              </p:cNvPr>
              <p:cNvSpPr txBox="1"/>
              <p:nvPr/>
            </p:nvSpPr>
            <p:spPr>
              <a:xfrm>
                <a:off x="2654846" y="5576778"/>
                <a:ext cx="344758" cy="238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2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BD0B5AD8-023C-49FC-A35A-560C0CD02680}"/>
                </a:ext>
              </a:extLst>
            </p:cNvPr>
            <p:cNvGrpSpPr/>
            <p:nvPr/>
          </p:nvGrpSpPr>
          <p:grpSpPr>
            <a:xfrm>
              <a:off x="3686328" y="1370399"/>
              <a:ext cx="235459" cy="4399261"/>
              <a:chOff x="3686328" y="1370399"/>
              <a:chExt cx="235459" cy="4399261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339B6380-52F9-4694-8D56-C1855E86D77D}"/>
                  </a:ext>
                </a:extLst>
              </p:cNvPr>
              <p:cNvSpPr/>
              <p:nvPr/>
            </p:nvSpPr>
            <p:spPr>
              <a:xfrm>
                <a:off x="3804057" y="1370399"/>
                <a:ext cx="14716" cy="4230025"/>
              </a:xfrm>
              <a:custGeom>
                <a:avLst/>
                <a:gdLst>
                  <a:gd name="connsiteX0" fmla="*/ 0 w 14716"/>
                  <a:gd name="connsiteY0" fmla="*/ 4230026 h 4230025"/>
                  <a:gd name="connsiteX1" fmla="*/ 0 w 14716"/>
                  <a:gd name="connsiteY1" fmla="*/ 0 h 4230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716" h="4230025">
                    <a:moveTo>
                      <a:pt x="0" y="4230026"/>
                    </a:moveTo>
                    <a:lnTo>
                      <a:pt x="0" y="0"/>
                    </a:lnTo>
                  </a:path>
                </a:pathLst>
              </a:custGeom>
              <a:noFill/>
              <a:ln w="1177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296F799-8085-4924-9233-D666B54976CF}"/>
                  </a:ext>
                </a:extLst>
              </p:cNvPr>
              <p:cNvSpPr txBox="1"/>
              <p:nvPr/>
            </p:nvSpPr>
            <p:spPr>
              <a:xfrm>
                <a:off x="3594888" y="5576778"/>
                <a:ext cx="418339" cy="238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2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BD0B5AD8-023C-49FC-A35A-560C0CD02680}"/>
                </a:ext>
              </a:extLst>
            </p:cNvPr>
            <p:cNvGrpSpPr/>
            <p:nvPr/>
          </p:nvGrpSpPr>
          <p:grpSpPr>
            <a:xfrm>
              <a:off x="4663160" y="1370399"/>
              <a:ext cx="235459" cy="4399261"/>
              <a:chOff x="4663160" y="1370399"/>
              <a:chExt cx="235459" cy="4399261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3BD6597D-7559-4564-A07B-226FFD2B04E8}"/>
                  </a:ext>
                </a:extLst>
              </p:cNvPr>
              <p:cNvSpPr/>
              <p:nvPr/>
            </p:nvSpPr>
            <p:spPr>
              <a:xfrm>
                <a:off x="4780890" y="1370399"/>
                <a:ext cx="14716" cy="4230025"/>
              </a:xfrm>
              <a:custGeom>
                <a:avLst/>
                <a:gdLst>
                  <a:gd name="connsiteX0" fmla="*/ 0 w 14716"/>
                  <a:gd name="connsiteY0" fmla="*/ 4230026 h 4230025"/>
                  <a:gd name="connsiteX1" fmla="*/ 0 w 14716"/>
                  <a:gd name="connsiteY1" fmla="*/ 0 h 4230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716" h="4230025">
                    <a:moveTo>
                      <a:pt x="0" y="4230026"/>
                    </a:moveTo>
                    <a:lnTo>
                      <a:pt x="0" y="0"/>
                    </a:lnTo>
                  </a:path>
                </a:pathLst>
              </a:custGeom>
              <a:noFill/>
              <a:ln w="1177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45C2971-1FF0-4693-A1D4-82030417F683}"/>
                  </a:ext>
                </a:extLst>
              </p:cNvPr>
              <p:cNvSpPr txBox="1"/>
              <p:nvPr/>
            </p:nvSpPr>
            <p:spPr>
              <a:xfrm>
                <a:off x="4571720" y="5576778"/>
                <a:ext cx="418339" cy="238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2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BD0B5AD8-023C-49FC-A35A-560C0CD02680}"/>
                </a:ext>
              </a:extLst>
            </p:cNvPr>
            <p:cNvGrpSpPr/>
            <p:nvPr/>
          </p:nvGrpSpPr>
          <p:grpSpPr>
            <a:xfrm>
              <a:off x="5639992" y="1370399"/>
              <a:ext cx="235459" cy="4399261"/>
              <a:chOff x="5639992" y="1370399"/>
              <a:chExt cx="235459" cy="4399261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24689223-3790-4E9C-84F1-9CD3D9A7933B}"/>
                  </a:ext>
                </a:extLst>
              </p:cNvPr>
              <p:cNvSpPr/>
              <p:nvPr/>
            </p:nvSpPr>
            <p:spPr>
              <a:xfrm>
                <a:off x="5757722" y="1370399"/>
                <a:ext cx="14716" cy="4230025"/>
              </a:xfrm>
              <a:custGeom>
                <a:avLst/>
                <a:gdLst>
                  <a:gd name="connsiteX0" fmla="*/ 0 w 14716"/>
                  <a:gd name="connsiteY0" fmla="*/ 4230026 h 4230025"/>
                  <a:gd name="connsiteX1" fmla="*/ 0 w 14716"/>
                  <a:gd name="connsiteY1" fmla="*/ 0 h 4230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716" h="4230025">
                    <a:moveTo>
                      <a:pt x="0" y="4230026"/>
                    </a:moveTo>
                    <a:lnTo>
                      <a:pt x="0" y="0"/>
                    </a:lnTo>
                  </a:path>
                </a:pathLst>
              </a:custGeom>
              <a:noFill/>
              <a:ln w="1177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EBCD032-6A7E-4A2D-89AC-F8CD7B9B0FE1}"/>
                  </a:ext>
                </a:extLst>
              </p:cNvPr>
              <p:cNvSpPr txBox="1"/>
              <p:nvPr/>
            </p:nvSpPr>
            <p:spPr>
              <a:xfrm>
                <a:off x="5548552" y="5576778"/>
                <a:ext cx="418339" cy="238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2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BD0B5AD8-023C-49FC-A35A-560C0CD02680}"/>
                </a:ext>
              </a:extLst>
            </p:cNvPr>
            <p:cNvGrpSpPr/>
            <p:nvPr/>
          </p:nvGrpSpPr>
          <p:grpSpPr>
            <a:xfrm>
              <a:off x="6616824" y="1370399"/>
              <a:ext cx="235459" cy="4399261"/>
              <a:chOff x="6616824" y="1370399"/>
              <a:chExt cx="235459" cy="4399261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F5A5A002-1D83-435B-8F50-8AE0009448DB}"/>
                  </a:ext>
                </a:extLst>
              </p:cNvPr>
              <p:cNvSpPr/>
              <p:nvPr/>
            </p:nvSpPr>
            <p:spPr>
              <a:xfrm>
                <a:off x="6734554" y="1370399"/>
                <a:ext cx="14716" cy="4230025"/>
              </a:xfrm>
              <a:custGeom>
                <a:avLst/>
                <a:gdLst>
                  <a:gd name="connsiteX0" fmla="*/ 0 w 14716"/>
                  <a:gd name="connsiteY0" fmla="*/ 4230026 h 4230025"/>
                  <a:gd name="connsiteX1" fmla="*/ 0 w 14716"/>
                  <a:gd name="connsiteY1" fmla="*/ 0 h 4230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716" h="4230025">
                    <a:moveTo>
                      <a:pt x="0" y="4230026"/>
                    </a:moveTo>
                    <a:lnTo>
                      <a:pt x="0" y="0"/>
                    </a:lnTo>
                  </a:path>
                </a:pathLst>
              </a:custGeom>
              <a:noFill/>
              <a:ln w="1177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718657E-FE9A-49DA-9771-2F5BE1568FA5}"/>
                  </a:ext>
                </a:extLst>
              </p:cNvPr>
              <p:cNvSpPr txBox="1"/>
              <p:nvPr/>
            </p:nvSpPr>
            <p:spPr>
              <a:xfrm>
                <a:off x="6525384" y="5576778"/>
                <a:ext cx="418339" cy="238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2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BD0B5AD8-023C-49FC-A35A-560C0CD02680}"/>
                </a:ext>
              </a:extLst>
            </p:cNvPr>
            <p:cNvGrpSpPr/>
            <p:nvPr/>
          </p:nvGrpSpPr>
          <p:grpSpPr>
            <a:xfrm>
              <a:off x="7556866" y="1370399"/>
              <a:ext cx="309040" cy="4399261"/>
              <a:chOff x="7556866" y="1370399"/>
              <a:chExt cx="309040" cy="4399261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466C69A1-4022-4B07-89E6-385E1E6ACD75}"/>
                  </a:ext>
                </a:extLst>
              </p:cNvPr>
              <p:cNvSpPr/>
              <p:nvPr/>
            </p:nvSpPr>
            <p:spPr>
              <a:xfrm>
                <a:off x="7711386" y="1370399"/>
                <a:ext cx="14716" cy="4230025"/>
              </a:xfrm>
              <a:custGeom>
                <a:avLst/>
                <a:gdLst>
                  <a:gd name="connsiteX0" fmla="*/ 0 w 14716"/>
                  <a:gd name="connsiteY0" fmla="*/ 4230026 h 4230025"/>
                  <a:gd name="connsiteX1" fmla="*/ 0 w 14716"/>
                  <a:gd name="connsiteY1" fmla="*/ 0 h 4230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716" h="4230025">
                    <a:moveTo>
                      <a:pt x="0" y="4230026"/>
                    </a:moveTo>
                    <a:lnTo>
                      <a:pt x="0" y="0"/>
                    </a:lnTo>
                  </a:path>
                </a:pathLst>
              </a:custGeom>
              <a:noFill/>
              <a:ln w="1177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3783415-57F5-404A-9A05-9DC8B6CCC22D}"/>
                  </a:ext>
                </a:extLst>
              </p:cNvPr>
              <p:cNvSpPr txBox="1"/>
              <p:nvPr/>
            </p:nvSpPr>
            <p:spPr>
              <a:xfrm>
                <a:off x="7465426" y="5576778"/>
                <a:ext cx="491920" cy="238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2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BD0B5AD8-023C-49FC-A35A-560C0CD02680}"/>
              </a:ext>
            </a:extLst>
          </p:cNvPr>
          <p:cNvGrpSpPr/>
          <p:nvPr/>
        </p:nvGrpSpPr>
        <p:grpSpPr>
          <a:xfrm>
            <a:off x="1259950" y="1552872"/>
            <a:ext cx="1523586" cy="3808693"/>
            <a:chOff x="1259950" y="1552872"/>
            <a:chExt cx="1523586" cy="3808693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0E3676F-B5B9-4201-B79B-82C9C2FE514C}"/>
                </a:ext>
              </a:extLst>
            </p:cNvPr>
            <p:cNvSpPr txBox="1"/>
            <p:nvPr/>
          </p:nvSpPr>
          <p:spPr>
            <a:xfrm>
              <a:off x="1418685" y="5168684"/>
              <a:ext cx="1448473" cy="2386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92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Technological versatility</a:t>
              </a:r>
            </a:p>
          </p:txBody>
        </p:sp>
        <p:grpSp>
          <p:nvGrpSpPr>
            <p:cNvPr id="28" name="Graphic 3">
              <a:extLst>
                <a:ext uri="{FF2B5EF4-FFF2-40B4-BE49-F238E27FC236}">
                  <a16:creationId xmlns:a16="http://schemas.microsoft.com/office/drawing/2014/main" id="{BD0B5AD8-023C-49FC-A35A-560C0CD02680}"/>
                </a:ext>
              </a:extLst>
            </p:cNvPr>
            <p:cNvGrpSpPr/>
            <p:nvPr/>
          </p:nvGrpSpPr>
          <p:grpSpPr>
            <a:xfrm>
              <a:off x="1643142" y="4857580"/>
              <a:ext cx="1133147" cy="277606"/>
              <a:chOff x="1643142" y="4857580"/>
              <a:chExt cx="1133147" cy="277606"/>
            </a:xfrm>
            <a:solidFill>
              <a:srgbClr val="262626"/>
            </a:solidFill>
          </p:grpSpPr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C5B86A3-2D6E-4A45-B20B-C0713B0E9AAF}"/>
                  </a:ext>
                </a:extLst>
              </p:cNvPr>
              <p:cNvSpPr txBox="1"/>
              <p:nvPr/>
            </p:nvSpPr>
            <p:spPr>
              <a:xfrm>
                <a:off x="1551702" y="4811860"/>
                <a:ext cx="1316027" cy="238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2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Strong computational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AAA017C-97F2-43B1-B15B-F4724A7A928C}"/>
                  </a:ext>
                </a:extLst>
              </p:cNvPr>
              <p:cNvSpPr txBox="1"/>
              <p:nvPr/>
            </p:nvSpPr>
            <p:spPr>
              <a:xfrm>
                <a:off x="1930919" y="4942304"/>
                <a:ext cx="933406" cy="238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2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and data skills</a:t>
                </a:r>
              </a:p>
            </p:txBody>
          </p:sp>
        </p:grpSp>
        <p:grpSp>
          <p:nvGrpSpPr>
            <p:cNvPr id="31" name="Graphic 3">
              <a:extLst>
                <a:ext uri="{FF2B5EF4-FFF2-40B4-BE49-F238E27FC236}">
                  <a16:creationId xmlns:a16="http://schemas.microsoft.com/office/drawing/2014/main" id="{BD0B5AD8-023C-49FC-A35A-560C0CD02680}"/>
                </a:ext>
              </a:extLst>
            </p:cNvPr>
            <p:cNvGrpSpPr/>
            <p:nvPr/>
          </p:nvGrpSpPr>
          <p:grpSpPr>
            <a:xfrm>
              <a:off x="1877571" y="4557752"/>
              <a:ext cx="897688" cy="277606"/>
              <a:chOff x="1877571" y="4557752"/>
              <a:chExt cx="897688" cy="277606"/>
            </a:xfrm>
            <a:solidFill>
              <a:srgbClr val="262626"/>
            </a:solidFill>
          </p:grpSpPr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5FB70A1-D0AB-49BF-B6EE-EADDC1D60F09}"/>
                  </a:ext>
                </a:extLst>
              </p:cNvPr>
              <p:cNvSpPr txBox="1"/>
              <p:nvPr/>
            </p:nvSpPr>
            <p:spPr>
              <a:xfrm>
                <a:off x="1786131" y="4512032"/>
                <a:ext cx="1080568" cy="238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2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Strong field skills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329E8C0-E0DB-4F3A-A3DC-EE9593BBB04E}"/>
                  </a:ext>
                </a:extLst>
              </p:cNvPr>
              <p:cNvSpPr txBox="1"/>
              <p:nvPr/>
            </p:nvSpPr>
            <p:spPr>
              <a:xfrm>
                <a:off x="2277707" y="4642476"/>
                <a:ext cx="580217" cy="238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2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and GIS</a:t>
                </a:r>
              </a:p>
            </p:txBody>
          </p:sp>
        </p:grpSp>
        <p:grpSp>
          <p:nvGrpSpPr>
            <p:cNvPr id="34" name="Graphic 3">
              <a:extLst>
                <a:ext uri="{FF2B5EF4-FFF2-40B4-BE49-F238E27FC236}">
                  <a16:creationId xmlns:a16="http://schemas.microsoft.com/office/drawing/2014/main" id="{BD0B5AD8-023C-49FC-A35A-560C0CD02680}"/>
                </a:ext>
              </a:extLst>
            </p:cNvPr>
            <p:cNvGrpSpPr/>
            <p:nvPr/>
          </p:nvGrpSpPr>
          <p:grpSpPr>
            <a:xfrm>
              <a:off x="1682415" y="4256688"/>
              <a:ext cx="1089090" cy="278239"/>
              <a:chOff x="1682415" y="4256688"/>
              <a:chExt cx="1089090" cy="278239"/>
            </a:xfrm>
            <a:solidFill>
              <a:srgbClr val="262626"/>
            </a:solidFill>
          </p:grpSpPr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96E0134-744F-4408-9BF0-5B4E29445069}"/>
                  </a:ext>
                </a:extLst>
              </p:cNvPr>
              <p:cNvSpPr txBox="1"/>
              <p:nvPr/>
            </p:nvSpPr>
            <p:spPr>
              <a:xfrm>
                <a:off x="1590975" y="4210968"/>
                <a:ext cx="1271879" cy="238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2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Interdisciplinary data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30D5083-D589-422F-9131-013FD386319B}"/>
                  </a:ext>
                </a:extLst>
              </p:cNvPr>
              <p:cNvSpPr txBox="1"/>
              <p:nvPr/>
            </p:nvSpPr>
            <p:spPr>
              <a:xfrm>
                <a:off x="2120850" y="4342045"/>
                <a:ext cx="742095" cy="238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2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integration</a:t>
                </a:r>
              </a:p>
            </p:txBody>
          </p:sp>
        </p:grp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C159BAB-179B-469D-AD53-EC12220DB52D}"/>
                </a:ext>
              </a:extLst>
            </p:cNvPr>
            <p:cNvSpPr txBox="1"/>
            <p:nvPr/>
          </p:nvSpPr>
          <p:spPr>
            <a:xfrm>
              <a:off x="1345104" y="3966973"/>
              <a:ext cx="1522054" cy="2386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92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Uncertainty and ambiguity</a:t>
              </a:r>
            </a:p>
          </p:txBody>
        </p:sp>
        <p:grpSp>
          <p:nvGrpSpPr>
            <p:cNvPr id="38" name="Graphic 3">
              <a:extLst>
                <a:ext uri="{FF2B5EF4-FFF2-40B4-BE49-F238E27FC236}">
                  <a16:creationId xmlns:a16="http://schemas.microsoft.com/office/drawing/2014/main" id="{BD0B5AD8-023C-49FC-A35A-560C0CD02680}"/>
                </a:ext>
              </a:extLst>
            </p:cNvPr>
            <p:cNvGrpSpPr/>
            <p:nvPr/>
          </p:nvGrpSpPr>
          <p:grpSpPr>
            <a:xfrm>
              <a:off x="1361290" y="3655545"/>
              <a:ext cx="1400246" cy="278253"/>
              <a:chOff x="1361290" y="3655545"/>
              <a:chExt cx="1400246" cy="278253"/>
            </a:xfrm>
            <a:solidFill>
              <a:srgbClr val="262626"/>
            </a:solidFill>
          </p:grpSpPr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DA6D7754-9EDC-477D-8BAB-6AD331D76603}"/>
                  </a:ext>
                </a:extLst>
              </p:cNvPr>
              <p:cNvSpPr txBox="1"/>
              <p:nvPr/>
            </p:nvSpPr>
            <p:spPr>
              <a:xfrm>
                <a:off x="1269850" y="3609825"/>
                <a:ext cx="1580919" cy="238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2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Problem solving, especially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F35A91F3-0068-4B77-9488-334141B7A833}"/>
                  </a:ext>
                </a:extLst>
              </p:cNvPr>
              <p:cNvSpPr txBox="1"/>
              <p:nvPr/>
            </p:nvSpPr>
            <p:spPr>
              <a:xfrm>
                <a:off x="1610530" y="3740917"/>
                <a:ext cx="1242446" cy="238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2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spatial and temporal</a:t>
                </a:r>
              </a:p>
            </p:txBody>
          </p:sp>
        </p:grpSp>
        <p:grpSp>
          <p:nvGrpSpPr>
            <p:cNvPr id="41" name="Graphic 3">
              <a:extLst>
                <a:ext uri="{FF2B5EF4-FFF2-40B4-BE49-F238E27FC236}">
                  <a16:creationId xmlns:a16="http://schemas.microsoft.com/office/drawing/2014/main" id="{BD0B5AD8-023C-49FC-A35A-560C0CD02680}"/>
                </a:ext>
              </a:extLst>
            </p:cNvPr>
            <p:cNvGrpSpPr/>
            <p:nvPr/>
          </p:nvGrpSpPr>
          <p:grpSpPr>
            <a:xfrm>
              <a:off x="1579309" y="3355732"/>
              <a:ext cx="1200181" cy="277017"/>
              <a:chOff x="1579309" y="3355732"/>
              <a:chExt cx="1200181" cy="277017"/>
            </a:xfrm>
            <a:solidFill>
              <a:srgbClr val="262626"/>
            </a:solidFill>
          </p:grpSpPr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0F651630-4274-4E42-8D4D-00B0BBF26569}"/>
                  </a:ext>
                </a:extLst>
              </p:cNvPr>
              <p:cNvSpPr txBox="1"/>
              <p:nvPr/>
            </p:nvSpPr>
            <p:spPr>
              <a:xfrm>
                <a:off x="1487869" y="3310012"/>
                <a:ext cx="1345460" cy="238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2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Make inferences about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B1D936DF-4A8A-4CC8-A54A-178FFAE0821B}"/>
                  </a:ext>
                </a:extLst>
              </p:cNvPr>
              <p:cNvSpPr txBox="1"/>
              <p:nvPr/>
            </p:nvSpPr>
            <p:spPr>
              <a:xfrm>
                <a:off x="1805078" y="3439868"/>
                <a:ext cx="1065852" cy="238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2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the Earth system</a:t>
                </a:r>
              </a:p>
            </p:txBody>
          </p:sp>
        </p:grpSp>
        <p:grpSp>
          <p:nvGrpSpPr>
            <p:cNvPr id="44" name="Graphic 3">
              <a:extLst>
                <a:ext uri="{FF2B5EF4-FFF2-40B4-BE49-F238E27FC236}">
                  <a16:creationId xmlns:a16="http://schemas.microsoft.com/office/drawing/2014/main" id="{BD0B5AD8-023C-49FC-A35A-560C0CD02680}"/>
                </a:ext>
              </a:extLst>
            </p:cNvPr>
            <p:cNvGrpSpPr/>
            <p:nvPr/>
          </p:nvGrpSpPr>
          <p:grpSpPr>
            <a:xfrm>
              <a:off x="1388734" y="3054683"/>
              <a:ext cx="1387168" cy="278253"/>
              <a:chOff x="1388734" y="3054683"/>
              <a:chExt cx="1387168" cy="278253"/>
            </a:xfrm>
            <a:solidFill>
              <a:srgbClr val="262626"/>
            </a:solidFill>
          </p:grpSpPr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D3E382B-D70A-4D97-9FD4-B76BC6ADE0B6}"/>
                  </a:ext>
                </a:extLst>
              </p:cNvPr>
              <p:cNvSpPr txBox="1"/>
              <p:nvPr/>
            </p:nvSpPr>
            <p:spPr>
              <a:xfrm>
                <a:off x="1433585" y="3008963"/>
                <a:ext cx="1433757" cy="238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2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Work in interdisciplinary</a:t>
                </a: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525437E8-80FB-412F-9DB5-8761598F6405}"/>
                  </a:ext>
                </a:extLst>
              </p:cNvPr>
              <p:cNvSpPr txBox="1"/>
              <p:nvPr/>
            </p:nvSpPr>
            <p:spPr>
              <a:xfrm>
                <a:off x="1297294" y="3140055"/>
                <a:ext cx="1551486" cy="238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2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teams and across cultures</a:t>
                </a:r>
              </a:p>
            </p:txBody>
          </p:sp>
        </p:grp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76293BA7-1512-4A19-94D1-DB4A5F3D5BFA}"/>
                </a:ext>
              </a:extLst>
            </p:cNvPr>
            <p:cNvSpPr txBox="1"/>
            <p:nvPr/>
          </p:nvSpPr>
          <p:spPr>
            <a:xfrm>
              <a:off x="1389253" y="2765248"/>
              <a:ext cx="1477905" cy="2386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92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Strong quantitative skills</a:t>
              </a:r>
            </a:p>
          </p:txBody>
        </p:sp>
        <p:grpSp>
          <p:nvGrpSpPr>
            <p:cNvPr id="48" name="Graphic 3">
              <a:extLst>
                <a:ext uri="{FF2B5EF4-FFF2-40B4-BE49-F238E27FC236}">
                  <a16:creationId xmlns:a16="http://schemas.microsoft.com/office/drawing/2014/main" id="{BD0B5AD8-023C-49FC-A35A-560C0CD02680}"/>
                </a:ext>
              </a:extLst>
            </p:cNvPr>
            <p:cNvGrpSpPr/>
            <p:nvPr/>
          </p:nvGrpSpPr>
          <p:grpSpPr>
            <a:xfrm>
              <a:off x="1586043" y="2454438"/>
              <a:ext cx="1197492" cy="277032"/>
              <a:chOff x="1586043" y="2454438"/>
              <a:chExt cx="1197492" cy="277032"/>
            </a:xfrm>
            <a:solidFill>
              <a:srgbClr val="262626"/>
            </a:solidFill>
          </p:grpSpPr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C2B7276F-2DA7-4FC4-84B0-9E5198DF9534}"/>
                  </a:ext>
                </a:extLst>
              </p:cNvPr>
              <p:cNvSpPr txBox="1"/>
              <p:nvPr/>
            </p:nvSpPr>
            <p:spPr>
              <a:xfrm>
                <a:off x="1494603" y="2408718"/>
                <a:ext cx="1330743" cy="238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2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Use scientific research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B7C34BFD-93E9-44ED-8B7D-7C6FBAF40EE5}"/>
                  </a:ext>
                </a:extLst>
              </p:cNvPr>
              <p:cNvSpPr txBox="1"/>
              <p:nvPr/>
            </p:nvSpPr>
            <p:spPr>
              <a:xfrm>
                <a:off x="2221177" y="2538589"/>
                <a:ext cx="653798" cy="238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2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methods</a:t>
                </a:r>
              </a:p>
            </p:txBody>
          </p:sp>
        </p:grp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44E8220-9B39-48DA-922C-2FF803A0447A}"/>
                </a:ext>
              </a:extLst>
            </p:cNvPr>
            <p:cNvSpPr txBox="1"/>
            <p:nvPr/>
          </p:nvSpPr>
          <p:spPr>
            <a:xfrm>
              <a:off x="1168510" y="2165003"/>
              <a:ext cx="1698648" cy="2386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92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Integrate diverse information</a:t>
              </a:r>
            </a:p>
          </p:txBody>
        </p:sp>
        <p:grpSp>
          <p:nvGrpSpPr>
            <p:cNvPr id="52" name="Graphic 3">
              <a:extLst>
                <a:ext uri="{FF2B5EF4-FFF2-40B4-BE49-F238E27FC236}">
                  <a16:creationId xmlns:a16="http://schemas.microsoft.com/office/drawing/2014/main" id="{BD0B5AD8-023C-49FC-A35A-560C0CD02680}"/>
                </a:ext>
              </a:extLst>
            </p:cNvPr>
            <p:cNvGrpSpPr/>
            <p:nvPr/>
          </p:nvGrpSpPr>
          <p:grpSpPr>
            <a:xfrm>
              <a:off x="1371646" y="1853585"/>
              <a:ext cx="1398039" cy="277032"/>
              <a:chOff x="1371646" y="1853585"/>
              <a:chExt cx="1398039" cy="277032"/>
            </a:xfrm>
            <a:solidFill>
              <a:srgbClr val="262626"/>
            </a:solidFill>
          </p:grpSpPr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AAC8E9C2-A929-43A1-BEF2-F709070818AA}"/>
                  </a:ext>
                </a:extLst>
              </p:cNvPr>
              <p:cNvSpPr txBox="1"/>
              <p:nvPr/>
            </p:nvSpPr>
            <p:spPr>
              <a:xfrm>
                <a:off x="1280206" y="1807865"/>
                <a:ext cx="1580919" cy="238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2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Communicate to scientists</a:t>
                </a: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F9B83727-6EF9-4396-B02F-B47A045B577A}"/>
                  </a:ext>
                </a:extLst>
              </p:cNvPr>
              <p:cNvSpPr txBox="1"/>
              <p:nvPr/>
            </p:nvSpPr>
            <p:spPr>
              <a:xfrm>
                <a:off x="1725094" y="1937735"/>
                <a:ext cx="1124716" cy="238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2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and non-scientists</a:t>
                </a:r>
              </a:p>
            </p:txBody>
          </p:sp>
        </p:grpSp>
        <p:grpSp>
          <p:nvGrpSpPr>
            <p:cNvPr id="55" name="Graphic 3">
              <a:extLst>
                <a:ext uri="{FF2B5EF4-FFF2-40B4-BE49-F238E27FC236}">
                  <a16:creationId xmlns:a16="http://schemas.microsoft.com/office/drawing/2014/main" id="{BD0B5AD8-023C-49FC-A35A-560C0CD02680}"/>
                </a:ext>
              </a:extLst>
            </p:cNvPr>
            <p:cNvGrpSpPr/>
            <p:nvPr/>
          </p:nvGrpSpPr>
          <p:grpSpPr>
            <a:xfrm>
              <a:off x="1644410" y="1552872"/>
              <a:ext cx="1118431" cy="277602"/>
              <a:chOff x="1644410" y="1552872"/>
              <a:chExt cx="1118431" cy="277602"/>
            </a:xfrm>
            <a:solidFill>
              <a:srgbClr val="262626"/>
            </a:solidFill>
          </p:grpSpPr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5354E405-E756-4248-A45D-0A756E7C9A02}"/>
                  </a:ext>
                </a:extLst>
              </p:cNvPr>
              <p:cNvSpPr txBox="1"/>
              <p:nvPr/>
            </p:nvSpPr>
            <p:spPr>
              <a:xfrm>
                <a:off x="1619101" y="1507152"/>
                <a:ext cx="1198298" cy="238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2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Critical thinking and</a:t>
                </a: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EA739F12-0C28-4BA6-8515-AFEC9184F58B}"/>
                  </a:ext>
                </a:extLst>
              </p:cNvPr>
              <p:cNvSpPr txBox="1"/>
              <p:nvPr/>
            </p:nvSpPr>
            <p:spPr>
              <a:xfrm>
                <a:off x="1552970" y="1637592"/>
                <a:ext cx="1301311" cy="238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2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problem solving skills</a:t>
                </a:r>
              </a:p>
            </p:txBody>
          </p:sp>
        </p:grpSp>
      </p:grp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48533E80-3B7C-44FC-B867-13E2854A8EC7}"/>
              </a:ext>
            </a:extLst>
          </p:cNvPr>
          <p:cNvSpPr/>
          <p:nvPr/>
        </p:nvSpPr>
        <p:spPr>
          <a:xfrm>
            <a:off x="2827225" y="5167812"/>
            <a:ext cx="761754" cy="240345"/>
          </a:xfrm>
          <a:custGeom>
            <a:avLst/>
            <a:gdLst>
              <a:gd name="connsiteX0" fmla="*/ 0 w 761754"/>
              <a:gd name="connsiteY0" fmla="*/ 240345 h 240345"/>
              <a:gd name="connsiteX1" fmla="*/ 761755 w 761754"/>
              <a:gd name="connsiteY1" fmla="*/ 240345 h 240345"/>
              <a:gd name="connsiteX2" fmla="*/ 761755 w 761754"/>
              <a:gd name="connsiteY2" fmla="*/ 0 h 240345"/>
              <a:gd name="connsiteX3" fmla="*/ 0 w 761754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1754" h="240345">
                <a:moveTo>
                  <a:pt x="0" y="240345"/>
                </a:moveTo>
                <a:lnTo>
                  <a:pt x="761755" y="240345"/>
                </a:lnTo>
                <a:lnTo>
                  <a:pt x="76175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E3FBE2D3-E099-429B-8D76-EA44B2A6B87E}"/>
              </a:ext>
            </a:extLst>
          </p:cNvPr>
          <p:cNvSpPr/>
          <p:nvPr/>
        </p:nvSpPr>
        <p:spPr>
          <a:xfrm>
            <a:off x="3588980" y="5167812"/>
            <a:ext cx="1792345" cy="240345"/>
          </a:xfrm>
          <a:custGeom>
            <a:avLst/>
            <a:gdLst>
              <a:gd name="connsiteX0" fmla="*/ 0 w 1792345"/>
              <a:gd name="connsiteY0" fmla="*/ 240345 h 240345"/>
              <a:gd name="connsiteX1" fmla="*/ 1792346 w 1792345"/>
              <a:gd name="connsiteY1" fmla="*/ 240345 h 240345"/>
              <a:gd name="connsiteX2" fmla="*/ 1792346 w 1792345"/>
              <a:gd name="connsiteY2" fmla="*/ 0 h 240345"/>
              <a:gd name="connsiteX3" fmla="*/ 0 w 1792345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2345" h="240345">
                <a:moveTo>
                  <a:pt x="0" y="240345"/>
                </a:moveTo>
                <a:lnTo>
                  <a:pt x="1792346" y="240345"/>
                </a:lnTo>
                <a:lnTo>
                  <a:pt x="1792346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A4FA25D0-BC08-4397-8724-E61D999BAAC6}"/>
              </a:ext>
            </a:extLst>
          </p:cNvPr>
          <p:cNvSpPr/>
          <p:nvPr/>
        </p:nvSpPr>
        <p:spPr>
          <a:xfrm>
            <a:off x="5381325" y="5167812"/>
            <a:ext cx="1534708" cy="240345"/>
          </a:xfrm>
          <a:custGeom>
            <a:avLst/>
            <a:gdLst>
              <a:gd name="connsiteX0" fmla="*/ 0 w 1534708"/>
              <a:gd name="connsiteY0" fmla="*/ 240345 h 240345"/>
              <a:gd name="connsiteX1" fmla="*/ 1534709 w 1534708"/>
              <a:gd name="connsiteY1" fmla="*/ 240345 h 240345"/>
              <a:gd name="connsiteX2" fmla="*/ 1534709 w 1534708"/>
              <a:gd name="connsiteY2" fmla="*/ 0 h 240345"/>
              <a:gd name="connsiteX3" fmla="*/ 0 w 1534708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4708" h="240345">
                <a:moveTo>
                  <a:pt x="0" y="240345"/>
                </a:moveTo>
                <a:lnTo>
                  <a:pt x="1534709" y="240345"/>
                </a:lnTo>
                <a:lnTo>
                  <a:pt x="153470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65669D42-C378-4CB0-AC8C-53ECF8A1BF00}"/>
              </a:ext>
            </a:extLst>
          </p:cNvPr>
          <p:cNvSpPr/>
          <p:nvPr/>
        </p:nvSpPr>
        <p:spPr>
          <a:xfrm>
            <a:off x="6916034" y="5167812"/>
            <a:ext cx="492889" cy="240345"/>
          </a:xfrm>
          <a:custGeom>
            <a:avLst/>
            <a:gdLst>
              <a:gd name="connsiteX0" fmla="*/ 0 w 492889"/>
              <a:gd name="connsiteY0" fmla="*/ 240345 h 240345"/>
              <a:gd name="connsiteX1" fmla="*/ 492890 w 492889"/>
              <a:gd name="connsiteY1" fmla="*/ 240345 h 240345"/>
              <a:gd name="connsiteX2" fmla="*/ 492890 w 492889"/>
              <a:gd name="connsiteY2" fmla="*/ 0 h 240345"/>
              <a:gd name="connsiteX3" fmla="*/ 0 w 492889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2889" h="240345">
                <a:moveTo>
                  <a:pt x="0" y="240345"/>
                </a:moveTo>
                <a:lnTo>
                  <a:pt x="492890" y="240345"/>
                </a:lnTo>
                <a:lnTo>
                  <a:pt x="492890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663E4832-63C4-4155-80DA-F6E7E5AD50E0}"/>
              </a:ext>
            </a:extLst>
          </p:cNvPr>
          <p:cNvSpPr/>
          <p:nvPr/>
        </p:nvSpPr>
        <p:spPr>
          <a:xfrm>
            <a:off x="7408924" y="5167812"/>
            <a:ext cx="302461" cy="240345"/>
          </a:xfrm>
          <a:custGeom>
            <a:avLst/>
            <a:gdLst>
              <a:gd name="connsiteX0" fmla="*/ 0 w 302461"/>
              <a:gd name="connsiteY0" fmla="*/ 240345 h 240345"/>
              <a:gd name="connsiteX1" fmla="*/ 302462 w 302461"/>
              <a:gd name="connsiteY1" fmla="*/ 240345 h 240345"/>
              <a:gd name="connsiteX2" fmla="*/ 302462 w 302461"/>
              <a:gd name="connsiteY2" fmla="*/ 0 h 240345"/>
              <a:gd name="connsiteX3" fmla="*/ 0 w 302461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461" h="240345">
                <a:moveTo>
                  <a:pt x="0" y="240345"/>
                </a:moveTo>
                <a:lnTo>
                  <a:pt x="302462" y="240345"/>
                </a:lnTo>
                <a:lnTo>
                  <a:pt x="302462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AB1FAF9A-B4DF-49FF-AC7B-9B81C7EA07CA}"/>
              </a:ext>
            </a:extLst>
          </p:cNvPr>
          <p:cNvSpPr/>
          <p:nvPr/>
        </p:nvSpPr>
        <p:spPr>
          <a:xfrm>
            <a:off x="2827225" y="4867380"/>
            <a:ext cx="1039420" cy="240345"/>
          </a:xfrm>
          <a:custGeom>
            <a:avLst/>
            <a:gdLst>
              <a:gd name="connsiteX0" fmla="*/ 0 w 1039420"/>
              <a:gd name="connsiteY0" fmla="*/ 240345 h 240345"/>
              <a:gd name="connsiteX1" fmla="*/ 1039420 w 1039420"/>
              <a:gd name="connsiteY1" fmla="*/ 240345 h 240345"/>
              <a:gd name="connsiteX2" fmla="*/ 1039420 w 1039420"/>
              <a:gd name="connsiteY2" fmla="*/ 0 h 240345"/>
              <a:gd name="connsiteX3" fmla="*/ 0 w 1039420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9420" h="240345">
                <a:moveTo>
                  <a:pt x="0" y="240345"/>
                </a:moveTo>
                <a:lnTo>
                  <a:pt x="1039420" y="240345"/>
                </a:lnTo>
                <a:lnTo>
                  <a:pt x="103942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6BBC6154-DFD9-4AE3-AFC8-257078920A90}"/>
              </a:ext>
            </a:extLst>
          </p:cNvPr>
          <p:cNvSpPr/>
          <p:nvPr/>
        </p:nvSpPr>
        <p:spPr>
          <a:xfrm>
            <a:off x="3866645" y="4867380"/>
            <a:ext cx="2090024" cy="240345"/>
          </a:xfrm>
          <a:custGeom>
            <a:avLst/>
            <a:gdLst>
              <a:gd name="connsiteX0" fmla="*/ 0 w 2090024"/>
              <a:gd name="connsiteY0" fmla="*/ 240345 h 240345"/>
              <a:gd name="connsiteX1" fmla="*/ 2090024 w 2090024"/>
              <a:gd name="connsiteY1" fmla="*/ 240345 h 240345"/>
              <a:gd name="connsiteX2" fmla="*/ 2090024 w 2090024"/>
              <a:gd name="connsiteY2" fmla="*/ 0 h 240345"/>
              <a:gd name="connsiteX3" fmla="*/ 0 w 2090024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0024" h="240345">
                <a:moveTo>
                  <a:pt x="0" y="240345"/>
                </a:moveTo>
                <a:lnTo>
                  <a:pt x="2090024" y="240345"/>
                </a:lnTo>
                <a:lnTo>
                  <a:pt x="2090024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6ADAB039-3101-438F-980A-C105687B3C05}"/>
              </a:ext>
            </a:extLst>
          </p:cNvPr>
          <p:cNvSpPr/>
          <p:nvPr/>
        </p:nvSpPr>
        <p:spPr>
          <a:xfrm>
            <a:off x="5956670" y="4867380"/>
            <a:ext cx="1296482" cy="240345"/>
          </a:xfrm>
          <a:custGeom>
            <a:avLst/>
            <a:gdLst>
              <a:gd name="connsiteX0" fmla="*/ 0 w 1296482"/>
              <a:gd name="connsiteY0" fmla="*/ 240345 h 240345"/>
              <a:gd name="connsiteX1" fmla="*/ 1296483 w 1296482"/>
              <a:gd name="connsiteY1" fmla="*/ 240345 h 240345"/>
              <a:gd name="connsiteX2" fmla="*/ 1296483 w 1296482"/>
              <a:gd name="connsiteY2" fmla="*/ 0 h 240345"/>
              <a:gd name="connsiteX3" fmla="*/ 0 w 1296482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6482" h="240345">
                <a:moveTo>
                  <a:pt x="0" y="240345"/>
                </a:moveTo>
                <a:lnTo>
                  <a:pt x="1296483" y="240345"/>
                </a:lnTo>
                <a:lnTo>
                  <a:pt x="129648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C18ED049-D152-455B-AE81-B623209FDF2F}"/>
              </a:ext>
            </a:extLst>
          </p:cNvPr>
          <p:cNvSpPr/>
          <p:nvPr/>
        </p:nvSpPr>
        <p:spPr>
          <a:xfrm>
            <a:off x="7253153" y="4867380"/>
            <a:ext cx="245878" cy="240345"/>
          </a:xfrm>
          <a:custGeom>
            <a:avLst/>
            <a:gdLst>
              <a:gd name="connsiteX0" fmla="*/ 0 w 245878"/>
              <a:gd name="connsiteY0" fmla="*/ 240345 h 240345"/>
              <a:gd name="connsiteX1" fmla="*/ 245878 w 245878"/>
              <a:gd name="connsiteY1" fmla="*/ 240345 h 240345"/>
              <a:gd name="connsiteX2" fmla="*/ 245878 w 245878"/>
              <a:gd name="connsiteY2" fmla="*/ 0 h 240345"/>
              <a:gd name="connsiteX3" fmla="*/ 0 w 245878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5878" h="240345">
                <a:moveTo>
                  <a:pt x="0" y="240345"/>
                </a:moveTo>
                <a:lnTo>
                  <a:pt x="245878" y="240345"/>
                </a:lnTo>
                <a:lnTo>
                  <a:pt x="245878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1B5A9D87-9D93-4167-9DE5-9ED6E0D4E554}"/>
              </a:ext>
            </a:extLst>
          </p:cNvPr>
          <p:cNvSpPr/>
          <p:nvPr/>
        </p:nvSpPr>
        <p:spPr>
          <a:xfrm>
            <a:off x="7499031" y="4867380"/>
            <a:ext cx="212354" cy="240345"/>
          </a:xfrm>
          <a:custGeom>
            <a:avLst/>
            <a:gdLst>
              <a:gd name="connsiteX0" fmla="*/ 0 w 212354"/>
              <a:gd name="connsiteY0" fmla="*/ 240345 h 240345"/>
              <a:gd name="connsiteX1" fmla="*/ 212355 w 212354"/>
              <a:gd name="connsiteY1" fmla="*/ 240345 h 240345"/>
              <a:gd name="connsiteX2" fmla="*/ 212355 w 212354"/>
              <a:gd name="connsiteY2" fmla="*/ 0 h 240345"/>
              <a:gd name="connsiteX3" fmla="*/ 0 w 212354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2354" h="240345">
                <a:moveTo>
                  <a:pt x="0" y="240345"/>
                </a:moveTo>
                <a:lnTo>
                  <a:pt x="212355" y="240345"/>
                </a:lnTo>
                <a:lnTo>
                  <a:pt x="212355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682080B4-200E-4A00-81AE-82169BDB130D}"/>
              </a:ext>
            </a:extLst>
          </p:cNvPr>
          <p:cNvSpPr/>
          <p:nvPr/>
        </p:nvSpPr>
        <p:spPr>
          <a:xfrm>
            <a:off x="2827225" y="4566949"/>
            <a:ext cx="1757850" cy="240345"/>
          </a:xfrm>
          <a:custGeom>
            <a:avLst/>
            <a:gdLst>
              <a:gd name="connsiteX0" fmla="*/ 0 w 1757850"/>
              <a:gd name="connsiteY0" fmla="*/ 240345 h 240345"/>
              <a:gd name="connsiteX1" fmla="*/ 1757851 w 1757850"/>
              <a:gd name="connsiteY1" fmla="*/ 240345 h 240345"/>
              <a:gd name="connsiteX2" fmla="*/ 1757851 w 1757850"/>
              <a:gd name="connsiteY2" fmla="*/ 0 h 240345"/>
              <a:gd name="connsiteX3" fmla="*/ 0 w 1757850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7850" h="240345">
                <a:moveTo>
                  <a:pt x="0" y="240345"/>
                </a:moveTo>
                <a:lnTo>
                  <a:pt x="1757851" y="240345"/>
                </a:lnTo>
                <a:lnTo>
                  <a:pt x="175785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9" name="Freeform: Shape 68">
            <a:extLst>
              <a:ext uri="{FF2B5EF4-FFF2-40B4-BE49-F238E27FC236}">
                <a16:creationId xmlns:a16="http://schemas.microsoft.com/office/drawing/2014/main" id="{C3E93FAE-FBD9-4595-A129-E9A88EE4EB13}"/>
              </a:ext>
            </a:extLst>
          </p:cNvPr>
          <p:cNvSpPr/>
          <p:nvPr/>
        </p:nvSpPr>
        <p:spPr>
          <a:xfrm>
            <a:off x="4585076" y="4566949"/>
            <a:ext cx="1513090" cy="240345"/>
          </a:xfrm>
          <a:custGeom>
            <a:avLst/>
            <a:gdLst>
              <a:gd name="connsiteX0" fmla="*/ 0 w 1513090"/>
              <a:gd name="connsiteY0" fmla="*/ 240345 h 240345"/>
              <a:gd name="connsiteX1" fmla="*/ 1513091 w 1513090"/>
              <a:gd name="connsiteY1" fmla="*/ 240345 h 240345"/>
              <a:gd name="connsiteX2" fmla="*/ 1513091 w 1513090"/>
              <a:gd name="connsiteY2" fmla="*/ 0 h 240345"/>
              <a:gd name="connsiteX3" fmla="*/ 0 w 1513090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3090" h="240345">
                <a:moveTo>
                  <a:pt x="0" y="240345"/>
                </a:moveTo>
                <a:lnTo>
                  <a:pt x="1513091" y="240345"/>
                </a:lnTo>
                <a:lnTo>
                  <a:pt x="1513091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0" name="Freeform: Shape 69">
            <a:extLst>
              <a:ext uri="{FF2B5EF4-FFF2-40B4-BE49-F238E27FC236}">
                <a16:creationId xmlns:a16="http://schemas.microsoft.com/office/drawing/2014/main" id="{47A7FA5E-4328-412C-A68D-E28D39909A14}"/>
              </a:ext>
            </a:extLst>
          </p:cNvPr>
          <p:cNvSpPr/>
          <p:nvPr/>
        </p:nvSpPr>
        <p:spPr>
          <a:xfrm>
            <a:off x="6098166" y="4566949"/>
            <a:ext cx="1056932" cy="240345"/>
          </a:xfrm>
          <a:custGeom>
            <a:avLst/>
            <a:gdLst>
              <a:gd name="connsiteX0" fmla="*/ 0 w 1056932"/>
              <a:gd name="connsiteY0" fmla="*/ 240345 h 240345"/>
              <a:gd name="connsiteX1" fmla="*/ 1056932 w 1056932"/>
              <a:gd name="connsiteY1" fmla="*/ 240345 h 240345"/>
              <a:gd name="connsiteX2" fmla="*/ 1056932 w 1056932"/>
              <a:gd name="connsiteY2" fmla="*/ 0 h 240345"/>
              <a:gd name="connsiteX3" fmla="*/ 0 w 1056932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6932" h="240345">
                <a:moveTo>
                  <a:pt x="0" y="240345"/>
                </a:moveTo>
                <a:lnTo>
                  <a:pt x="1056932" y="240345"/>
                </a:lnTo>
                <a:lnTo>
                  <a:pt x="105693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ADBE321C-D192-4A49-839A-2680D1FDAC32}"/>
              </a:ext>
            </a:extLst>
          </p:cNvPr>
          <p:cNvSpPr/>
          <p:nvPr/>
        </p:nvSpPr>
        <p:spPr>
          <a:xfrm>
            <a:off x="7155099" y="4566949"/>
            <a:ext cx="378280" cy="240345"/>
          </a:xfrm>
          <a:custGeom>
            <a:avLst/>
            <a:gdLst>
              <a:gd name="connsiteX0" fmla="*/ 0 w 378280"/>
              <a:gd name="connsiteY0" fmla="*/ 240345 h 240345"/>
              <a:gd name="connsiteX1" fmla="*/ 378280 w 378280"/>
              <a:gd name="connsiteY1" fmla="*/ 240345 h 240345"/>
              <a:gd name="connsiteX2" fmla="*/ 378280 w 378280"/>
              <a:gd name="connsiteY2" fmla="*/ 0 h 240345"/>
              <a:gd name="connsiteX3" fmla="*/ 0 w 378280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8280" h="240345">
                <a:moveTo>
                  <a:pt x="0" y="240345"/>
                </a:moveTo>
                <a:lnTo>
                  <a:pt x="378280" y="240345"/>
                </a:lnTo>
                <a:lnTo>
                  <a:pt x="378280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0E6D7199-D47F-4B8C-B6E7-C1C454EE0F24}"/>
              </a:ext>
            </a:extLst>
          </p:cNvPr>
          <p:cNvSpPr/>
          <p:nvPr/>
        </p:nvSpPr>
        <p:spPr>
          <a:xfrm>
            <a:off x="7533379" y="4566949"/>
            <a:ext cx="178006" cy="240345"/>
          </a:xfrm>
          <a:custGeom>
            <a:avLst/>
            <a:gdLst>
              <a:gd name="connsiteX0" fmla="*/ 0 w 178006"/>
              <a:gd name="connsiteY0" fmla="*/ 240345 h 240345"/>
              <a:gd name="connsiteX1" fmla="*/ 178007 w 178006"/>
              <a:gd name="connsiteY1" fmla="*/ 240345 h 240345"/>
              <a:gd name="connsiteX2" fmla="*/ 178007 w 178006"/>
              <a:gd name="connsiteY2" fmla="*/ 0 h 240345"/>
              <a:gd name="connsiteX3" fmla="*/ 0 w 178006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006" h="240345">
                <a:moveTo>
                  <a:pt x="0" y="240345"/>
                </a:moveTo>
                <a:lnTo>
                  <a:pt x="178007" y="240345"/>
                </a:lnTo>
                <a:lnTo>
                  <a:pt x="178007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C0498BF9-E415-4ECC-A5C7-5B4F4BC26241}"/>
              </a:ext>
            </a:extLst>
          </p:cNvPr>
          <p:cNvSpPr/>
          <p:nvPr/>
        </p:nvSpPr>
        <p:spPr>
          <a:xfrm>
            <a:off x="2827225" y="4266518"/>
            <a:ext cx="1820453" cy="240345"/>
          </a:xfrm>
          <a:custGeom>
            <a:avLst/>
            <a:gdLst>
              <a:gd name="connsiteX0" fmla="*/ 0 w 1820453"/>
              <a:gd name="connsiteY0" fmla="*/ 240345 h 240345"/>
              <a:gd name="connsiteX1" fmla="*/ 1820453 w 1820453"/>
              <a:gd name="connsiteY1" fmla="*/ 240345 h 240345"/>
              <a:gd name="connsiteX2" fmla="*/ 1820453 w 1820453"/>
              <a:gd name="connsiteY2" fmla="*/ 0 h 240345"/>
              <a:gd name="connsiteX3" fmla="*/ 0 w 1820453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453" h="240345">
                <a:moveTo>
                  <a:pt x="0" y="240345"/>
                </a:moveTo>
                <a:lnTo>
                  <a:pt x="1820453" y="240345"/>
                </a:lnTo>
                <a:lnTo>
                  <a:pt x="182045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526A2859-D2C5-4CEB-8A82-AC376E13DFF7}"/>
              </a:ext>
            </a:extLst>
          </p:cNvPr>
          <p:cNvSpPr/>
          <p:nvPr/>
        </p:nvSpPr>
        <p:spPr>
          <a:xfrm>
            <a:off x="4647678" y="4266518"/>
            <a:ext cx="2064668" cy="240345"/>
          </a:xfrm>
          <a:custGeom>
            <a:avLst/>
            <a:gdLst>
              <a:gd name="connsiteX0" fmla="*/ 0 w 2064668"/>
              <a:gd name="connsiteY0" fmla="*/ 240345 h 240345"/>
              <a:gd name="connsiteX1" fmla="*/ 2064669 w 2064668"/>
              <a:gd name="connsiteY1" fmla="*/ 240345 h 240345"/>
              <a:gd name="connsiteX2" fmla="*/ 2064669 w 2064668"/>
              <a:gd name="connsiteY2" fmla="*/ 0 h 240345"/>
              <a:gd name="connsiteX3" fmla="*/ 0 w 2064668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4668" h="240345">
                <a:moveTo>
                  <a:pt x="0" y="240345"/>
                </a:moveTo>
                <a:lnTo>
                  <a:pt x="2064669" y="240345"/>
                </a:lnTo>
                <a:lnTo>
                  <a:pt x="2064669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F32524C5-37F2-45ED-8BEC-B2C3F780BE8D}"/>
              </a:ext>
            </a:extLst>
          </p:cNvPr>
          <p:cNvSpPr/>
          <p:nvPr/>
        </p:nvSpPr>
        <p:spPr>
          <a:xfrm>
            <a:off x="6712347" y="4266518"/>
            <a:ext cx="699328" cy="240345"/>
          </a:xfrm>
          <a:custGeom>
            <a:avLst/>
            <a:gdLst>
              <a:gd name="connsiteX0" fmla="*/ 0 w 699328"/>
              <a:gd name="connsiteY0" fmla="*/ 240345 h 240345"/>
              <a:gd name="connsiteX1" fmla="*/ 699329 w 699328"/>
              <a:gd name="connsiteY1" fmla="*/ 240345 h 240345"/>
              <a:gd name="connsiteX2" fmla="*/ 699329 w 699328"/>
              <a:gd name="connsiteY2" fmla="*/ 0 h 240345"/>
              <a:gd name="connsiteX3" fmla="*/ 0 w 699328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9328" h="240345">
                <a:moveTo>
                  <a:pt x="0" y="240345"/>
                </a:moveTo>
                <a:lnTo>
                  <a:pt x="699329" y="240345"/>
                </a:lnTo>
                <a:lnTo>
                  <a:pt x="69932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3936D8EE-DA8A-4E04-A7BE-0E61DF81AEC6}"/>
              </a:ext>
            </a:extLst>
          </p:cNvPr>
          <p:cNvSpPr/>
          <p:nvPr/>
        </p:nvSpPr>
        <p:spPr>
          <a:xfrm>
            <a:off x="7411676" y="4266518"/>
            <a:ext cx="177609" cy="240345"/>
          </a:xfrm>
          <a:custGeom>
            <a:avLst/>
            <a:gdLst>
              <a:gd name="connsiteX0" fmla="*/ 0 w 177609"/>
              <a:gd name="connsiteY0" fmla="*/ 240345 h 240345"/>
              <a:gd name="connsiteX1" fmla="*/ 177610 w 177609"/>
              <a:gd name="connsiteY1" fmla="*/ 240345 h 240345"/>
              <a:gd name="connsiteX2" fmla="*/ 177610 w 177609"/>
              <a:gd name="connsiteY2" fmla="*/ 0 h 240345"/>
              <a:gd name="connsiteX3" fmla="*/ 0 w 177609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609" h="240345">
                <a:moveTo>
                  <a:pt x="0" y="240345"/>
                </a:moveTo>
                <a:lnTo>
                  <a:pt x="177610" y="240345"/>
                </a:lnTo>
                <a:lnTo>
                  <a:pt x="177610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27939E5D-729A-4810-83B8-A43D392D4E00}"/>
              </a:ext>
            </a:extLst>
          </p:cNvPr>
          <p:cNvSpPr/>
          <p:nvPr/>
        </p:nvSpPr>
        <p:spPr>
          <a:xfrm>
            <a:off x="7589285" y="4266518"/>
            <a:ext cx="122100" cy="240345"/>
          </a:xfrm>
          <a:custGeom>
            <a:avLst/>
            <a:gdLst>
              <a:gd name="connsiteX0" fmla="*/ 0 w 122100"/>
              <a:gd name="connsiteY0" fmla="*/ 240345 h 240345"/>
              <a:gd name="connsiteX1" fmla="*/ 122100 w 122100"/>
              <a:gd name="connsiteY1" fmla="*/ 240345 h 240345"/>
              <a:gd name="connsiteX2" fmla="*/ 122100 w 122100"/>
              <a:gd name="connsiteY2" fmla="*/ 0 h 240345"/>
              <a:gd name="connsiteX3" fmla="*/ 0 w 122100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100" h="240345">
                <a:moveTo>
                  <a:pt x="0" y="240345"/>
                </a:moveTo>
                <a:lnTo>
                  <a:pt x="122100" y="240345"/>
                </a:lnTo>
                <a:lnTo>
                  <a:pt x="122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CF53C471-EDBC-4F6C-A011-48FD55269ACE}"/>
              </a:ext>
            </a:extLst>
          </p:cNvPr>
          <p:cNvSpPr/>
          <p:nvPr/>
        </p:nvSpPr>
        <p:spPr>
          <a:xfrm>
            <a:off x="2827225" y="3966102"/>
            <a:ext cx="2959428" cy="240330"/>
          </a:xfrm>
          <a:custGeom>
            <a:avLst/>
            <a:gdLst>
              <a:gd name="connsiteX0" fmla="*/ 0 w 2959428"/>
              <a:gd name="connsiteY0" fmla="*/ 240330 h 240330"/>
              <a:gd name="connsiteX1" fmla="*/ 2959429 w 2959428"/>
              <a:gd name="connsiteY1" fmla="*/ 240330 h 240330"/>
              <a:gd name="connsiteX2" fmla="*/ 2959429 w 2959428"/>
              <a:gd name="connsiteY2" fmla="*/ 0 h 240330"/>
              <a:gd name="connsiteX3" fmla="*/ 0 w 2959428"/>
              <a:gd name="connsiteY3" fmla="*/ 0 h 240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59428" h="240330">
                <a:moveTo>
                  <a:pt x="0" y="240330"/>
                </a:moveTo>
                <a:lnTo>
                  <a:pt x="2959429" y="240330"/>
                </a:lnTo>
                <a:lnTo>
                  <a:pt x="295942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6FB0DA72-A84E-445F-8029-58113EDF75FB}"/>
              </a:ext>
            </a:extLst>
          </p:cNvPr>
          <p:cNvSpPr/>
          <p:nvPr/>
        </p:nvSpPr>
        <p:spPr>
          <a:xfrm>
            <a:off x="5786654" y="3966102"/>
            <a:ext cx="1168186" cy="240330"/>
          </a:xfrm>
          <a:custGeom>
            <a:avLst/>
            <a:gdLst>
              <a:gd name="connsiteX0" fmla="*/ 0 w 1168186"/>
              <a:gd name="connsiteY0" fmla="*/ 240330 h 240330"/>
              <a:gd name="connsiteX1" fmla="*/ 1168187 w 1168186"/>
              <a:gd name="connsiteY1" fmla="*/ 240330 h 240330"/>
              <a:gd name="connsiteX2" fmla="*/ 1168187 w 1168186"/>
              <a:gd name="connsiteY2" fmla="*/ 0 h 240330"/>
              <a:gd name="connsiteX3" fmla="*/ 0 w 1168186"/>
              <a:gd name="connsiteY3" fmla="*/ 0 h 240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8186" h="240330">
                <a:moveTo>
                  <a:pt x="0" y="240330"/>
                </a:moveTo>
                <a:lnTo>
                  <a:pt x="1168187" y="240330"/>
                </a:lnTo>
                <a:lnTo>
                  <a:pt x="1168187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29B13FC9-E7BA-44A7-B1F7-D721AACC2249}"/>
              </a:ext>
            </a:extLst>
          </p:cNvPr>
          <p:cNvSpPr/>
          <p:nvPr/>
        </p:nvSpPr>
        <p:spPr>
          <a:xfrm>
            <a:off x="6954840" y="3966102"/>
            <a:ext cx="411656" cy="240330"/>
          </a:xfrm>
          <a:custGeom>
            <a:avLst/>
            <a:gdLst>
              <a:gd name="connsiteX0" fmla="*/ 0 w 411656"/>
              <a:gd name="connsiteY0" fmla="*/ 240330 h 240330"/>
              <a:gd name="connsiteX1" fmla="*/ 411656 w 411656"/>
              <a:gd name="connsiteY1" fmla="*/ 240330 h 240330"/>
              <a:gd name="connsiteX2" fmla="*/ 411656 w 411656"/>
              <a:gd name="connsiteY2" fmla="*/ 0 h 240330"/>
              <a:gd name="connsiteX3" fmla="*/ 0 w 411656"/>
              <a:gd name="connsiteY3" fmla="*/ 0 h 240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1656" h="240330">
                <a:moveTo>
                  <a:pt x="0" y="240330"/>
                </a:moveTo>
                <a:lnTo>
                  <a:pt x="411656" y="240330"/>
                </a:lnTo>
                <a:lnTo>
                  <a:pt x="41165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C462941A-2F9F-46EA-9CF2-D2B40C714B1E}"/>
              </a:ext>
            </a:extLst>
          </p:cNvPr>
          <p:cNvSpPr/>
          <p:nvPr/>
        </p:nvSpPr>
        <p:spPr>
          <a:xfrm>
            <a:off x="7366497" y="3966102"/>
            <a:ext cx="144630" cy="240330"/>
          </a:xfrm>
          <a:custGeom>
            <a:avLst/>
            <a:gdLst>
              <a:gd name="connsiteX0" fmla="*/ 0 w 144630"/>
              <a:gd name="connsiteY0" fmla="*/ 240330 h 240330"/>
              <a:gd name="connsiteX1" fmla="*/ 144631 w 144630"/>
              <a:gd name="connsiteY1" fmla="*/ 240330 h 240330"/>
              <a:gd name="connsiteX2" fmla="*/ 144631 w 144630"/>
              <a:gd name="connsiteY2" fmla="*/ 0 h 240330"/>
              <a:gd name="connsiteX3" fmla="*/ 0 w 144630"/>
              <a:gd name="connsiteY3" fmla="*/ 0 h 240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630" h="240330">
                <a:moveTo>
                  <a:pt x="0" y="240330"/>
                </a:moveTo>
                <a:lnTo>
                  <a:pt x="144631" y="240330"/>
                </a:lnTo>
                <a:lnTo>
                  <a:pt x="144631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547EAA5F-9B38-4144-A277-021F13A791A5}"/>
              </a:ext>
            </a:extLst>
          </p:cNvPr>
          <p:cNvSpPr/>
          <p:nvPr/>
        </p:nvSpPr>
        <p:spPr>
          <a:xfrm>
            <a:off x="7511128" y="3966102"/>
            <a:ext cx="200258" cy="240330"/>
          </a:xfrm>
          <a:custGeom>
            <a:avLst/>
            <a:gdLst>
              <a:gd name="connsiteX0" fmla="*/ 0 w 200258"/>
              <a:gd name="connsiteY0" fmla="*/ 240330 h 240330"/>
              <a:gd name="connsiteX1" fmla="*/ 200258 w 200258"/>
              <a:gd name="connsiteY1" fmla="*/ 240330 h 240330"/>
              <a:gd name="connsiteX2" fmla="*/ 200258 w 200258"/>
              <a:gd name="connsiteY2" fmla="*/ 0 h 240330"/>
              <a:gd name="connsiteX3" fmla="*/ 0 w 200258"/>
              <a:gd name="connsiteY3" fmla="*/ 0 h 240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258" h="240330">
                <a:moveTo>
                  <a:pt x="0" y="240330"/>
                </a:moveTo>
                <a:lnTo>
                  <a:pt x="200258" y="240330"/>
                </a:lnTo>
                <a:lnTo>
                  <a:pt x="200258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DC5D4249-D067-4F8E-8C5E-A88EB2376F38}"/>
              </a:ext>
            </a:extLst>
          </p:cNvPr>
          <p:cNvSpPr/>
          <p:nvPr/>
        </p:nvSpPr>
        <p:spPr>
          <a:xfrm>
            <a:off x="2827225" y="3665670"/>
            <a:ext cx="3063707" cy="240345"/>
          </a:xfrm>
          <a:custGeom>
            <a:avLst/>
            <a:gdLst>
              <a:gd name="connsiteX0" fmla="*/ 0 w 3063707"/>
              <a:gd name="connsiteY0" fmla="*/ 240345 h 240345"/>
              <a:gd name="connsiteX1" fmla="*/ 3063708 w 3063707"/>
              <a:gd name="connsiteY1" fmla="*/ 240345 h 240345"/>
              <a:gd name="connsiteX2" fmla="*/ 3063708 w 3063707"/>
              <a:gd name="connsiteY2" fmla="*/ 0 h 240345"/>
              <a:gd name="connsiteX3" fmla="*/ 0 w 3063707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63707" h="240345">
                <a:moveTo>
                  <a:pt x="0" y="240345"/>
                </a:moveTo>
                <a:lnTo>
                  <a:pt x="3063708" y="240345"/>
                </a:lnTo>
                <a:lnTo>
                  <a:pt x="306370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4" name="Freeform: Shape 83">
            <a:extLst>
              <a:ext uri="{FF2B5EF4-FFF2-40B4-BE49-F238E27FC236}">
                <a16:creationId xmlns:a16="http://schemas.microsoft.com/office/drawing/2014/main" id="{85561C81-4FB7-4F20-9D37-76C98D6B8095}"/>
              </a:ext>
            </a:extLst>
          </p:cNvPr>
          <p:cNvSpPr/>
          <p:nvPr/>
        </p:nvSpPr>
        <p:spPr>
          <a:xfrm>
            <a:off x="5890933" y="3665670"/>
            <a:ext cx="1176633" cy="240345"/>
          </a:xfrm>
          <a:custGeom>
            <a:avLst/>
            <a:gdLst>
              <a:gd name="connsiteX0" fmla="*/ 0 w 1176633"/>
              <a:gd name="connsiteY0" fmla="*/ 240345 h 240345"/>
              <a:gd name="connsiteX1" fmla="*/ 1176634 w 1176633"/>
              <a:gd name="connsiteY1" fmla="*/ 240345 h 240345"/>
              <a:gd name="connsiteX2" fmla="*/ 1176634 w 1176633"/>
              <a:gd name="connsiteY2" fmla="*/ 0 h 240345"/>
              <a:gd name="connsiteX3" fmla="*/ 0 w 1176633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6633" h="240345">
                <a:moveTo>
                  <a:pt x="0" y="240345"/>
                </a:moveTo>
                <a:lnTo>
                  <a:pt x="1176634" y="240345"/>
                </a:lnTo>
                <a:lnTo>
                  <a:pt x="1176634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5810C477-C1D0-485B-9151-50CE2766EE94}"/>
              </a:ext>
            </a:extLst>
          </p:cNvPr>
          <p:cNvSpPr/>
          <p:nvPr/>
        </p:nvSpPr>
        <p:spPr>
          <a:xfrm>
            <a:off x="7067567" y="3665670"/>
            <a:ext cx="355204" cy="240345"/>
          </a:xfrm>
          <a:custGeom>
            <a:avLst/>
            <a:gdLst>
              <a:gd name="connsiteX0" fmla="*/ 0 w 355204"/>
              <a:gd name="connsiteY0" fmla="*/ 240345 h 240345"/>
              <a:gd name="connsiteX1" fmla="*/ 355205 w 355204"/>
              <a:gd name="connsiteY1" fmla="*/ 240345 h 240345"/>
              <a:gd name="connsiteX2" fmla="*/ 355205 w 355204"/>
              <a:gd name="connsiteY2" fmla="*/ 0 h 240345"/>
              <a:gd name="connsiteX3" fmla="*/ 0 w 355204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5204" h="240345">
                <a:moveTo>
                  <a:pt x="0" y="240345"/>
                </a:moveTo>
                <a:lnTo>
                  <a:pt x="355205" y="240345"/>
                </a:lnTo>
                <a:lnTo>
                  <a:pt x="35520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4930F3D3-CFA7-442D-839C-DBC26BEF98A6}"/>
              </a:ext>
            </a:extLst>
          </p:cNvPr>
          <p:cNvSpPr/>
          <p:nvPr/>
        </p:nvSpPr>
        <p:spPr>
          <a:xfrm>
            <a:off x="7422772" y="3665670"/>
            <a:ext cx="155403" cy="240345"/>
          </a:xfrm>
          <a:custGeom>
            <a:avLst/>
            <a:gdLst>
              <a:gd name="connsiteX0" fmla="*/ 0 w 155403"/>
              <a:gd name="connsiteY0" fmla="*/ 240345 h 240345"/>
              <a:gd name="connsiteX1" fmla="*/ 155403 w 155403"/>
              <a:gd name="connsiteY1" fmla="*/ 240345 h 240345"/>
              <a:gd name="connsiteX2" fmla="*/ 155403 w 155403"/>
              <a:gd name="connsiteY2" fmla="*/ 0 h 240345"/>
              <a:gd name="connsiteX3" fmla="*/ 0 w 155403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403" h="240345">
                <a:moveTo>
                  <a:pt x="0" y="240345"/>
                </a:moveTo>
                <a:lnTo>
                  <a:pt x="155403" y="240345"/>
                </a:lnTo>
                <a:lnTo>
                  <a:pt x="155403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B64BC21C-771F-447E-85E5-426D75F16B13}"/>
              </a:ext>
            </a:extLst>
          </p:cNvPr>
          <p:cNvSpPr/>
          <p:nvPr/>
        </p:nvSpPr>
        <p:spPr>
          <a:xfrm>
            <a:off x="7578175" y="3665670"/>
            <a:ext cx="133211" cy="240345"/>
          </a:xfrm>
          <a:custGeom>
            <a:avLst/>
            <a:gdLst>
              <a:gd name="connsiteX0" fmla="*/ 0 w 133211"/>
              <a:gd name="connsiteY0" fmla="*/ 240345 h 240345"/>
              <a:gd name="connsiteX1" fmla="*/ 133211 w 133211"/>
              <a:gd name="connsiteY1" fmla="*/ 240345 h 240345"/>
              <a:gd name="connsiteX2" fmla="*/ 133211 w 133211"/>
              <a:gd name="connsiteY2" fmla="*/ 0 h 240345"/>
              <a:gd name="connsiteX3" fmla="*/ 0 w 133211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3211" h="240345">
                <a:moveTo>
                  <a:pt x="0" y="240345"/>
                </a:moveTo>
                <a:lnTo>
                  <a:pt x="133211" y="240345"/>
                </a:lnTo>
                <a:lnTo>
                  <a:pt x="133211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E505C6D2-58E3-40C9-B2BA-2CEC7DC7FE6A}"/>
              </a:ext>
            </a:extLst>
          </p:cNvPr>
          <p:cNvSpPr/>
          <p:nvPr/>
        </p:nvSpPr>
        <p:spPr>
          <a:xfrm>
            <a:off x="2827225" y="3365239"/>
            <a:ext cx="3063707" cy="240345"/>
          </a:xfrm>
          <a:custGeom>
            <a:avLst/>
            <a:gdLst>
              <a:gd name="connsiteX0" fmla="*/ 0 w 3063707"/>
              <a:gd name="connsiteY0" fmla="*/ 240345 h 240345"/>
              <a:gd name="connsiteX1" fmla="*/ 3063708 w 3063707"/>
              <a:gd name="connsiteY1" fmla="*/ 240345 h 240345"/>
              <a:gd name="connsiteX2" fmla="*/ 3063708 w 3063707"/>
              <a:gd name="connsiteY2" fmla="*/ 0 h 240345"/>
              <a:gd name="connsiteX3" fmla="*/ 0 w 3063707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63707" h="240345">
                <a:moveTo>
                  <a:pt x="0" y="240345"/>
                </a:moveTo>
                <a:lnTo>
                  <a:pt x="3063708" y="240345"/>
                </a:lnTo>
                <a:lnTo>
                  <a:pt x="306370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6EE348D0-8158-4871-BA4B-A74DACCD8AD2}"/>
              </a:ext>
            </a:extLst>
          </p:cNvPr>
          <p:cNvSpPr/>
          <p:nvPr/>
        </p:nvSpPr>
        <p:spPr>
          <a:xfrm>
            <a:off x="5890933" y="3365239"/>
            <a:ext cx="1176633" cy="240345"/>
          </a:xfrm>
          <a:custGeom>
            <a:avLst/>
            <a:gdLst>
              <a:gd name="connsiteX0" fmla="*/ 0 w 1176633"/>
              <a:gd name="connsiteY0" fmla="*/ 240345 h 240345"/>
              <a:gd name="connsiteX1" fmla="*/ 1176634 w 1176633"/>
              <a:gd name="connsiteY1" fmla="*/ 240345 h 240345"/>
              <a:gd name="connsiteX2" fmla="*/ 1176634 w 1176633"/>
              <a:gd name="connsiteY2" fmla="*/ 0 h 240345"/>
              <a:gd name="connsiteX3" fmla="*/ 0 w 1176633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6633" h="240345">
                <a:moveTo>
                  <a:pt x="0" y="240345"/>
                </a:moveTo>
                <a:lnTo>
                  <a:pt x="1176634" y="240345"/>
                </a:lnTo>
                <a:lnTo>
                  <a:pt x="1176634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2B15F854-86D6-43AB-B2DD-FA64D02A33E1}"/>
              </a:ext>
            </a:extLst>
          </p:cNvPr>
          <p:cNvSpPr/>
          <p:nvPr/>
        </p:nvSpPr>
        <p:spPr>
          <a:xfrm>
            <a:off x="7067567" y="3365239"/>
            <a:ext cx="355204" cy="240345"/>
          </a:xfrm>
          <a:custGeom>
            <a:avLst/>
            <a:gdLst>
              <a:gd name="connsiteX0" fmla="*/ 0 w 355204"/>
              <a:gd name="connsiteY0" fmla="*/ 240345 h 240345"/>
              <a:gd name="connsiteX1" fmla="*/ 355205 w 355204"/>
              <a:gd name="connsiteY1" fmla="*/ 240345 h 240345"/>
              <a:gd name="connsiteX2" fmla="*/ 355205 w 355204"/>
              <a:gd name="connsiteY2" fmla="*/ 0 h 240345"/>
              <a:gd name="connsiteX3" fmla="*/ 0 w 355204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5204" h="240345">
                <a:moveTo>
                  <a:pt x="0" y="240345"/>
                </a:moveTo>
                <a:lnTo>
                  <a:pt x="355205" y="240345"/>
                </a:lnTo>
                <a:lnTo>
                  <a:pt x="35520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5B925F43-47C7-47C6-A6F0-4B99F6D66B8C}"/>
              </a:ext>
            </a:extLst>
          </p:cNvPr>
          <p:cNvSpPr/>
          <p:nvPr/>
        </p:nvSpPr>
        <p:spPr>
          <a:xfrm>
            <a:off x="7422772" y="3365239"/>
            <a:ext cx="155403" cy="240345"/>
          </a:xfrm>
          <a:custGeom>
            <a:avLst/>
            <a:gdLst>
              <a:gd name="connsiteX0" fmla="*/ 0 w 155403"/>
              <a:gd name="connsiteY0" fmla="*/ 240345 h 240345"/>
              <a:gd name="connsiteX1" fmla="*/ 155403 w 155403"/>
              <a:gd name="connsiteY1" fmla="*/ 240345 h 240345"/>
              <a:gd name="connsiteX2" fmla="*/ 155403 w 155403"/>
              <a:gd name="connsiteY2" fmla="*/ 0 h 240345"/>
              <a:gd name="connsiteX3" fmla="*/ 0 w 155403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403" h="240345">
                <a:moveTo>
                  <a:pt x="0" y="240345"/>
                </a:moveTo>
                <a:lnTo>
                  <a:pt x="155403" y="240345"/>
                </a:lnTo>
                <a:lnTo>
                  <a:pt x="155403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2" name="Freeform: Shape 91">
            <a:extLst>
              <a:ext uri="{FF2B5EF4-FFF2-40B4-BE49-F238E27FC236}">
                <a16:creationId xmlns:a16="http://schemas.microsoft.com/office/drawing/2014/main" id="{06CAC11F-B4DD-4D5F-824C-FC4F666FFD19}"/>
              </a:ext>
            </a:extLst>
          </p:cNvPr>
          <p:cNvSpPr/>
          <p:nvPr/>
        </p:nvSpPr>
        <p:spPr>
          <a:xfrm>
            <a:off x="7578175" y="3365239"/>
            <a:ext cx="133211" cy="240345"/>
          </a:xfrm>
          <a:custGeom>
            <a:avLst/>
            <a:gdLst>
              <a:gd name="connsiteX0" fmla="*/ 0 w 133211"/>
              <a:gd name="connsiteY0" fmla="*/ 240345 h 240345"/>
              <a:gd name="connsiteX1" fmla="*/ 133211 w 133211"/>
              <a:gd name="connsiteY1" fmla="*/ 240345 h 240345"/>
              <a:gd name="connsiteX2" fmla="*/ 133211 w 133211"/>
              <a:gd name="connsiteY2" fmla="*/ 0 h 240345"/>
              <a:gd name="connsiteX3" fmla="*/ 0 w 133211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3211" h="240345">
                <a:moveTo>
                  <a:pt x="0" y="240345"/>
                </a:moveTo>
                <a:lnTo>
                  <a:pt x="133211" y="240345"/>
                </a:lnTo>
                <a:lnTo>
                  <a:pt x="133211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3" name="Freeform: Shape 92">
            <a:extLst>
              <a:ext uri="{FF2B5EF4-FFF2-40B4-BE49-F238E27FC236}">
                <a16:creationId xmlns:a16="http://schemas.microsoft.com/office/drawing/2014/main" id="{9F016845-3E27-492B-BDBA-6F4FF80CF325}"/>
              </a:ext>
            </a:extLst>
          </p:cNvPr>
          <p:cNvSpPr/>
          <p:nvPr/>
        </p:nvSpPr>
        <p:spPr>
          <a:xfrm>
            <a:off x="2827225" y="3064808"/>
            <a:ext cx="1487454" cy="240345"/>
          </a:xfrm>
          <a:custGeom>
            <a:avLst/>
            <a:gdLst>
              <a:gd name="connsiteX0" fmla="*/ 0 w 1487454"/>
              <a:gd name="connsiteY0" fmla="*/ 240345 h 240345"/>
              <a:gd name="connsiteX1" fmla="*/ 1487455 w 1487454"/>
              <a:gd name="connsiteY1" fmla="*/ 240345 h 240345"/>
              <a:gd name="connsiteX2" fmla="*/ 1487455 w 1487454"/>
              <a:gd name="connsiteY2" fmla="*/ 0 h 240345"/>
              <a:gd name="connsiteX3" fmla="*/ 0 w 1487454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7454" h="240345">
                <a:moveTo>
                  <a:pt x="0" y="240345"/>
                </a:moveTo>
                <a:lnTo>
                  <a:pt x="1487455" y="240345"/>
                </a:lnTo>
                <a:lnTo>
                  <a:pt x="148745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A4C91320-47CF-4E04-A374-CDB1576E138D}"/>
              </a:ext>
            </a:extLst>
          </p:cNvPr>
          <p:cNvSpPr/>
          <p:nvPr/>
        </p:nvSpPr>
        <p:spPr>
          <a:xfrm>
            <a:off x="4314680" y="3064808"/>
            <a:ext cx="1698353" cy="240345"/>
          </a:xfrm>
          <a:custGeom>
            <a:avLst/>
            <a:gdLst>
              <a:gd name="connsiteX0" fmla="*/ 0 w 1698353"/>
              <a:gd name="connsiteY0" fmla="*/ 240345 h 240345"/>
              <a:gd name="connsiteX1" fmla="*/ 1698353 w 1698353"/>
              <a:gd name="connsiteY1" fmla="*/ 240345 h 240345"/>
              <a:gd name="connsiteX2" fmla="*/ 1698353 w 1698353"/>
              <a:gd name="connsiteY2" fmla="*/ 0 h 240345"/>
              <a:gd name="connsiteX3" fmla="*/ 0 w 1698353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8353" h="240345">
                <a:moveTo>
                  <a:pt x="0" y="240345"/>
                </a:moveTo>
                <a:lnTo>
                  <a:pt x="1698353" y="240345"/>
                </a:lnTo>
                <a:lnTo>
                  <a:pt x="1698353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57E62641-660E-453D-802B-A503E95B2F88}"/>
              </a:ext>
            </a:extLst>
          </p:cNvPr>
          <p:cNvSpPr/>
          <p:nvPr/>
        </p:nvSpPr>
        <p:spPr>
          <a:xfrm>
            <a:off x="6013033" y="3064808"/>
            <a:ext cx="1176633" cy="240345"/>
          </a:xfrm>
          <a:custGeom>
            <a:avLst/>
            <a:gdLst>
              <a:gd name="connsiteX0" fmla="*/ 0 w 1176633"/>
              <a:gd name="connsiteY0" fmla="*/ 240345 h 240345"/>
              <a:gd name="connsiteX1" fmla="*/ 1176634 w 1176633"/>
              <a:gd name="connsiteY1" fmla="*/ 240345 h 240345"/>
              <a:gd name="connsiteX2" fmla="*/ 1176634 w 1176633"/>
              <a:gd name="connsiteY2" fmla="*/ 0 h 240345"/>
              <a:gd name="connsiteX3" fmla="*/ 0 w 1176633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6633" h="240345">
                <a:moveTo>
                  <a:pt x="0" y="240345"/>
                </a:moveTo>
                <a:lnTo>
                  <a:pt x="1176634" y="240345"/>
                </a:lnTo>
                <a:lnTo>
                  <a:pt x="117663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6" name="Freeform: Shape 95">
            <a:extLst>
              <a:ext uri="{FF2B5EF4-FFF2-40B4-BE49-F238E27FC236}">
                <a16:creationId xmlns:a16="http://schemas.microsoft.com/office/drawing/2014/main" id="{22ED913F-B6A0-4087-B0DD-3809F1C7A9A0}"/>
              </a:ext>
            </a:extLst>
          </p:cNvPr>
          <p:cNvSpPr/>
          <p:nvPr/>
        </p:nvSpPr>
        <p:spPr>
          <a:xfrm>
            <a:off x="7189667" y="3064808"/>
            <a:ext cx="266407" cy="240345"/>
          </a:xfrm>
          <a:custGeom>
            <a:avLst/>
            <a:gdLst>
              <a:gd name="connsiteX0" fmla="*/ 0 w 266407"/>
              <a:gd name="connsiteY0" fmla="*/ 240345 h 240345"/>
              <a:gd name="connsiteX1" fmla="*/ 266407 w 266407"/>
              <a:gd name="connsiteY1" fmla="*/ 240345 h 240345"/>
              <a:gd name="connsiteX2" fmla="*/ 266407 w 266407"/>
              <a:gd name="connsiteY2" fmla="*/ 0 h 240345"/>
              <a:gd name="connsiteX3" fmla="*/ 0 w 266407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6407" h="240345">
                <a:moveTo>
                  <a:pt x="0" y="240345"/>
                </a:moveTo>
                <a:lnTo>
                  <a:pt x="266407" y="240345"/>
                </a:lnTo>
                <a:lnTo>
                  <a:pt x="266407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7" name="Freeform: Shape 96">
            <a:extLst>
              <a:ext uri="{FF2B5EF4-FFF2-40B4-BE49-F238E27FC236}">
                <a16:creationId xmlns:a16="http://schemas.microsoft.com/office/drawing/2014/main" id="{DDF01815-3DCD-40A7-B0C1-7DEBF208C337}"/>
              </a:ext>
            </a:extLst>
          </p:cNvPr>
          <p:cNvSpPr/>
          <p:nvPr/>
        </p:nvSpPr>
        <p:spPr>
          <a:xfrm>
            <a:off x="7456074" y="3064808"/>
            <a:ext cx="255311" cy="240345"/>
          </a:xfrm>
          <a:custGeom>
            <a:avLst/>
            <a:gdLst>
              <a:gd name="connsiteX0" fmla="*/ 0 w 255311"/>
              <a:gd name="connsiteY0" fmla="*/ 240345 h 240345"/>
              <a:gd name="connsiteX1" fmla="*/ 255311 w 255311"/>
              <a:gd name="connsiteY1" fmla="*/ 240345 h 240345"/>
              <a:gd name="connsiteX2" fmla="*/ 255311 w 255311"/>
              <a:gd name="connsiteY2" fmla="*/ 0 h 240345"/>
              <a:gd name="connsiteX3" fmla="*/ 0 w 255311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311" h="240345">
                <a:moveTo>
                  <a:pt x="0" y="240345"/>
                </a:moveTo>
                <a:lnTo>
                  <a:pt x="255311" y="240345"/>
                </a:lnTo>
                <a:lnTo>
                  <a:pt x="255311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F256F805-CA65-46CD-B2D7-3D04482BB208}"/>
              </a:ext>
            </a:extLst>
          </p:cNvPr>
          <p:cNvSpPr/>
          <p:nvPr/>
        </p:nvSpPr>
        <p:spPr>
          <a:xfrm>
            <a:off x="2827225" y="2764391"/>
            <a:ext cx="1996032" cy="240330"/>
          </a:xfrm>
          <a:custGeom>
            <a:avLst/>
            <a:gdLst>
              <a:gd name="connsiteX0" fmla="*/ 0 w 1996032"/>
              <a:gd name="connsiteY0" fmla="*/ 240330 h 240330"/>
              <a:gd name="connsiteX1" fmla="*/ 1996032 w 1996032"/>
              <a:gd name="connsiteY1" fmla="*/ 240330 h 240330"/>
              <a:gd name="connsiteX2" fmla="*/ 1996032 w 1996032"/>
              <a:gd name="connsiteY2" fmla="*/ 0 h 240330"/>
              <a:gd name="connsiteX3" fmla="*/ 0 w 1996032"/>
              <a:gd name="connsiteY3" fmla="*/ 0 h 240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032" h="240330">
                <a:moveTo>
                  <a:pt x="0" y="240330"/>
                </a:moveTo>
                <a:lnTo>
                  <a:pt x="1996032" y="240330"/>
                </a:lnTo>
                <a:lnTo>
                  <a:pt x="199603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9" name="Freeform: Shape 98">
            <a:extLst>
              <a:ext uri="{FF2B5EF4-FFF2-40B4-BE49-F238E27FC236}">
                <a16:creationId xmlns:a16="http://schemas.microsoft.com/office/drawing/2014/main" id="{DF7C5DB0-CA10-44C0-B8B1-B8210C1271AF}"/>
              </a:ext>
            </a:extLst>
          </p:cNvPr>
          <p:cNvSpPr/>
          <p:nvPr/>
        </p:nvSpPr>
        <p:spPr>
          <a:xfrm>
            <a:off x="4823257" y="2764391"/>
            <a:ext cx="2085256" cy="240330"/>
          </a:xfrm>
          <a:custGeom>
            <a:avLst/>
            <a:gdLst>
              <a:gd name="connsiteX0" fmla="*/ 0 w 2085256"/>
              <a:gd name="connsiteY0" fmla="*/ 240330 h 240330"/>
              <a:gd name="connsiteX1" fmla="*/ 2085257 w 2085256"/>
              <a:gd name="connsiteY1" fmla="*/ 240330 h 240330"/>
              <a:gd name="connsiteX2" fmla="*/ 2085257 w 2085256"/>
              <a:gd name="connsiteY2" fmla="*/ 0 h 240330"/>
              <a:gd name="connsiteX3" fmla="*/ 0 w 2085256"/>
              <a:gd name="connsiteY3" fmla="*/ 0 h 240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5256" h="240330">
                <a:moveTo>
                  <a:pt x="0" y="240330"/>
                </a:moveTo>
                <a:lnTo>
                  <a:pt x="2085257" y="240330"/>
                </a:lnTo>
                <a:lnTo>
                  <a:pt x="2085257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0" name="Freeform: Shape 99">
            <a:extLst>
              <a:ext uri="{FF2B5EF4-FFF2-40B4-BE49-F238E27FC236}">
                <a16:creationId xmlns:a16="http://schemas.microsoft.com/office/drawing/2014/main" id="{1C9F5FC8-7B8A-4736-B175-257B03C65ACA}"/>
              </a:ext>
            </a:extLst>
          </p:cNvPr>
          <p:cNvSpPr/>
          <p:nvPr/>
        </p:nvSpPr>
        <p:spPr>
          <a:xfrm>
            <a:off x="6908514" y="2764391"/>
            <a:ext cx="490638" cy="240330"/>
          </a:xfrm>
          <a:custGeom>
            <a:avLst/>
            <a:gdLst>
              <a:gd name="connsiteX0" fmla="*/ 0 w 490638"/>
              <a:gd name="connsiteY0" fmla="*/ 240330 h 240330"/>
              <a:gd name="connsiteX1" fmla="*/ 490638 w 490638"/>
              <a:gd name="connsiteY1" fmla="*/ 240330 h 240330"/>
              <a:gd name="connsiteX2" fmla="*/ 490638 w 490638"/>
              <a:gd name="connsiteY2" fmla="*/ 0 h 240330"/>
              <a:gd name="connsiteX3" fmla="*/ 0 w 490638"/>
              <a:gd name="connsiteY3" fmla="*/ 0 h 240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0638" h="240330">
                <a:moveTo>
                  <a:pt x="0" y="240330"/>
                </a:moveTo>
                <a:lnTo>
                  <a:pt x="490638" y="240330"/>
                </a:lnTo>
                <a:lnTo>
                  <a:pt x="49063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1" name="Freeform: Shape 100">
            <a:extLst>
              <a:ext uri="{FF2B5EF4-FFF2-40B4-BE49-F238E27FC236}">
                <a16:creationId xmlns:a16="http://schemas.microsoft.com/office/drawing/2014/main" id="{26C9D121-93F5-463E-A216-CA15134C5082}"/>
              </a:ext>
            </a:extLst>
          </p:cNvPr>
          <p:cNvSpPr/>
          <p:nvPr/>
        </p:nvSpPr>
        <p:spPr>
          <a:xfrm>
            <a:off x="7399152" y="2764391"/>
            <a:ext cx="178419" cy="240330"/>
          </a:xfrm>
          <a:custGeom>
            <a:avLst/>
            <a:gdLst>
              <a:gd name="connsiteX0" fmla="*/ 0 w 178419"/>
              <a:gd name="connsiteY0" fmla="*/ 240330 h 240330"/>
              <a:gd name="connsiteX1" fmla="*/ 178419 w 178419"/>
              <a:gd name="connsiteY1" fmla="*/ 240330 h 240330"/>
              <a:gd name="connsiteX2" fmla="*/ 178419 w 178419"/>
              <a:gd name="connsiteY2" fmla="*/ 0 h 240330"/>
              <a:gd name="connsiteX3" fmla="*/ 0 w 178419"/>
              <a:gd name="connsiteY3" fmla="*/ 0 h 240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419" h="240330">
                <a:moveTo>
                  <a:pt x="0" y="240330"/>
                </a:moveTo>
                <a:lnTo>
                  <a:pt x="178419" y="240330"/>
                </a:lnTo>
                <a:lnTo>
                  <a:pt x="178419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2" name="Freeform: Shape 101">
            <a:extLst>
              <a:ext uri="{FF2B5EF4-FFF2-40B4-BE49-F238E27FC236}">
                <a16:creationId xmlns:a16="http://schemas.microsoft.com/office/drawing/2014/main" id="{7D0992E3-EA3E-476A-B9AC-6719C6BFA0C7}"/>
              </a:ext>
            </a:extLst>
          </p:cNvPr>
          <p:cNvSpPr/>
          <p:nvPr/>
        </p:nvSpPr>
        <p:spPr>
          <a:xfrm>
            <a:off x="7577571" y="2764391"/>
            <a:ext cx="133814" cy="240330"/>
          </a:xfrm>
          <a:custGeom>
            <a:avLst/>
            <a:gdLst>
              <a:gd name="connsiteX0" fmla="*/ 0 w 133814"/>
              <a:gd name="connsiteY0" fmla="*/ 240330 h 240330"/>
              <a:gd name="connsiteX1" fmla="*/ 133814 w 133814"/>
              <a:gd name="connsiteY1" fmla="*/ 240330 h 240330"/>
              <a:gd name="connsiteX2" fmla="*/ 133814 w 133814"/>
              <a:gd name="connsiteY2" fmla="*/ 0 h 240330"/>
              <a:gd name="connsiteX3" fmla="*/ 0 w 133814"/>
              <a:gd name="connsiteY3" fmla="*/ 0 h 240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3814" h="240330">
                <a:moveTo>
                  <a:pt x="0" y="240330"/>
                </a:moveTo>
                <a:lnTo>
                  <a:pt x="133814" y="240330"/>
                </a:lnTo>
                <a:lnTo>
                  <a:pt x="133814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3" name="Freeform: Shape 102">
            <a:extLst>
              <a:ext uri="{FF2B5EF4-FFF2-40B4-BE49-F238E27FC236}">
                <a16:creationId xmlns:a16="http://schemas.microsoft.com/office/drawing/2014/main" id="{32FC61C5-D606-4B67-8DF7-D539B82369AA}"/>
              </a:ext>
            </a:extLst>
          </p:cNvPr>
          <p:cNvSpPr/>
          <p:nvPr/>
        </p:nvSpPr>
        <p:spPr>
          <a:xfrm>
            <a:off x="2827225" y="2463960"/>
            <a:ext cx="2773297" cy="240345"/>
          </a:xfrm>
          <a:custGeom>
            <a:avLst/>
            <a:gdLst>
              <a:gd name="connsiteX0" fmla="*/ 0 w 2773297"/>
              <a:gd name="connsiteY0" fmla="*/ 240345 h 240345"/>
              <a:gd name="connsiteX1" fmla="*/ 2773298 w 2773297"/>
              <a:gd name="connsiteY1" fmla="*/ 240345 h 240345"/>
              <a:gd name="connsiteX2" fmla="*/ 2773298 w 2773297"/>
              <a:gd name="connsiteY2" fmla="*/ 0 h 240345"/>
              <a:gd name="connsiteX3" fmla="*/ 0 w 2773297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297" h="240345">
                <a:moveTo>
                  <a:pt x="0" y="240345"/>
                </a:moveTo>
                <a:lnTo>
                  <a:pt x="2773298" y="240345"/>
                </a:lnTo>
                <a:lnTo>
                  <a:pt x="277329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4" name="Freeform: Shape 103">
            <a:extLst>
              <a:ext uri="{FF2B5EF4-FFF2-40B4-BE49-F238E27FC236}">
                <a16:creationId xmlns:a16="http://schemas.microsoft.com/office/drawing/2014/main" id="{117C3411-24D0-49EB-8098-80D151C226BB}"/>
              </a:ext>
            </a:extLst>
          </p:cNvPr>
          <p:cNvSpPr/>
          <p:nvPr/>
        </p:nvSpPr>
        <p:spPr>
          <a:xfrm>
            <a:off x="5600523" y="2463960"/>
            <a:ext cx="1403499" cy="240345"/>
          </a:xfrm>
          <a:custGeom>
            <a:avLst/>
            <a:gdLst>
              <a:gd name="connsiteX0" fmla="*/ 0 w 1403499"/>
              <a:gd name="connsiteY0" fmla="*/ 240345 h 240345"/>
              <a:gd name="connsiteX1" fmla="*/ 1403499 w 1403499"/>
              <a:gd name="connsiteY1" fmla="*/ 240345 h 240345"/>
              <a:gd name="connsiteX2" fmla="*/ 1403499 w 1403499"/>
              <a:gd name="connsiteY2" fmla="*/ 0 h 240345"/>
              <a:gd name="connsiteX3" fmla="*/ 0 w 1403499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3499" h="240345">
                <a:moveTo>
                  <a:pt x="0" y="240345"/>
                </a:moveTo>
                <a:lnTo>
                  <a:pt x="1403499" y="240345"/>
                </a:lnTo>
                <a:lnTo>
                  <a:pt x="1403499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5" name="Freeform: Shape 104">
            <a:extLst>
              <a:ext uri="{FF2B5EF4-FFF2-40B4-BE49-F238E27FC236}">
                <a16:creationId xmlns:a16="http://schemas.microsoft.com/office/drawing/2014/main" id="{EA240E5E-6327-4F16-A09A-197208CE4553}"/>
              </a:ext>
            </a:extLst>
          </p:cNvPr>
          <p:cNvSpPr/>
          <p:nvPr/>
        </p:nvSpPr>
        <p:spPr>
          <a:xfrm>
            <a:off x="7004022" y="2463960"/>
            <a:ext cx="482808" cy="240345"/>
          </a:xfrm>
          <a:custGeom>
            <a:avLst/>
            <a:gdLst>
              <a:gd name="connsiteX0" fmla="*/ 0 w 482808"/>
              <a:gd name="connsiteY0" fmla="*/ 240345 h 240345"/>
              <a:gd name="connsiteX1" fmla="*/ 482809 w 482808"/>
              <a:gd name="connsiteY1" fmla="*/ 240345 h 240345"/>
              <a:gd name="connsiteX2" fmla="*/ 482809 w 482808"/>
              <a:gd name="connsiteY2" fmla="*/ 0 h 240345"/>
              <a:gd name="connsiteX3" fmla="*/ 0 w 482808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2808" h="240345">
                <a:moveTo>
                  <a:pt x="0" y="240345"/>
                </a:moveTo>
                <a:lnTo>
                  <a:pt x="482809" y="240345"/>
                </a:lnTo>
                <a:lnTo>
                  <a:pt x="48280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6" name="Freeform: Shape 105">
            <a:extLst>
              <a:ext uri="{FF2B5EF4-FFF2-40B4-BE49-F238E27FC236}">
                <a16:creationId xmlns:a16="http://schemas.microsoft.com/office/drawing/2014/main" id="{E2D1E7A4-0733-4B2D-81A4-842F6615E27E}"/>
              </a:ext>
            </a:extLst>
          </p:cNvPr>
          <p:cNvSpPr/>
          <p:nvPr/>
        </p:nvSpPr>
        <p:spPr>
          <a:xfrm>
            <a:off x="7486831" y="2463960"/>
            <a:ext cx="112269" cy="240345"/>
          </a:xfrm>
          <a:custGeom>
            <a:avLst/>
            <a:gdLst>
              <a:gd name="connsiteX0" fmla="*/ 0 w 112269"/>
              <a:gd name="connsiteY0" fmla="*/ 240345 h 240345"/>
              <a:gd name="connsiteX1" fmla="*/ 112270 w 112269"/>
              <a:gd name="connsiteY1" fmla="*/ 240345 h 240345"/>
              <a:gd name="connsiteX2" fmla="*/ 112270 w 112269"/>
              <a:gd name="connsiteY2" fmla="*/ 0 h 240345"/>
              <a:gd name="connsiteX3" fmla="*/ 0 w 112269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269" h="240345">
                <a:moveTo>
                  <a:pt x="0" y="240345"/>
                </a:moveTo>
                <a:lnTo>
                  <a:pt x="112270" y="240345"/>
                </a:lnTo>
                <a:lnTo>
                  <a:pt x="112270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7" name="Freeform: Shape 106">
            <a:extLst>
              <a:ext uri="{FF2B5EF4-FFF2-40B4-BE49-F238E27FC236}">
                <a16:creationId xmlns:a16="http://schemas.microsoft.com/office/drawing/2014/main" id="{BA0E66DF-3ADB-42DE-B39C-CDF901742EA1}"/>
              </a:ext>
            </a:extLst>
          </p:cNvPr>
          <p:cNvSpPr/>
          <p:nvPr/>
        </p:nvSpPr>
        <p:spPr>
          <a:xfrm>
            <a:off x="7599101" y="2463960"/>
            <a:ext cx="112284" cy="240345"/>
          </a:xfrm>
          <a:custGeom>
            <a:avLst/>
            <a:gdLst>
              <a:gd name="connsiteX0" fmla="*/ 0 w 112284"/>
              <a:gd name="connsiteY0" fmla="*/ 240345 h 240345"/>
              <a:gd name="connsiteX1" fmla="*/ 112285 w 112284"/>
              <a:gd name="connsiteY1" fmla="*/ 240345 h 240345"/>
              <a:gd name="connsiteX2" fmla="*/ 112285 w 112284"/>
              <a:gd name="connsiteY2" fmla="*/ 0 h 240345"/>
              <a:gd name="connsiteX3" fmla="*/ 0 w 112284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284" h="240345">
                <a:moveTo>
                  <a:pt x="0" y="240345"/>
                </a:moveTo>
                <a:lnTo>
                  <a:pt x="112285" y="240345"/>
                </a:lnTo>
                <a:lnTo>
                  <a:pt x="112285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8" name="Freeform: Shape 107">
            <a:extLst>
              <a:ext uri="{FF2B5EF4-FFF2-40B4-BE49-F238E27FC236}">
                <a16:creationId xmlns:a16="http://schemas.microsoft.com/office/drawing/2014/main" id="{DD878275-C58B-4727-AB19-8E72B652CA9A}"/>
              </a:ext>
            </a:extLst>
          </p:cNvPr>
          <p:cNvSpPr/>
          <p:nvPr/>
        </p:nvSpPr>
        <p:spPr>
          <a:xfrm>
            <a:off x="2827225" y="2163528"/>
            <a:ext cx="2810058" cy="240345"/>
          </a:xfrm>
          <a:custGeom>
            <a:avLst/>
            <a:gdLst>
              <a:gd name="connsiteX0" fmla="*/ 0 w 2810058"/>
              <a:gd name="connsiteY0" fmla="*/ 240345 h 240345"/>
              <a:gd name="connsiteX1" fmla="*/ 2810059 w 2810058"/>
              <a:gd name="connsiteY1" fmla="*/ 240345 h 240345"/>
              <a:gd name="connsiteX2" fmla="*/ 2810059 w 2810058"/>
              <a:gd name="connsiteY2" fmla="*/ 0 h 240345"/>
              <a:gd name="connsiteX3" fmla="*/ 0 w 2810058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10058" h="240345">
                <a:moveTo>
                  <a:pt x="0" y="240345"/>
                </a:moveTo>
                <a:lnTo>
                  <a:pt x="2810059" y="240345"/>
                </a:lnTo>
                <a:lnTo>
                  <a:pt x="281005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9" name="Freeform: Shape 108">
            <a:extLst>
              <a:ext uri="{FF2B5EF4-FFF2-40B4-BE49-F238E27FC236}">
                <a16:creationId xmlns:a16="http://schemas.microsoft.com/office/drawing/2014/main" id="{889CA396-ED9E-4AF8-B354-3FCBD2806D30}"/>
              </a:ext>
            </a:extLst>
          </p:cNvPr>
          <p:cNvSpPr/>
          <p:nvPr/>
        </p:nvSpPr>
        <p:spPr>
          <a:xfrm>
            <a:off x="5637284" y="2163528"/>
            <a:ext cx="1315834" cy="240345"/>
          </a:xfrm>
          <a:custGeom>
            <a:avLst/>
            <a:gdLst>
              <a:gd name="connsiteX0" fmla="*/ 0 w 1315834"/>
              <a:gd name="connsiteY0" fmla="*/ 240345 h 240345"/>
              <a:gd name="connsiteX1" fmla="*/ 1315835 w 1315834"/>
              <a:gd name="connsiteY1" fmla="*/ 240345 h 240345"/>
              <a:gd name="connsiteX2" fmla="*/ 1315835 w 1315834"/>
              <a:gd name="connsiteY2" fmla="*/ 0 h 240345"/>
              <a:gd name="connsiteX3" fmla="*/ 0 w 1315834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5834" h="240345">
                <a:moveTo>
                  <a:pt x="0" y="240345"/>
                </a:moveTo>
                <a:lnTo>
                  <a:pt x="1315835" y="240345"/>
                </a:lnTo>
                <a:lnTo>
                  <a:pt x="1315835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0" name="Freeform: Shape 109">
            <a:extLst>
              <a:ext uri="{FF2B5EF4-FFF2-40B4-BE49-F238E27FC236}">
                <a16:creationId xmlns:a16="http://schemas.microsoft.com/office/drawing/2014/main" id="{3103129D-4D10-4553-AB76-5397B5F22439}"/>
              </a:ext>
            </a:extLst>
          </p:cNvPr>
          <p:cNvSpPr/>
          <p:nvPr/>
        </p:nvSpPr>
        <p:spPr>
          <a:xfrm>
            <a:off x="6953119" y="2163528"/>
            <a:ext cx="446033" cy="240345"/>
          </a:xfrm>
          <a:custGeom>
            <a:avLst/>
            <a:gdLst>
              <a:gd name="connsiteX0" fmla="*/ 0 w 446033"/>
              <a:gd name="connsiteY0" fmla="*/ 240345 h 240345"/>
              <a:gd name="connsiteX1" fmla="*/ 446034 w 446033"/>
              <a:gd name="connsiteY1" fmla="*/ 240345 h 240345"/>
              <a:gd name="connsiteX2" fmla="*/ 446034 w 446033"/>
              <a:gd name="connsiteY2" fmla="*/ 0 h 240345"/>
              <a:gd name="connsiteX3" fmla="*/ 0 w 446033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033" h="240345">
                <a:moveTo>
                  <a:pt x="0" y="240345"/>
                </a:moveTo>
                <a:lnTo>
                  <a:pt x="446034" y="240345"/>
                </a:lnTo>
                <a:lnTo>
                  <a:pt x="44603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1" name="Freeform: Shape 110">
            <a:extLst>
              <a:ext uri="{FF2B5EF4-FFF2-40B4-BE49-F238E27FC236}">
                <a16:creationId xmlns:a16="http://schemas.microsoft.com/office/drawing/2014/main" id="{8A191692-4CE6-4C05-85D1-164AE13CFC8F}"/>
              </a:ext>
            </a:extLst>
          </p:cNvPr>
          <p:cNvSpPr/>
          <p:nvPr/>
        </p:nvSpPr>
        <p:spPr>
          <a:xfrm>
            <a:off x="7399152" y="2163528"/>
            <a:ext cx="156123" cy="240345"/>
          </a:xfrm>
          <a:custGeom>
            <a:avLst/>
            <a:gdLst>
              <a:gd name="connsiteX0" fmla="*/ 0 w 156123"/>
              <a:gd name="connsiteY0" fmla="*/ 240345 h 240345"/>
              <a:gd name="connsiteX1" fmla="*/ 156124 w 156123"/>
              <a:gd name="connsiteY1" fmla="*/ 240345 h 240345"/>
              <a:gd name="connsiteX2" fmla="*/ 156124 w 156123"/>
              <a:gd name="connsiteY2" fmla="*/ 0 h 240345"/>
              <a:gd name="connsiteX3" fmla="*/ 0 w 156123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123" h="240345">
                <a:moveTo>
                  <a:pt x="0" y="240345"/>
                </a:moveTo>
                <a:lnTo>
                  <a:pt x="156124" y="240345"/>
                </a:lnTo>
                <a:lnTo>
                  <a:pt x="156124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2" name="Freeform: Shape 111">
            <a:extLst>
              <a:ext uri="{FF2B5EF4-FFF2-40B4-BE49-F238E27FC236}">
                <a16:creationId xmlns:a16="http://schemas.microsoft.com/office/drawing/2014/main" id="{E87CE8A5-83CC-4EEE-B30F-C536E43474F4}"/>
              </a:ext>
            </a:extLst>
          </p:cNvPr>
          <p:cNvSpPr/>
          <p:nvPr/>
        </p:nvSpPr>
        <p:spPr>
          <a:xfrm>
            <a:off x="7555276" y="2163528"/>
            <a:ext cx="156109" cy="240345"/>
          </a:xfrm>
          <a:custGeom>
            <a:avLst/>
            <a:gdLst>
              <a:gd name="connsiteX0" fmla="*/ 0 w 156109"/>
              <a:gd name="connsiteY0" fmla="*/ 240345 h 240345"/>
              <a:gd name="connsiteX1" fmla="*/ 156110 w 156109"/>
              <a:gd name="connsiteY1" fmla="*/ 240345 h 240345"/>
              <a:gd name="connsiteX2" fmla="*/ 156110 w 156109"/>
              <a:gd name="connsiteY2" fmla="*/ 0 h 240345"/>
              <a:gd name="connsiteX3" fmla="*/ 0 w 156109"/>
              <a:gd name="connsiteY3" fmla="*/ 0 h 24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109" h="240345">
                <a:moveTo>
                  <a:pt x="0" y="240345"/>
                </a:moveTo>
                <a:lnTo>
                  <a:pt x="156110" y="240345"/>
                </a:lnTo>
                <a:lnTo>
                  <a:pt x="15611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3" name="Freeform: Shape 112">
            <a:extLst>
              <a:ext uri="{FF2B5EF4-FFF2-40B4-BE49-F238E27FC236}">
                <a16:creationId xmlns:a16="http://schemas.microsoft.com/office/drawing/2014/main" id="{77A932BF-7CEC-424A-B4C3-12A7BA73136F}"/>
              </a:ext>
            </a:extLst>
          </p:cNvPr>
          <p:cNvSpPr/>
          <p:nvPr/>
        </p:nvSpPr>
        <p:spPr>
          <a:xfrm>
            <a:off x="2827225" y="1863100"/>
            <a:ext cx="3142174" cy="240342"/>
          </a:xfrm>
          <a:custGeom>
            <a:avLst/>
            <a:gdLst>
              <a:gd name="connsiteX0" fmla="*/ 0 w 3142174"/>
              <a:gd name="connsiteY0" fmla="*/ 240342 h 240342"/>
              <a:gd name="connsiteX1" fmla="*/ 3142175 w 3142174"/>
              <a:gd name="connsiteY1" fmla="*/ 240342 h 240342"/>
              <a:gd name="connsiteX2" fmla="*/ 3142175 w 3142174"/>
              <a:gd name="connsiteY2" fmla="*/ 0 h 240342"/>
              <a:gd name="connsiteX3" fmla="*/ 0 w 3142174"/>
              <a:gd name="connsiteY3" fmla="*/ 0 h 24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174" h="240342">
                <a:moveTo>
                  <a:pt x="0" y="240342"/>
                </a:moveTo>
                <a:lnTo>
                  <a:pt x="3142175" y="240342"/>
                </a:lnTo>
                <a:lnTo>
                  <a:pt x="314217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4" name="Freeform: Shape 113">
            <a:extLst>
              <a:ext uri="{FF2B5EF4-FFF2-40B4-BE49-F238E27FC236}">
                <a16:creationId xmlns:a16="http://schemas.microsoft.com/office/drawing/2014/main" id="{29374850-7494-461D-B61E-D601F1680430}"/>
              </a:ext>
            </a:extLst>
          </p:cNvPr>
          <p:cNvSpPr/>
          <p:nvPr/>
        </p:nvSpPr>
        <p:spPr>
          <a:xfrm>
            <a:off x="5969400" y="1863100"/>
            <a:ext cx="1212776" cy="240342"/>
          </a:xfrm>
          <a:custGeom>
            <a:avLst/>
            <a:gdLst>
              <a:gd name="connsiteX0" fmla="*/ 0 w 1212776"/>
              <a:gd name="connsiteY0" fmla="*/ 240342 h 240342"/>
              <a:gd name="connsiteX1" fmla="*/ 1212777 w 1212776"/>
              <a:gd name="connsiteY1" fmla="*/ 240342 h 240342"/>
              <a:gd name="connsiteX2" fmla="*/ 1212777 w 1212776"/>
              <a:gd name="connsiteY2" fmla="*/ 0 h 240342"/>
              <a:gd name="connsiteX3" fmla="*/ 0 w 1212776"/>
              <a:gd name="connsiteY3" fmla="*/ 0 h 24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2776" h="240342">
                <a:moveTo>
                  <a:pt x="0" y="240342"/>
                </a:moveTo>
                <a:lnTo>
                  <a:pt x="1212777" y="240342"/>
                </a:lnTo>
                <a:lnTo>
                  <a:pt x="1212777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5" name="Freeform: Shape 114">
            <a:extLst>
              <a:ext uri="{FF2B5EF4-FFF2-40B4-BE49-F238E27FC236}">
                <a16:creationId xmlns:a16="http://schemas.microsoft.com/office/drawing/2014/main" id="{0F049BD9-ABCF-4572-92AF-C67FD99CA659}"/>
              </a:ext>
            </a:extLst>
          </p:cNvPr>
          <p:cNvSpPr/>
          <p:nvPr/>
        </p:nvSpPr>
        <p:spPr>
          <a:xfrm>
            <a:off x="7182176" y="1863100"/>
            <a:ext cx="253575" cy="240342"/>
          </a:xfrm>
          <a:custGeom>
            <a:avLst/>
            <a:gdLst>
              <a:gd name="connsiteX0" fmla="*/ 0 w 253575"/>
              <a:gd name="connsiteY0" fmla="*/ 240342 h 240342"/>
              <a:gd name="connsiteX1" fmla="*/ 253575 w 253575"/>
              <a:gd name="connsiteY1" fmla="*/ 240342 h 240342"/>
              <a:gd name="connsiteX2" fmla="*/ 253575 w 253575"/>
              <a:gd name="connsiteY2" fmla="*/ 0 h 240342"/>
              <a:gd name="connsiteX3" fmla="*/ 0 w 253575"/>
              <a:gd name="connsiteY3" fmla="*/ 0 h 24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575" h="240342">
                <a:moveTo>
                  <a:pt x="0" y="240342"/>
                </a:moveTo>
                <a:lnTo>
                  <a:pt x="253575" y="240342"/>
                </a:lnTo>
                <a:lnTo>
                  <a:pt x="253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5C15A945-8F3C-41E2-AFCB-E779B4E7D9E2}"/>
              </a:ext>
            </a:extLst>
          </p:cNvPr>
          <p:cNvSpPr/>
          <p:nvPr/>
        </p:nvSpPr>
        <p:spPr>
          <a:xfrm>
            <a:off x="7435752" y="1863100"/>
            <a:ext cx="66149" cy="240342"/>
          </a:xfrm>
          <a:custGeom>
            <a:avLst/>
            <a:gdLst>
              <a:gd name="connsiteX0" fmla="*/ 0 w 66149"/>
              <a:gd name="connsiteY0" fmla="*/ 240342 h 240342"/>
              <a:gd name="connsiteX1" fmla="*/ 66149 w 66149"/>
              <a:gd name="connsiteY1" fmla="*/ 240342 h 240342"/>
              <a:gd name="connsiteX2" fmla="*/ 66149 w 66149"/>
              <a:gd name="connsiteY2" fmla="*/ 0 h 240342"/>
              <a:gd name="connsiteX3" fmla="*/ 0 w 66149"/>
              <a:gd name="connsiteY3" fmla="*/ 0 h 24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149" h="240342">
                <a:moveTo>
                  <a:pt x="0" y="240342"/>
                </a:moveTo>
                <a:lnTo>
                  <a:pt x="66149" y="240342"/>
                </a:lnTo>
                <a:lnTo>
                  <a:pt x="66149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7" name="Freeform: Shape 116">
            <a:extLst>
              <a:ext uri="{FF2B5EF4-FFF2-40B4-BE49-F238E27FC236}">
                <a16:creationId xmlns:a16="http://schemas.microsoft.com/office/drawing/2014/main" id="{FE3B3521-54B6-443F-BE57-4496052A7C1F}"/>
              </a:ext>
            </a:extLst>
          </p:cNvPr>
          <p:cNvSpPr/>
          <p:nvPr/>
        </p:nvSpPr>
        <p:spPr>
          <a:xfrm>
            <a:off x="7501901" y="1863100"/>
            <a:ext cx="209484" cy="240342"/>
          </a:xfrm>
          <a:custGeom>
            <a:avLst/>
            <a:gdLst>
              <a:gd name="connsiteX0" fmla="*/ 0 w 209484"/>
              <a:gd name="connsiteY0" fmla="*/ 240342 h 240342"/>
              <a:gd name="connsiteX1" fmla="*/ 209485 w 209484"/>
              <a:gd name="connsiteY1" fmla="*/ 240342 h 240342"/>
              <a:gd name="connsiteX2" fmla="*/ 209485 w 209484"/>
              <a:gd name="connsiteY2" fmla="*/ 0 h 240342"/>
              <a:gd name="connsiteX3" fmla="*/ 0 w 209484"/>
              <a:gd name="connsiteY3" fmla="*/ 0 h 24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484" h="240342">
                <a:moveTo>
                  <a:pt x="0" y="240342"/>
                </a:moveTo>
                <a:lnTo>
                  <a:pt x="209485" y="240342"/>
                </a:lnTo>
                <a:lnTo>
                  <a:pt x="209485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8" name="Freeform: Shape 117">
            <a:extLst>
              <a:ext uri="{FF2B5EF4-FFF2-40B4-BE49-F238E27FC236}">
                <a16:creationId xmlns:a16="http://schemas.microsoft.com/office/drawing/2014/main" id="{75F08895-62A2-436D-9F2B-5671D29736AF}"/>
              </a:ext>
            </a:extLst>
          </p:cNvPr>
          <p:cNvSpPr/>
          <p:nvPr/>
        </p:nvSpPr>
        <p:spPr>
          <a:xfrm>
            <a:off x="2827225" y="1562673"/>
            <a:ext cx="4172337" cy="240342"/>
          </a:xfrm>
          <a:custGeom>
            <a:avLst/>
            <a:gdLst>
              <a:gd name="connsiteX0" fmla="*/ 0 w 4172337"/>
              <a:gd name="connsiteY0" fmla="*/ 240342 h 240342"/>
              <a:gd name="connsiteX1" fmla="*/ 4172338 w 4172337"/>
              <a:gd name="connsiteY1" fmla="*/ 240342 h 240342"/>
              <a:gd name="connsiteX2" fmla="*/ 4172338 w 4172337"/>
              <a:gd name="connsiteY2" fmla="*/ 0 h 240342"/>
              <a:gd name="connsiteX3" fmla="*/ 0 w 4172337"/>
              <a:gd name="connsiteY3" fmla="*/ 0 h 24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72337" h="240342">
                <a:moveTo>
                  <a:pt x="0" y="240342"/>
                </a:moveTo>
                <a:lnTo>
                  <a:pt x="4172338" y="240342"/>
                </a:lnTo>
                <a:lnTo>
                  <a:pt x="417233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9" name="Freeform: Shape 118">
            <a:extLst>
              <a:ext uri="{FF2B5EF4-FFF2-40B4-BE49-F238E27FC236}">
                <a16:creationId xmlns:a16="http://schemas.microsoft.com/office/drawing/2014/main" id="{1FBA496F-A64F-4F8C-9888-553132F8B881}"/>
              </a:ext>
            </a:extLst>
          </p:cNvPr>
          <p:cNvSpPr/>
          <p:nvPr/>
        </p:nvSpPr>
        <p:spPr>
          <a:xfrm>
            <a:off x="6999563" y="1562673"/>
            <a:ext cx="448991" cy="240342"/>
          </a:xfrm>
          <a:custGeom>
            <a:avLst/>
            <a:gdLst>
              <a:gd name="connsiteX0" fmla="*/ 0 w 448991"/>
              <a:gd name="connsiteY0" fmla="*/ 240342 h 240342"/>
              <a:gd name="connsiteX1" fmla="*/ 448992 w 448991"/>
              <a:gd name="connsiteY1" fmla="*/ 240342 h 240342"/>
              <a:gd name="connsiteX2" fmla="*/ 448992 w 448991"/>
              <a:gd name="connsiteY2" fmla="*/ 0 h 240342"/>
              <a:gd name="connsiteX3" fmla="*/ 0 w 448991"/>
              <a:gd name="connsiteY3" fmla="*/ 0 h 24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8991" h="240342">
                <a:moveTo>
                  <a:pt x="0" y="240342"/>
                </a:moveTo>
                <a:lnTo>
                  <a:pt x="448992" y="240342"/>
                </a:lnTo>
                <a:lnTo>
                  <a:pt x="448992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0" name="Freeform: Shape 119">
            <a:extLst>
              <a:ext uri="{FF2B5EF4-FFF2-40B4-BE49-F238E27FC236}">
                <a16:creationId xmlns:a16="http://schemas.microsoft.com/office/drawing/2014/main" id="{906FA538-A348-4899-9C7E-7C11ECCF2656}"/>
              </a:ext>
            </a:extLst>
          </p:cNvPr>
          <p:cNvSpPr/>
          <p:nvPr/>
        </p:nvSpPr>
        <p:spPr>
          <a:xfrm>
            <a:off x="7448555" y="1562673"/>
            <a:ext cx="76656" cy="240342"/>
          </a:xfrm>
          <a:custGeom>
            <a:avLst/>
            <a:gdLst>
              <a:gd name="connsiteX0" fmla="*/ 0 w 76656"/>
              <a:gd name="connsiteY0" fmla="*/ 240342 h 240342"/>
              <a:gd name="connsiteX1" fmla="*/ 76656 w 76656"/>
              <a:gd name="connsiteY1" fmla="*/ 240342 h 240342"/>
              <a:gd name="connsiteX2" fmla="*/ 76656 w 76656"/>
              <a:gd name="connsiteY2" fmla="*/ 0 h 240342"/>
              <a:gd name="connsiteX3" fmla="*/ 0 w 76656"/>
              <a:gd name="connsiteY3" fmla="*/ 0 h 24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56" h="240342">
                <a:moveTo>
                  <a:pt x="0" y="240342"/>
                </a:moveTo>
                <a:lnTo>
                  <a:pt x="76656" y="240342"/>
                </a:lnTo>
                <a:lnTo>
                  <a:pt x="7665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1" name="Freeform: Shape 120">
            <a:extLst>
              <a:ext uri="{FF2B5EF4-FFF2-40B4-BE49-F238E27FC236}">
                <a16:creationId xmlns:a16="http://schemas.microsoft.com/office/drawing/2014/main" id="{5940FB0A-344A-4638-881B-8DE40E1644DB}"/>
              </a:ext>
            </a:extLst>
          </p:cNvPr>
          <p:cNvSpPr/>
          <p:nvPr/>
        </p:nvSpPr>
        <p:spPr>
          <a:xfrm>
            <a:off x="7525211" y="1562673"/>
            <a:ext cx="54759" cy="240342"/>
          </a:xfrm>
          <a:custGeom>
            <a:avLst/>
            <a:gdLst>
              <a:gd name="connsiteX0" fmla="*/ 0 w 54759"/>
              <a:gd name="connsiteY0" fmla="*/ 240342 h 240342"/>
              <a:gd name="connsiteX1" fmla="*/ 54759 w 54759"/>
              <a:gd name="connsiteY1" fmla="*/ 240342 h 240342"/>
              <a:gd name="connsiteX2" fmla="*/ 54759 w 54759"/>
              <a:gd name="connsiteY2" fmla="*/ 0 h 240342"/>
              <a:gd name="connsiteX3" fmla="*/ 0 w 54759"/>
              <a:gd name="connsiteY3" fmla="*/ 0 h 24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759" h="240342">
                <a:moveTo>
                  <a:pt x="0" y="240342"/>
                </a:moveTo>
                <a:lnTo>
                  <a:pt x="54759" y="240342"/>
                </a:lnTo>
                <a:lnTo>
                  <a:pt x="54759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2" name="Freeform: Shape 121">
            <a:extLst>
              <a:ext uri="{FF2B5EF4-FFF2-40B4-BE49-F238E27FC236}">
                <a16:creationId xmlns:a16="http://schemas.microsoft.com/office/drawing/2014/main" id="{D66CCA9E-2C56-4D7A-81B7-FA37B20FC90E}"/>
              </a:ext>
            </a:extLst>
          </p:cNvPr>
          <p:cNvSpPr/>
          <p:nvPr/>
        </p:nvSpPr>
        <p:spPr>
          <a:xfrm>
            <a:off x="7579970" y="1562673"/>
            <a:ext cx="131415" cy="240342"/>
          </a:xfrm>
          <a:custGeom>
            <a:avLst/>
            <a:gdLst>
              <a:gd name="connsiteX0" fmla="*/ 0 w 131415"/>
              <a:gd name="connsiteY0" fmla="*/ 240342 h 240342"/>
              <a:gd name="connsiteX1" fmla="*/ 131416 w 131415"/>
              <a:gd name="connsiteY1" fmla="*/ 240342 h 240342"/>
              <a:gd name="connsiteX2" fmla="*/ 131416 w 131415"/>
              <a:gd name="connsiteY2" fmla="*/ 0 h 240342"/>
              <a:gd name="connsiteX3" fmla="*/ 0 w 131415"/>
              <a:gd name="connsiteY3" fmla="*/ 0 h 24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15" h="240342">
                <a:moveTo>
                  <a:pt x="0" y="240342"/>
                </a:moveTo>
                <a:lnTo>
                  <a:pt x="131416" y="240342"/>
                </a:lnTo>
                <a:lnTo>
                  <a:pt x="131416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3" name="Freeform: Shape 122">
            <a:extLst>
              <a:ext uri="{FF2B5EF4-FFF2-40B4-BE49-F238E27FC236}">
                <a16:creationId xmlns:a16="http://schemas.microsoft.com/office/drawing/2014/main" id="{FC7A7F0D-4755-4CF1-AD77-53A985F21428}"/>
              </a:ext>
            </a:extLst>
          </p:cNvPr>
          <p:cNvSpPr/>
          <p:nvPr/>
        </p:nvSpPr>
        <p:spPr>
          <a:xfrm>
            <a:off x="2827225" y="1370399"/>
            <a:ext cx="14716" cy="4230025"/>
          </a:xfrm>
          <a:custGeom>
            <a:avLst/>
            <a:gdLst>
              <a:gd name="connsiteX0" fmla="*/ 0 w 14716"/>
              <a:gd name="connsiteY0" fmla="*/ 4230026 h 4230025"/>
              <a:gd name="connsiteX1" fmla="*/ 0 w 14716"/>
              <a:gd name="connsiteY1" fmla="*/ 0 h 423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716" h="4230025">
                <a:moveTo>
                  <a:pt x="0" y="4230026"/>
                </a:moveTo>
                <a:lnTo>
                  <a:pt x="0" y="0"/>
                </a:lnTo>
              </a:path>
            </a:pathLst>
          </a:custGeom>
          <a:noFill/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4" name="Freeform: Shape 123">
            <a:extLst>
              <a:ext uri="{FF2B5EF4-FFF2-40B4-BE49-F238E27FC236}">
                <a16:creationId xmlns:a16="http://schemas.microsoft.com/office/drawing/2014/main" id="{BB2DBE74-188A-4D06-8C7B-C5F122F9C463}"/>
              </a:ext>
            </a:extLst>
          </p:cNvPr>
          <p:cNvSpPr/>
          <p:nvPr/>
        </p:nvSpPr>
        <p:spPr>
          <a:xfrm>
            <a:off x="7711386" y="1370399"/>
            <a:ext cx="14716" cy="4230025"/>
          </a:xfrm>
          <a:custGeom>
            <a:avLst/>
            <a:gdLst>
              <a:gd name="connsiteX0" fmla="*/ 0 w 14716"/>
              <a:gd name="connsiteY0" fmla="*/ 4230026 h 4230025"/>
              <a:gd name="connsiteX1" fmla="*/ 0 w 14716"/>
              <a:gd name="connsiteY1" fmla="*/ 0 h 423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716" h="4230025">
                <a:moveTo>
                  <a:pt x="0" y="4230026"/>
                </a:moveTo>
                <a:lnTo>
                  <a:pt x="0" y="0"/>
                </a:lnTo>
              </a:path>
            </a:pathLst>
          </a:custGeom>
          <a:noFill/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5" name="Freeform: Shape 124">
            <a:extLst>
              <a:ext uri="{FF2B5EF4-FFF2-40B4-BE49-F238E27FC236}">
                <a16:creationId xmlns:a16="http://schemas.microsoft.com/office/drawing/2014/main" id="{3A2A5DEE-D6DA-42E7-BDC3-E29DAEF7B19A}"/>
              </a:ext>
            </a:extLst>
          </p:cNvPr>
          <p:cNvSpPr/>
          <p:nvPr/>
        </p:nvSpPr>
        <p:spPr>
          <a:xfrm>
            <a:off x="2827225" y="5600424"/>
            <a:ext cx="4884160" cy="14716"/>
          </a:xfrm>
          <a:custGeom>
            <a:avLst/>
            <a:gdLst>
              <a:gd name="connsiteX0" fmla="*/ 0 w 4884160"/>
              <a:gd name="connsiteY0" fmla="*/ 0 h 14716"/>
              <a:gd name="connsiteX1" fmla="*/ 4884161 w 4884160"/>
              <a:gd name="connsiteY1" fmla="*/ 0 h 1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84160" h="14716">
                <a:moveTo>
                  <a:pt x="0" y="0"/>
                </a:moveTo>
                <a:lnTo>
                  <a:pt x="4884161" y="0"/>
                </a:lnTo>
              </a:path>
            </a:pathLst>
          </a:custGeom>
          <a:noFill/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6" name="Freeform: Shape 125">
            <a:extLst>
              <a:ext uri="{FF2B5EF4-FFF2-40B4-BE49-F238E27FC236}">
                <a16:creationId xmlns:a16="http://schemas.microsoft.com/office/drawing/2014/main" id="{1EE9F26C-D3FE-44F8-8B6C-5F588661CEBE}"/>
              </a:ext>
            </a:extLst>
          </p:cNvPr>
          <p:cNvSpPr/>
          <p:nvPr/>
        </p:nvSpPr>
        <p:spPr>
          <a:xfrm>
            <a:off x="2827225" y="1370399"/>
            <a:ext cx="4884160" cy="14716"/>
          </a:xfrm>
          <a:custGeom>
            <a:avLst/>
            <a:gdLst>
              <a:gd name="connsiteX0" fmla="*/ 0 w 4884160"/>
              <a:gd name="connsiteY0" fmla="*/ 0 h 14716"/>
              <a:gd name="connsiteX1" fmla="*/ 4884161 w 4884160"/>
              <a:gd name="connsiteY1" fmla="*/ 0 h 1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84160" h="14716">
                <a:moveTo>
                  <a:pt x="0" y="0"/>
                </a:moveTo>
                <a:lnTo>
                  <a:pt x="4884161" y="0"/>
                </a:lnTo>
              </a:path>
            </a:pathLst>
          </a:custGeom>
          <a:noFill/>
          <a:ln w="1471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27" name="Graphic 3">
            <a:extLst>
              <a:ext uri="{FF2B5EF4-FFF2-40B4-BE49-F238E27FC236}">
                <a16:creationId xmlns:a16="http://schemas.microsoft.com/office/drawing/2014/main" id="{BD0B5AD8-023C-49FC-A35A-560C0CD02680}"/>
              </a:ext>
            </a:extLst>
          </p:cNvPr>
          <p:cNvGrpSpPr/>
          <p:nvPr/>
        </p:nvGrpSpPr>
        <p:grpSpPr>
          <a:xfrm>
            <a:off x="2540412" y="6021333"/>
            <a:ext cx="4509848" cy="147162"/>
            <a:chOff x="2540412" y="5859208"/>
            <a:chExt cx="4509848" cy="147162"/>
          </a:xfrm>
        </p:grpSpPr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86FFC7CA-9410-426F-A9D5-4050A36C2A1D}"/>
                </a:ext>
              </a:extLst>
            </p:cNvPr>
            <p:cNvSpPr/>
            <p:nvPr/>
          </p:nvSpPr>
          <p:spPr>
            <a:xfrm>
              <a:off x="2540412" y="5894527"/>
              <a:ext cx="235453" cy="82410"/>
            </a:xfrm>
            <a:custGeom>
              <a:avLst/>
              <a:gdLst>
                <a:gd name="connsiteX0" fmla="*/ 0 w 235453"/>
                <a:gd name="connsiteY0" fmla="*/ 82411 h 82410"/>
                <a:gd name="connsiteX1" fmla="*/ 235453 w 235453"/>
                <a:gd name="connsiteY1" fmla="*/ 82411 h 82410"/>
                <a:gd name="connsiteX2" fmla="*/ 235453 w 235453"/>
                <a:gd name="connsiteY2" fmla="*/ 0 h 82410"/>
                <a:gd name="connsiteX3" fmla="*/ 0 w 235453"/>
                <a:gd name="connsiteY3" fmla="*/ 0 h 82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5453" h="82410">
                  <a:moveTo>
                    <a:pt x="0" y="82411"/>
                  </a:moveTo>
                  <a:lnTo>
                    <a:pt x="235453" y="82411"/>
                  </a:lnTo>
                  <a:lnTo>
                    <a:pt x="23545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471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A4147E90-807A-4AB6-A9DC-2F0EBD8438E5}"/>
                </a:ext>
              </a:extLst>
            </p:cNvPr>
            <p:cNvSpPr txBox="1"/>
            <p:nvPr/>
          </p:nvSpPr>
          <p:spPr>
            <a:xfrm>
              <a:off x="2778609" y="5813488"/>
              <a:ext cx="1065852" cy="2386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92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Very important 1</a:t>
              </a:r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2EEC2A5D-0F40-4696-8CAA-BCDCD7FC8E4D}"/>
                </a:ext>
              </a:extLst>
            </p:cNvPr>
            <p:cNvSpPr/>
            <p:nvPr/>
          </p:nvSpPr>
          <p:spPr>
            <a:xfrm>
              <a:off x="3973441" y="5894527"/>
              <a:ext cx="235459" cy="82410"/>
            </a:xfrm>
            <a:custGeom>
              <a:avLst/>
              <a:gdLst>
                <a:gd name="connsiteX0" fmla="*/ 0 w 235459"/>
                <a:gd name="connsiteY0" fmla="*/ 82411 h 82410"/>
                <a:gd name="connsiteX1" fmla="*/ 235459 w 235459"/>
                <a:gd name="connsiteY1" fmla="*/ 82411 h 82410"/>
                <a:gd name="connsiteX2" fmla="*/ 235459 w 235459"/>
                <a:gd name="connsiteY2" fmla="*/ 0 h 82410"/>
                <a:gd name="connsiteX3" fmla="*/ 0 w 235459"/>
                <a:gd name="connsiteY3" fmla="*/ 0 h 82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5459" h="82410">
                  <a:moveTo>
                    <a:pt x="0" y="82411"/>
                  </a:moveTo>
                  <a:lnTo>
                    <a:pt x="235459" y="82411"/>
                  </a:lnTo>
                  <a:lnTo>
                    <a:pt x="2354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1471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AFDFAB1A-6AC4-4AEC-AFAF-B348420F3D1F}"/>
                </a:ext>
              </a:extLst>
            </p:cNvPr>
            <p:cNvSpPr txBox="1"/>
            <p:nvPr/>
          </p:nvSpPr>
          <p:spPr>
            <a:xfrm>
              <a:off x="4211644" y="5813488"/>
              <a:ext cx="256461" cy="2386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92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C8AAC065-82F6-417F-B052-8E76CB168BB4}"/>
                </a:ext>
              </a:extLst>
            </p:cNvPr>
            <p:cNvSpPr/>
            <p:nvPr/>
          </p:nvSpPr>
          <p:spPr>
            <a:xfrm>
              <a:off x="4604648" y="5894527"/>
              <a:ext cx="235459" cy="82410"/>
            </a:xfrm>
            <a:custGeom>
              <a:avLst/>
              <a:gdLst>
                <a:gd name="connsiteX0" fmla="*/ 0 w 235459"/>
                <a:gd name="connsiteY0" fmla="*/ 82411 h 82410"/>
                <a:gd name="connsiteX1" fmla="*/ 235459 w 235459"/>
                <a:gd name="connsiteY1" fmla="*/ 82411 h 82410"/>
                <a:gd name="connsiteX2" fmla="*/ 235459 w 235459"/>
                <a:gd name="connsiteY2" fmla="*/ 0 h 82410"/>
                <a:gd name="connsiteX3" fmla="*/ 0 w 235459"/>
                <a:gd name="connsiteY3" fmla="*/ 0 h 82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5459" h="82410">
                  <a:moveTo>
                    <a:pt x="0" y="82411"/>
                  </a:moveTo>
                  <a:lnTo>
                    <a:pt x="235459" y="82411"/>
                  </a:lnTo>
                  <a:lnTo>
                    <a:pt x="2354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1471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25A908DD-BE4E-4A6D-8598-600326C1F3F4}"/>
                </a:ext>
              </a:extLst>
            </p:cNvPr>
            <p:cNvSpPr txBox="1"/>
            <p:nvPr/>
          </p:nvSpPr>
          <p:spPr>
            <a:xfrm>
              <a:off x="4842851" y="5813488"/>
              <a:ext cx="256461" cy="2386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92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0B076265-6770-4284-B2CE-3CCEEC9A5F2F}"/>
                </a:ext>
              </a:extLst>
            </p:cNvPr>
            <p:cNvSpPr/>
            <p:nvPr/>
          </p:nvSpPr>
          <p:spPr>
            <a:xfrm>
              <a:off x="5235870" y="5894527"/>
              <a:ext cx="235459" cy="82410"/>
            </a:xfrm>
            <a:custGeom>
              <a:avLst/>
              <a:gdLst>
                <a:gd name="connsiteX0" fmla="*/ 0 w 235459"/>
                <a:gd name="connsiteY0" fmla="*/ 82411 h 82410"/>
                <a:gd name="connsiteX1" fmla="*/ 235459 w 235459"/>
                <a:gd name="connsiteY1" fmla="*/ 82411 h 82410"/>
                <a:gd name="connsiteX2" fmla="*/ 235459 w 235459"/>
                <a:gd name="connsiteY2" fmla="*/ 0 h 82410"/>
                <a:gd name="connsiteX3" fmla="*/ 0 w 235459"/>
                <a:gd name="connsiteY3" fmla="*/ 0 h 82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5459" h="82410">
                  <a:moveTo>
                    <a:pt x="0" y="82411"/>
                  </a:moveTo>
                  <a:lnTo>
                    <a:pt x="235459" y="82411"/>
                  </a:lnTo>
                  <a:lnTo>
                    <a:pt x="2354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1471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6EB57D1C-C485-4C9D-832F-B0DC83A38C9C}"/>
                </a:ext>
              </a:extLst>
            </p:cNvPr>
            <p:cNvSpPr txBox="1"/>
            <p:nvPr/>
          </p:nvSpPr>
          <p:spPr>
            <a:xfrm>
              <a:off x="5474073" y="5813488"/>
              <a:ext cx="256461" cy="2386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92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3CB48BB8-2965-48E3-BAEE-C0DB93B53341}"/>
                </a:ext>
              </a:extLst>
            </p:cNvPr>
            <p:cNvSpPr/>
            <p:nvPr/>
          </p:nvSpPr>
          <p:spPr>
            <a:xfrm>
              <a:off x="5867078" y="5894527"/>
              <a:ext cx="235459" cy="82410"/>
            </a:xfrm>
            <a:custGeom>
              <a:avLst/>
              <a:gdLst>
                <a:gd name="connsiteX0" fmla="*/ 0 w 235459"/>
                <a:gd name="connsiteY0" fmla="*/ 82411 h 82410"/>
                <a:gd name="connsiteX1" fmla="*/ 235459 w 235459"/>
                <a:gd name="connsiteY1" fmla="*/ 82411 h 82410"/>
                <a:gd name="connsiteX2" fmla="*/ 235459 w 235459"/>
                <a:gd name="connsiteY2" fmla="*/ 0 h 82410"/>
                <a:gd name="connsiteX3" fmla="*/ 0 w 235459"/>
                <a:gd name="connsiteY3" fmla="*/ 0 h 82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5459" h="82410">
                  <a:moveTo>
                    <a:pt x="0" y="82411"/>
                  </a:moveTo>
                  <a:lnTo>
                    <a:pt x="235459" y="82411"/>
                  </a:lnTo>
                  <a:lnTo>
                    <a:pt x="2354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1471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C0107F50-7DEB-43EE-8EDD-C44040F46629}"/>
                </a:ext>
              </a:extLst>
            </p:cNvPr>
            <p:cNvSpPr txBox="1"/>
            <p:nvPr/>
          </p:nvSpPr>
          <p:spPr>
            <a:xfrm>
              <a:off x="6105281" y="5813488"/>
              <a:ext cx="1036419" cy="2386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92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Not important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E4D121-D7C1-4E19-A7FD-D90C5B2D1C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1C8A190-A9FC-485E-95FD-64415BBF20C3}">
  <ds:schemaRefs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6f9e58f7-d1e4-4b3c-85fb-268101084292"/>
    <ds:schemaRef ds:uri="http://schemas.microsoft.com/office/infopath/2007/PartnerControls"/>
    <ds:schemaRef ds:uri="http://schemas.openxmlformats.org/package/2006/metadata/core-properties"/>
    <ds:schemaRef ds:uri="3ff2fa63-d22b-4bb2-9a0e-763a487e02e4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D471EF8-3E19-4FDC-96C6-5FB1078684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fig-A-21</Template>
  <TotalTime>104</TotalTime>
  <Words>103</Words>
  <Application>Microsoft Office PowerPoint</Application>
  <PresentationFormat>On-screen Show (4:3)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Critical Undergraduate Skills and Competencies 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Undergraduate Skills and Competencies  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2021-02-25T01:04:58Z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