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19344E-C1DB-4F66-B278-6A7C6EB34286}" v="7" dt="2021-02-25T01:03:08.0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3119344E-C1DB-4F66-B278-6A7C6EB34286}"/>
    <pc:docChg chg="custSel modSld">
      <pc:chgData name="Christopher Keane" userId="2677a39a-78fe-4da0-ac2a-39406820a4c7" providerId="ADAL" clId="{3119344E-C1DB-4F66-B278-6A7C6EB34286}" dt="2021-02-25T01:02:56.238" v="22" actId="1036"/>
      <pc:docMkLst>
        <pc:docMk/>
      </pc:docMkLst>
      <pc:sldChg chg="addSp delSp modSp mod">
        <pc:chgData name="Christopher Keane" userId="2677a39a-78fe-4da0-ac2a-39406820a4c7" providerId="ADAL" clId="{3119344E-C1DB-4F66-B278-6A7C6EB34286}" dt="2021-02-25T01:02:56.238" v="22" actId="1036"/>
        <pc:sldMkLst>
          <pc:docMk/>
          <pc:sldMk cId="0" sldId="256"/>
        </pc:sldMkLst>
        <pc:spChg chg="mod">
          <ac:chgData name="Christopher Keane" userId="2677a39a-78fe-4da0-ac2a-39406820a4c7" providerId="ADAL" clId="{3119344E-C1DB-4F66-B278-6A7C6EB34286}" dt="2021-02-25T01:01:59.440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6" creationId="{7E05AD5E-4DAA-48A5-BFF5-6FF731ED3185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9" creationId="{EC8DF51C-A41E-408C-B3BF-EC9DF017AE42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10" creationId="{A09CFC56-E25D-4613-B836-6AE785F603B0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12" creationId="{071C18FC-1A4F-459F-9B52-65AF0371A783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13" creationId="{20CE330A-2A00-4BE7-8CC3-AFD9A1CE0F4B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15" creationId="{D1BDF758-233A-4D57-B4F8-12E34C2A337F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16" creationId="{C779F4F9-99D1-4D18-A5A5-BCD6EB2BE40C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18" creationId="{14FE6E14-9B91-4595-990D-91DE6AD08470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19" creationId="{A55DE370-834C-49CF-92A3-9D97FEE5D1E0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21" creationId="{121DBC6F-A2E0-4D69-B11C-FAAE4366BC50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22" creationId="{CF31DEB2-3F64-4202-9B43-63E0AD90EE79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24" creationId="{BB61D3C2-32B6-4EAF-91BA-189B1E63BFA0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25" creationId="{489D0A63-0E3F-4AC1-A2CC-3759C8138A49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27" creationId="{858E0EF6-55BC-445D-A79B-36BE80751195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28" creationId="{7B4948C7-D9C4-4C9A-BD9E-B8BE37F4133A}"/>
          </ac:spMkLst>
        </pc:spChg>
        <pc:spChg chg="mod topLvl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29" creationId="{2B09EBF0-6D78-4336-B273-5EE86FF63F62}"/>
          </ac:spMkLst>
        </pc:spChg>
        <pc:spChg chg="mod topLvl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30" creationId="{BF69B720-0DF6-4828-962A-7EB24ADC6EF2}"/>
          </ac:spMkLst>
        </pc:spChg>
        <pc:spChg chg="mod topLvl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31" creationId="{4CABB5F0-1A9A-4C98-89F5-99A244794981}"/>
          </ac:spMkLst>
        </pc:spChg>
        <pc:spChg chg="mod topLvl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32" creationId="{A70B6D3B-E06E-4BD2-A419-B2A568C9E7CD}"/>
          </ac:spMkLst>
        </pc:spChg>
        <pc:spChg chg="mod topLvl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33" creationId="{52A47FC6-388F-439B-809A-91E864B7FCFF}"/>
          </ac:spMkLst>
        </pc:spChg>
        <pc:spChg chg="mod topLvl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34" creationId="{AE3104C2-889F-4C93-8B9F-3AF8C180E537}"/>
          </ac:spMkLst>
        </pc:spChg>
        <pc:spChg chg="mod topLvl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35" creationId="{B68E0649-A345-4901-9D82-719CB4090465}"/>
          </ac:spMkLst>
        </pc:spChg>
        <pc:spChg chg="mod topLvl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36" creationId="{F00ACA38-70A0-4FF6-BAD1-0180754E9CA6}"/>
          </ac:spMkLst>
        </pc:spChg>
        <pc:spChg chg="mod topLvl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37" creationId="{6C13F329-9A17-4185-BA99-452E07E48B5E}"/>
          </ac:spMkLst>
        </pc:spChg>
        <pc:spChg chg="mod topLvl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38" creationId="{947D9D63-EA97-4AE0-BE5F-4EF4AF9E581D}"/>
          </ac:spMkLst>
        </pc:spChg>
        <pc:spChg chg="mod topLvl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39" creationId="{0AC3DE1A-A7AB-4471-A7DD-E2A9963CD3EC}"/>
          </ac:spMkLst>
        </pc:spChg>
        <pc:spChg chg="mod topLvl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40" creationId="{2E23C8A9-9D03-4AC0-8F5B-99AFA2136D1C}"/>
          </ac:spMkLst>
        </pc:spChg>
        <pc:spChg chg="mod topLvl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41" creationId="{AA12B9AE-4C0A-4BEB-A546-8569A44F67D9}"/>
          </ac:spMkLst>
        </pc:spChg>
        <pc:spChg chg="mod topLvl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42" creationId="{4E05BD0C-BBA3-4380-ADEF-7920599B6B6C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44" creationId="{CEA8119F-2A32-4B7D-A4BF-B2882AD86A56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45" creationId="{3014C1D7-DF98-42C8-B4B5-43BCED19F4A2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46" creationId="{B00D974D-5387-48BF-99A5-533273A11C87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47" creationId="{F29E4999-1A9B-4522-B3BE-91D44616756E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48" creationId="{384CBB57-47A9-4C27-8CB4-4967546B8519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49" creationId="{A36E4255-020C-4B89-BE36-ECA29F22141D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50" creationId="{701185D1-0A44-4DA4-AFF0-DD678B3E27B4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51" creationId="{AEA412B1-9D52-40A0-93E3-E8B10FC7CAC9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52" creationId="{C505C2DE-085D-4A1B-B7F9-CDD2CAFFA3A1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53" creationId="{C50B71D3-4838-446F-BD1A-6BB35E0923F8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55" creationId="{58CCD8D6-DE8E-4FBA-9BC1-7F4ACDB23552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56" creationId="{F8A7B1F3-2DCA-45F2-9A81-EF3903AE7CE4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57" creationId="{FA8216DE-2A8E-46B8-B143-078ACA29D07F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58" creationId="{FB5338E3-91D9-4337-85B4-6DF04689D286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59" creationId="{951B0F36-BEF0-407F-8EB6-7B75769E67A7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60" creationId="{E0F04FE9-F1AD-4CA2-8556-ABF64675F026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61" creationId="{8A717052-3024-4B0D-AEBC-F914C12B6D00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62" creationId="{BF98A3B3-8924-446E-9A19-C132147E0877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63" creationId="{26D83FB1-37A3-4862-B1E5-DD0A322CAED8}"/>
          </ac:spMkLst>
        </pc:spChg>
        <pc:spChg chg="mod">
          <ac:chgData name="Christopher Keane" userId="2677a39a-78fe-4da0-ac2a-39406820a4c7" providerId="ADAL" clId="{3119344E-C1DB-4F66-B278-6A7C6EB34286}" dt="2021-02-25T01:02:52.637" v="5" actId="165"/>
          <ac:spMkLst>
            <pc:docMk/>
            <pc:sldMk cId="0" sldId="256"/>
            <ac:spMk id="64" creationId="{70D36E5E-49DE-47CB-933E-13805363A0F0}"/>
          </ac:spMkLst>
        </pc:spChg>
        <pc:grpChg chg="del mod">
          <ac:chgData name="Christopher Keane" userId="2677a39a-78fe-4da0-ac2a-39406820a4c7" providerId="ADAL" clId="{3119344E-C1DB-4F66-B278-6A7C6EB34286}" dt="2021-02-25T01:02:52.637" v="5" actId="165"/>
          <ac:grpSpMkLst>
            <pc:docMk/>
            <pc:sldMk cId="0" sldId="256"/>
            <ac:grpSpMk id="5" creationId="{47451F45-BEC8-40F3-96EC-B0B42A286830}"/>
          </ac:grpSpMkLst>
        </pc:grpChg>
        <pc:grpChg chg="mod topLvl">
          <ac:chgData name="Christopher Keane" userId="2677a39a-78fe-4da0-ac2a-39406820a4c7" providerId="ADAL" clId="{3119344E-C1DB-4F66-B278-6A7C6EB34286}" dt="2021-02-25T01:02:52.637" v="5" actId="165"/>
          <ac:grpSpMkLst>
            <pc:docMk/>
            <pc:sldMk cId="0" sldId="256"/>
            <ac:grpSpMk id="7" creationId="{47451F45-BEC8-40F3-96EC-B0B42A286830}"/>
          </ac:grpSpMkLst>
        </pc:grpChg>
        <pc:grpChg chg="mod">
          <ac:chgData name="Christopher Keane" userId="2677a39a-78fe-4da0-ac2a-39406820a4c7" providerId="ADAL" clId="{3119344E-C1DB-4F66-B278-6A7C6EB34286}" dt="2021-02-25T01:02:52.637" v="5" actId="165"/>
          <ac:grpSpMkLst>
            <pc:docMk/>
            <pc:sldMk cId="0" sldId="256"/>
            <ac:grpSpMk id="8" creationId="{47451F45-BEC8-40F3-96EC-B0B42A286830}"/>
          </ac:grpSpMkLst>
        </pc:grpChg>
        <pc:grpChg chg="mod">
          <ac:chgData name="Christopher Keane" userId="2677a39a-78fe-4da0-ac2a-39406820a4c7" providerId="ADAL" clId="{3119344E-C1DB-4F66-B278-6A7C6EB34286}" dt="2021-02-25T01:02:52.637" v="5" actId="165"/>
          <ac:grpSpMkLst>
            <pc:docMk/>
            <pc:sldMk cId="0" sldId="256"/>
            <ac:grpSpMk id="11" creationId="{47451F45-BEC8-40F3-96EC-B0B42A286830}"/>
          </ac:grpSpMkLst>
        </pc:grpChg>
        <pc:grpChg chg="mod">
          <ac:chgData name="Christopher Keane" userId="2677a39a-78fe-4da0-ac2a-39406820a4c7" providerId="ADAL" clId="{3119344E-C1DB-4F66-B278-6A7C6EB34286}" dt="2021-02-25T01:02:52.637" v="5" actId="165"/>
          <ac:grpSpMkLst>
            <pc:docMk/>
            <pc:sldMk cId="0" sldId="256"/>
            <ac:grpSpMk id="14" creationId="{47451F45-BEC8-40F3-96EC-B0B42A286830}"/>
          </ac:grpSpMkLst>
        </pc:grpChg>
        <pc:grpChg chg="mod">
          <ac:chgData name="Christopher Keane" userId="2677a39a-78fe-4da0-ac2a-39406820a4c7" providerId="ADAL" clId="{3119344E-C1DB-4F66-B278-6A7C6EB34286}" dt="2021-02-25T01:02:52.637" v="5" actId="165"/>
          <ac:grpSpMkLst>
            <pc:docMk/>
            <pc:sldMk cId="0" sldId="256"/>
            <ac:grpSpMk id="17" creationId="{47451F45-BEC8-40F3-96EC-B0B42A286830}"/>
          </ac:grpSpMkLst>
        </pc:grpChg>
        <pc:grpChg chg="mod">
          <ac:chgData name="Christopher Keane" userId="2677a39a-78fe-4da0-ac2a-39406820a4c7" providerId="ADAL" clId="{3119344E-C1DB-4F66-B278-6A7C6EB34286}" dt="2021-02-25T01:02:52.637" v="5" actId="165"/>
          <ac:grpSpMkLst>
            <pc:docMk/>
            <pc:sldMk cId="0" sldId="256"/>
            <ac:grpSpMk id="20" creationId="{47451F45-BEC8-40F3-96EC-B0B42A286830}"/>
          </ac:grpSpMkLst>
        </pc:grpChg>
        <pc:grpChg chg="mod">
          <ac:chgData name="Christopher Keane" userId="2677a39a-78fe-4da0-ac2a-39406820a4c7" providerId="ADAL" clId="{3119344E-C1DB-4F66-B278-6A7C6EB34286}" dt="2021-02-25T01:02:52.637" v="5" actId="165"/>
          <ac:grpSpMkLst>
            <pc:docMk/>
            <pc:sldMk cId="0" sldId="256"/>
            <ac:grpSpMk id="23" creationId="{47451F45-BEC8-40F3-96EC-B0B42A286830}"/>
          </ac:grpSpMkLst>
        </pc:grpChg>
        <pc:grpChg chg="mod topLvl">
          <ac:chgData name="Christopher Keane" userId="2677a39a-78fe-4da0-ac2a-39406820a4c7" providerId="ADAL" clId="{3119344E-C1DB-4F66-B278-6A7C6EB34286}" dt="2021-02-25T01:02:52.637" v="5" actId="165"/>
          <ac:grpSpMkLst>
            <pc:docMk/>
            <pc:sldMk cId="0" sldId="256"/>
            <ac:grpSpMk id="26" creationId="{47451F45-BEC8-40F3-96EC-B0B42A286830}"/>
          </ac:grpSpMkLst>
        </pc:grpChg>
        <pc:grpChg chg="mod topLvl">
          <ac:chgData name="Christopher Keane" userId="2677a39a-78fe-4da0-ac2a-39406820a4c7" providerId="ADAL" clId="{3119344E-C1DB-4F66-B278-6A7C6EB34286}" dt="2021-02-25T01:02:56.238" v="22" actId="1036"/>
          <ac:grpSpMkLst>
            <pc:docMk/>
            <pc:sldMk cId="0" sldId="256"/>
            <ac:grpSpMk id="43" creationId="{47451F45-BEC8-40F3-96EC-B0B42A286830}"/>
          </ac:grpSpMkLst>
        </pc:grpChg>
        <pc:grpChg chg="del mod topLvl">
          <ac:chgData name="Christopher Keane" userId="2677a39a-78fe-4da0-ac2a-39406820a4c7" providerId="ADAL" clId="{3119344E-C1DB-4F66-B278-6A7C6EB34286}" dt="2021-02-25T01:02:54.444" v="6" actId="478"/>
          <ac:grpSpMkLst>
            <pc:docMk/>
            <pc:sldMk cId="0" sldId="256"/>
            <ac:grpSpMk id="54" creationId="{47451F45-BEC8-40F3-96EC-B0B42A286830}"/>
          </ac:grpSpMkLst>
        </pc:grpChg>
        <pc:picChg chg="add del mod">
          <ac:chgData name="Christopher Keane" userId="2677a39a-78fe-4da0-ac2a-39406820a4c7" providerId="ADAL" clId="{3119344E-C1DB-4F66-B278-6A7C6EB34286}" dt="2021-02-25T01:02:49.137" v="4" actId="27803"/>
          <ac:picMkLst>
            <pc:docMk/>
            <pc:sldMk cId="0" sldId="256"/>
            <ac:picMk id="4" creationId="{47451F45-BEC8-40F3-96EC-B0B42A28683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9414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A-15</a:t>
            </a:r>
          </a:p>
          <a:p>
            <a:r>
              <a:t>Survey Category: Work with uncertainty, non-uniqueness, incompleteness, ambiguity and indirect observations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118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95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71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600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36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016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389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168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171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512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621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2155516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Uncertainty and Ambiguity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Importance of skill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7E05AD5E-4DAA-48A5-BFF5-6FF731ED3185}"/>
              </a:ext>
            </a:extLst>
          </p:cNvPr>
          <p:cNvSpPr/>
          <p:nvPr/>
        </p:nvSpPr>
        <p:spPr>
          <a:xfrm>
            <a:off x="2471328" y="2811059"/>
            <a:ext cx="4493357" cy="1223406"/>
          </a:xfrm>
          <a:custGeom>
            <a:avLst/>
            <a:gdLst>
              <a:gd name="connsiteX0" fmla="*/ 0 w 4493357"/>
              <a:gd name="connsiteY0" fmla="*/ 1223407 h 1223406"/>
              <a:gd name="connsiteX1" fmla="*/ 4493358 w 4493357"/>
              <a:gd name="connsiteY1" fmla="*/ 1223407 h 1223406"/>
              <a:gd name="connsiteX2" fmla="*/ 4493358 w 4493357"/>
              <a:gd name="connsiteY2" fmla="*/ 0 h 1223406"/>
              <a:gd name="connsiteX3" fmla="*/ 0 w 4493357"/>
              <a:gd name="connsiteY3" fmla="*/ 0 h 1223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93357" h="1223406">
                <a:moveTo>
                  <a:pt x="0" y="1223407"/>
                </a:moveTo>
                <a:lnTo>
                  <a:pt x="4493358" y="1223407"/>
                </a:lnTo>
                <a:lnTo>
                  <a:pt x="4493358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2412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47451F45-BEC8-40F3-96EC-B0B42A286830}"/>
              </a:ext>
            </a:extLst>
          </p:cNvPr>
          <p:cNvGrpSpPr/>
          <p:nvPr/>
        </p:nvGrpSpPr>
        <p:grpSpPr>
          <a:xfrm>
            <a:off x="2338460" y="2811059"/>
            <a:ext cx="4879883" cy="1500686"/>
            <a:chOff x="2338460" y="2811059"/>
            <a:chExt cx="4879883" cy="1500686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47451F45-BEC8-40F3-96EC-B0B42A286830}"/>
                </a:ext>
              </a:extLst>
            </p:cNvPr>
            <p:cNvGrpSpPr/>
            <p:nvPr/>
          </p:nvGrpSpPr>
          <p:grpSpPr>
            <a:xfrm>
              <a:off x="2338460" y="2811059"/>
              <a:ext cx="265736" cy="1500686"/>
              <a:chOff x="2338460" y="2811059"/>
              <a:chExt cx="265736" cy="1500686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EC8DF51C-A41E-408C-B3BF-EC9DF017AE42}"/>
                  </a:ext>
                </a:extLst>
              </p:cNvPr>
              <p:cNvSpPr/>
              <p:nvPr/>
            </p:nvSpPr>
            <p:spPr>
              <a:xfrm>
                <a:off x="2471328" y="2811059"/>
                <a:ext cx="24157" cy="1223406"/>
              </a:xfrm>
              <a:custGeom>
                <a:avLst/>
                <a:gdLst>
                  <a:gd name="connsiteX0" fmla="*/ 0 w 24157"/>
                  <a:gd name="connsiteY0" fmla="*/ 1223407 h 1223406"/>
                  <a:gd name="connsiteX1" fmla="*/ 0 w 24157"/>
                  <a:gd name="connsiteY1" fmla="*/ 0 h 12234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157" h="1223406">
                    <a:moveTo>
                      <a:pt x="0" y="1223407"/>
                    </a:moveTo>
                    <a:lnTo>
                      <a:pt x="0" y="0"/>
                    </a:lnTo>
                  </a:path>
                </a:pathLst>
              </a:custGeom>
              <a:noFill/>
              <a:ln w="1930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09CFC56-E25D-4613-B836-6AE785F603B0}"/>
                  </a:ext>
                </a:extLst>
              </p:cNvPr>
              <p:cNvSpPr txBox="1"/>
              <p:nvPr/>
            </p:nvSpPr>
            <p:spPr>
              <a:xfrm>
                <a:off x="2247020" y="4024913"/>
                <a:ext cx="448616" cy="332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2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47451F45-BEC8-40F3-96EC-B0B42A286830}"/>
                </a:ext>
              </a:extLst>
            </p:cNvPr>
            <p:cNvGrpSpPr/>
            <p:nvPr/>
          </p:nvGrpSpPr>
          <p:grpSpPr>
            <a:xfrm>
              <a:off x="3176736" y="2811059"/>
              <a:ext cx="386525" cy="1500686"/>
              <a:chOff x="3176736" y="2811059"/>
              <a:chExt cx="386525" cy="1500686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071C18FC-1A4F-459F-9B52-65AF0371A783}"/>
                  </a:ext>
                </a:extLst>
              </p:cNvPr>
              <p:cNvSpPr/>
              <p:nvPr/>
            </p:nvSpPr>
            <p:spPr>
              <a:xfrm>
                <a:off x="3369999" y="2811059"/>
                <a:ext cx="24157" cy="1223406"/>
              </a:xfrm>
              <a:custGeom>
                <a:avLst/>
                <a:gdLst>
                  <a:gd name="connsiteX0" fmla="*/ 0 w 24157"/>
                  <a:gd name="connsiteY0" fmla="*/ 1223407 h 1223406"/>
                  <a:gd name="connsiteX1" fmla="*/ 0 w 24157"/>
                  <a:gd name="connsiteY1" fmla="*/ 0 h 12234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157" h="1223406">
                    <a:moveTo>
                      <a:pt x="0" y="1223407"/>
                    </a:moveTo>
                    <a:lnTo>
                      <a:pt x="0" y="0"/>
                    </a:lnTo>
                  </a:path>
                </a:pathLst>
              </a:custGeom>
              <a:noFill/>
              <a:ln w="1930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0CE330A-2A00-4BE7-8CC3-AFD9A1CE0F4B}"/>
                  </a:ext>
                </a:extLst>
              </p:cNvPr>
              <p:cNvSpPr txBox="1"/>
              <p:nvPr/>
            </p:nvSpPr>
            <p:spPr>
              <a:xfrm>
                <a:off x="3085296" y="4024913"/>
                <a:ext cx="569405" cy="332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2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47451F45-BEC8-40F3-96EC-B0B42A286830}"/>
                </a:ext>
              </a:extLst>
            </p:cNvPr>
            <p:cNvGrpSpPr/>
            <p:nvPr/>
          </p:nvGrpSpPr>
          <p:grpSpPr>
            <a:xfrm>
              <a:off x="4075408" y="2811059"/>
              <a:ext cx="386525" cy="1500686"/>
              <a:chOff x="4075408" y="2811059"/>
              <a:chExt cx="386525" cy="1500686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D1BDF758-233A-4D57-B4F8-12E34C2A337F}"/>
                  </a:ext>
                </a:extLst>
              </p:cNvPr>
              <p:cNvSpPr/>
              <p:nvPr/>
            </p:nvSpPr>
            <p:spPr>
              <a:xfrm>
                <a:off x="4268671" y="2811059"/>
                <a:ext cx="24157" cy="1223406"/>
              </a:xfrm>
              <a:custGeom>
                <a:avLst/>
                <a:gdLst>
                  <a:gd name="connsiteX0" fmla="*/ 0 w 24157"/>
                  <a:gd name="connsiteY0" fmla="*/ 1223407 h 1223406"/>
                  <a:gd name="connsiteX1" fmla="*/ 0 w 24157"/>
                  <a:gd name="connsiteY1" fmla="*/ 0 h 12234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157" h="1223406">
                    <a:moveTo>
                      <a:pt x="0" y="1223407"/>
                    </a:moveTo>
                    <a:lnTo>
                      <a:pt x="0" y="0"/>
                    </a:lnTo>
                  </a:path>
                </a:pathLst>
              </a:custGeom>
              <a:noFill/>
              <a:ln w="1930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779F4F9-99D1-4D18-A5A5-BCD6EB2BE40C}"/>
                  </a:ext>
                </a:extLst>
              </p:cNvPr>
              <p:cNvSpPr txBox="1"/>
              <p:nvPr/>
            </p:nvSpPr>
            <p:spPr>
              <a:xfrm>
                <a:off x="3983968" y="4024913"/>
                <a:ext cx="569405" cy="332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2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47451F45-BEC8-40F3-96EC-B0B42A286830}"/>
                </a:ext>
              </a:extLst>
            </p:cNvPr>
            <p:cNvGrpSpPr/>
            <p:nvPr/>
          </p:nvGrpSpPr>
          <p:grpSpPr>
            <a:xfrm>
              <a:off x="4974079" y="2811059"/>
              <a:ext cx="386525" cy="1500686"/>
              <a:chOff x="4974079" y="2811059"/>
              <a:chExt cx="386525" cy="1500686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14FE6E14-9B91-4595-990D-91DE6AD08470}"/>
                  </a:ext>
                </a:extLst>
              </p:cNvPr>
              <p:cNvSpPr/>
              <p:nvPr/>
            </p:nvSpPr>
            <p:spPr>
              <a:xfrm>
                <a:off x="5167342" y="2811059"/>
                <a:ext cx="24157" cy="1223406"/>
              </a:xfrm>
              <a:custGeom>
                <a:avLst/>
                <a:gdLst>
                  <a:gd name="connsiteX0" fmla="*/ 0 w 24157"/>
                  <a:gd name="connsiteY0" fmla="*/ 1223407 h 1223406"/>
                  <a:gd name="connsiteX1" fmla="*/ 0 w 24157"/>
                  <a:gd name="connsiteY1" fmla="*/ 0 h 12234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157" h="1223406">
                    <a:moveTo>
                      <a:pt x="0" y="1223407"/>
                    </a:moveTo>
                    <a:lnTo>
                      <a:pt x="0" y="0"/>
                    </a:lnTo>
                  </a:path>
                </a:pathLst>
              </a:custGeom>
              <a:noFill/>
              <a:ln w="1930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55DE370-834C-49CF-92A3-9D97FEE5D1E0}"/>
                  </a:ext>
                </a:extLst>
              </p:cNvPr>
              <p:cNvSpPr txBox="1"/>
              <p:nvPr/>
            </p:nvSpPr>
            <p:spPr>
              <a:xfrm>
                <a:off x="4882639" y="4024913"/>
                <a:ext cx="569405" cy="332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2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47451F45-BEC8-40F3-96EC-B0B42A286830}"/>
                </a:ext>
              </a:extLst>
            </p:cNvPr>
            <p:cNvGrpSpPr/>
            <p:nvPr/>
          </p:nvGrpSpPr>
          <p:grpSpPr>
            <a:xfrm>
              <a:off x="5872751" y="2811059"/>
              <a:ext cx="386525" cy="1500686"/>
              <a:chOff x="5872751" y="2811059"/>
              <a:chExt cx="386525" cy="1500686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121DBC6F-A2E0-4D69-B11C-FAAE4366BC50}"/>
                  </a:ext>
                </a:extLst>
              </p:cNvPr>
              <p:cNvSpPr/>
              <p:nvPr/>
            </p:nvSpPr>
            <p:spPr>
              <a:xfrm>
                <a:off x="6066014" y="2811059"/>
                <a:ext cx="24157" cy="1223406"/>
              </a:xfrm>
              <a:custGeom>
                <a:avLst/>
                <a:gdLst>
                  <a:gd name="connsiteX0" fmla="*/ 0 w 24157"/>
                  <a:gd name="connsiteY0" fmla="*/ 1223407 h 1223406"/>
                  <a:gd name="connsiteX1" fmla="*/ 0 w 24157"/>
                  <a:gd name="connsiteY1" fmla="*/ 0 h 12234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157" h="1223406">
                    <a:moveTo>
                      <a:pt x="0" y="1223407"/>
                    </a:moveTo>
                    <a:lnTo>
                      <a:pt x="0" y="0"/>
                    </a:lnTo>
                  </a:path>
                </a:pathLst>
              </a:custGeom>
              <a:noFill/>
              <a:ln w="1930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F31DEB2-3F64-4202-9B43-63E0AD90EE79}"/>
                  </a:ext>
                </a:extLst>
              </p:cNvPr>
              <p:cNvSpPr txBox="1"/>
              <p:nvPr/>
            </p:nvSpPr>
            <p:spPr>
              <a:xfrm>
                <a:off x="5781311" y="4024913"/>
                <a:ext cx="569405" cy="332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2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47451F45-BEC8-40F3-96EC-B0B42A286830}"/>
                </a:ext>
              </a:extLst>
            </p:cNvPr>
            <p:cNvGrpSpPr/>
            <p:nvPr/>
          </p:nvGrpSpPr>
          <p:grpSpPr>
            <a:xfrm>
              <a:off x="6711028" y="2811059"/>
              <a:ext cx="507314" cy="1500686"/>
              <a:chOff x="6711028" y="2811059"/>
              <a:chExt cx="507314" cy="1500686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BB61D3C2-32B6-4EAF-91BA-189B1E63BFA0}"/>
                  </a:ext>
                </a:extLst>
              </p:cNvPr>
              <p:cNvSpPr/>
              <p:nvPr/>
            </p:nvSpPr>
            <p:spPr>
              <a:xfrm>
                <a:off x="6964686" y="2811059"/>
                <a:ext cx="24157" cy="1223406"/>
              </a:xfrm>
              <a:custGeom>
                <a:avLst/>
                <a:gdLst>
                  <a:gd name="connsiteX0" fmla="*/ 0 w 24157"/>
                  <a:gd name="connsiteY0" fmla="*/ 1223407 h 1223406"/>
                  <a:gd name="connsiteX1" fmla="*/ 0 w 24157"/>
                  <a:gd name="connsiteY1" fmla="*/ 0 h 12234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4157" h="1223406">
                    <a:moveTo>
                      <a:pt x="0" y="1223407"/>
                    </a:moveTo>
                    <a:lnTo>
                      <a:pt x="0" y="0"/>
                    </a:lnTo>
                  </a:path>
                </a:pathLst>
              </a:custGeom>
              <a:noFill/>
              <a:ln w="19300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89D0A63-0E3F-4AC1-A2CC-3759C8138A49}"/>
                  </a:ext>
                </a:extLst>
              </p:cNvPr>
              <p:cNvSpPr txBox="1"/>
              <p:nvPr/>
            </p:nvSpPr>
            <p:spPr>
              <a:xfrm>
                <a:off x="6619588" y="4024913"/>
                <a:ext cx="690194" cy="332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520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47451F45-BEC8-40F3-96EC-B0B42A286830}"/>
              </a:ext>
            </a:extLst>
          </p:cNvPr>
          <p:cNvGrpSpPr/>
          <p:nvPr/>
        </p:nvGrpSpPr>
        <p:grpSpPr>
          <a:xfrm>
            <a:off x="1444620" y="2993266"/>
            <a:ext cx="942155" cy="858993"/>
            <a:chOff x="1444620" y="2993266"/>
            <a:chExt cx="942155" cy="858993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58E0EF6-55BC-445D-A79B-36BE80751195}"/>
                </a:ext>
              </a:extLst>
            </p:cNvPr>
            <p:cNvSpPr txBox="1"/>
            <p:nvPr/>
          </p:nvSpPr>
          <p:spPr>
            <a:xfrm>
              <a:off x="1377337" y="3565426"/>
              <a:ext cx="1100877" cy="332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2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Employers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7B4948C7-D9C4-4C9A-BD9E-B8BE37F4133A}"/>
                </a:ext>
              </a:extLst>
            </p:cNvPr>
            <p:cNvSpPr txBox="1"/>
            <p:nvPr/>
          </p:nvSpPr>
          <p:spPr>
            <a:xfrm>
              <a:off x="1353180" y="2947546"/>
              <a:ext cx="1125035" cy="332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2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Academics</a:t>
              </a:r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2B09EBF0-6D78-4336-B273-5EE86FF63F62}"/>
              </a:ext>
            </a:extLst>
          </p:cNvPr>
          <p:cNvSpPr/>
          <p:nvPr/>
        </p:nvSpPr>
        <p:spPr>
          <a:xfrm>
            <a:off x="2471328" y="3484550"/>
            <a:ext cx="2761555" cy="494305"/>
          </a:xfrm>
          <a:custGeom>
            <a:avLst/>
            <a:gdLst>
              <a:gd name="connsiteX0" fmla="*/ 0 w 2761555"/>
              <a:gd name="connsiteY0" fmla="*/ 494306 h 494305"/>
              <a:gd name="connsiteX1" fmla="*/ 2761555 w 2761555"/>
              <a:gd name="connsiteY1" fmla="*/ 494306 h 494305"/>
              <a:gd name="connsiteX2" fmla="*/ 2761555 w 2761555"/>
              <a:gd name="connsiteY2" fmla="*/ 0 h 494305"/>
              <a:gd name="connsiteX3" fmla="*/ 0 w 2761555"/>
              <a:gd name="connsiteY3" fmla="*/ 0 h 494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61555" h="494305">
                <a:moveTo>
                  <a:pt x="0" y="494306"/>
                </a:moveTo>
                <a:lnTo>
                  <a:pt x="2761555" y="494306"/>
                </a:lnTo>
                <a:lnTo>
                  <a:pt x="276155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412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BF69B720-0DF6-4828-962A-7EB24ADC6EF2}"/>
              </a:ext>
            </a:extLst>
          </p:cNvPr>
          <p:cNvSpPr/>
          <p:nvPr/>
        </p:nvSpPr>
        <p:spPr>
          <a:xfrm>
            <a:off x="5232883" y="3484550"/>
            <a:ext cx="982909" cy="494305"/>
          </a:xfrm>
          <a:custGeom>
            <a:avLst/>
            <a:gdLst>
              <a:gd name="connsiteX0" fmla="*/ 0 w 982909"/>
              <a:gd name="connsiteY0" fmla="*/ 494306 h 494305"/>
              <a:gd name="connsiteX1" fmla="*/ 982910 w 982909"/>
              <a:gd name="connsiteY1" fmla="*/ 494306 h 494305"/>
              <a:gd name="connsiteX2" fmla="*/ 982910 w 982909"/>
              <a:gd name="connsiteY2" fmla="*/ 0 h 494305"/>
              <a:gd name="connsiteX3" fmla="*/ 0 w 982909"/>
              <a:gd name="connsiteY3" fmla="*/ 0 h 494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82909" h="494305">
                <a:moveTo>
                  <a:pt x="0" y="494306"/>
                </a:moveTo>
                <a:lnTo>
                  <a:pt x="982910" y="494306"/>
                </a:lnTo>
                <a:lnTo>
                  <a:pt x="982910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412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4CABB5F0-1A9A-4C98-89F5-99A244794981}"/>
              </a:ext>
            </a:extLst>
          </p:cNvPr>
          <p:cNvSpPr/>
          <p:nvPr/>
        </p:nvSpPr>
        <p:spPr>
          <a:xfrm>
            <a:off x="6215793" y="3484550"/>
            <a:ext cx="234041" cy="494305"/>
          </a:xfrm>
          <a:custGeom>
            <a:avLst/>
            <a:gdLst>
              <a:gd name="connsiteX0" fmla="*/ 0 w 234041"/>
              <a:gd name="connsiteY0" fmla="*/ 494306 h 494305"/>
              <a:gd name="connsiteX1" fmla="*/ 234041 w 234041"/>
              <a:gd name="connsiteY1" fmla="*/ 494306 h 494305"/>
              <a:gd name="connsiteX2" fmla="*/ 234041 w 234041"/>
              <a:gd name="connsiteY2" fmla="*/ 0 h 494305"/>
              <a:gd name="connsiteX3" fmla="*/ 0 w 234041"/>
              <a:gd name="connsiteY3" fmla="*/ 0 h 494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4041" h="494305">
                <a:moveTo>
                  <a:pt x="0" y="494306"/>
                </a:moveTo>
                <a:lnTo>
                  <a:pt x="234041" y="494306"/>
                </a:lnTo>
                <a:lnTo>
                  <a:pt x="23404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412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A70B6D3B-E06E-4BD2-A419-B2A568C9E7CD}"/>
              </a:ext>
            </a:extLst>
          </p:cNvPr>
          <p:cNvSpPr/>
          <p:nvPr/>
        </p:nvSpPr>
        <p:spPr>
          <a:xfrm>
            <a:off x="6449834" y="3484550"/>
            <a:ext cx="234016" cy="494305"/>
          </a:xfrm>
          <a:custGeom>
            <a:avLst/>
            <a:gdLst>
              <a:gd name="connsiteX0" fmla="*/ 0 w 234016"/>
              <a:gd name="connsiteY0" fmla="*/ 494306 h 494305"/>
              <a:gd name="connsiteX1" fmla="*/ 234017 w 234016"/>
              <a:gd name="connsiteY1" fmla="*/ 494306 h 494305"/>
              <a:gd name="connsiteX2" fmla="*/ 234017 w 234016"/>
              <a:gd name="connsiteY2" fmla="*/ 0 h 494305"/>
              <a:gd name="connsiteX3" fmla="*/ 0 w 234016"/>
              <a:gd name="connsiteY3" fmla="*/ 0 h 494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4016" h="494305">
                <a:moveTo>
                  <a:pt x="0" y="494306"/>
                </a:moveTo>
                <a:lnTo>
                  <a:pt x="234017" y="494306"/>
                </a:lnTo>
                <a:lnTo>
                  <a:pt x="234017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412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52A47FC6-388F-439B-809A-91E864B7FCFF}"/>
              </a:ext>
            </a:extLst>
          </p:cNvPr>
          <p:cNvSpPr/>
          <p:nvPr/>
        </p:nvSpPr>
        <p:spPr>
          <a:xfrm>
            <a:off x="6683851" y="3484550"/>
            <a:ext cx="280834" cy="494305"/>
          </a:xfrm>
          <a:custGeom>
            <a:avLst/>
            <a:gdLst>
              <a:gd name="connsiteX0" fmla="*/ 0 w 280834"/>
              <a:gd name="connsiteY0" fmla="*/ 494306 h 494305"/>
              <a:gd name="connsiteX1" fmla="*/ 280835 w 280834"/>
              <a:gd name="connsiteY1" fmla="*/ 494306 h 494305"/>
              <a:gd name="connsiteX2" fmla="*/ 280835 w 280834"/>
              <a:gd name="connsiteY2" fmla="*/ 0 h 494305"/>
              <a:gd name="connsiteX3" fmla="*/ 0 w 280834"/>
              <a:gd name="connsiteY3" fmla="*/ 0 h 494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0834" h="494305">
                <a:moveTo>
                  <a:pt x="0" y="494306"/>
                </a:moveTo>
                <a:lnTo>
                  <a:pt x="280835" y="494306"/>
                </a:lnTo>
                <a:lnTo>
                  <a:pt x="280835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412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AE3104C2-889F-4C93-8B9F-3AF8C180E537}"/>
              </a:ext>
            </a:extLst>
          </p:cNvPr>
          <p:cNvSpPr/>
          <p:nvPr/>
        </p:nvSpPr>
        <p:spPr>
          <a:xfrm>
            <a:off x="2471328" y="2866669"/>
            <a:ext cx="2711741" cy="494305"/>
          </a:xfrm>
          <a:custGeom>
            <a:avLst/>
            <a:gdLst>
              <a:gd name="connsiteX0" fmla="*/ 0 w 2711741"/>
              <a:gd name="connsiteY0" fmla="*/ 494306 h 494305"/>
              <a:gd name="connsiteX1" fmla="*/ 2711741 w 2711741"/>
              <a:gd name="connsiteY1" fmla="*/ 494306 h 494305"/>
              <a:gd name="connsiteX2" fmla="*/ 2711741 w 2711741"/>
              <a:gd name="connsiteY2" fmla="*/ 0 h 494305"/>
              <a:gd name="connsiteX3" fmla="*/ 0 w 2711741"/>
              <a:gd name="connsiteY3" fmla="*/ 0 h 494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11741" h="494305">
                <a:moveTo>
                  <a:pt x="0" y="494306"/>
                </a:moveTo>
                <a:lnTo>
                  <a:pt x="2711741" y="494306"/>
                </a:lnTo>
                <a:lnTo>
                  <a:pt x="271174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412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B68E0649-A345-4901-9D82-719CB4090465}"/>
              </a:ext>
            </a:extLst>
          </p:cNvPr>
          <p:cNvSpPr/>
          <p:nvPr/>
        </p:nvSpPr>
        <p:spPr>
          <a:xfrm>
            <a:off x="5183069" y="2866669"/>
            <a:ext cx="1100413" cy="494305"/>
          </a:xfrm>
          <a:custGeom>
            <a:avLst/>
            <a:gdLst>
              <a:gd name="connsiteX0" fmla="*/ 0 w 1100413"/>
              <a:gd name="connsiteY0" fmla="*/ 494306 h 494305"/>
              <a:gd name="connsiteX1" fmla="*/ 1100414 w 1100413"/>
              <a:gd name="connsiteY1" fmla="*/ 494306 h 494305"/>
              <a:gd name="connsiteX2" fmla="*/ 1100414 w 1100413"/>
              <a:gd name="connsiteY2" fmla="*/ 0 h 494305"/>
              <a:gd name="connsiteX3" fmla="*/ 0 w 1100413"/>
              <a:gd name="connsiteY3" fmla="*/ 0 h 494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00413" h="494305">
                <a:moveTo>
                  <a:pt x="0" y="494306"/>
                </a:moveTo>
                <a:lnTo>
                  <a:pt x="1100414" y="494306"/>
                </a:lnTo>
                <a:lnTo>
                  <a:pt x="1100414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412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F00ACA38-70A0-4FF6-BAD1-0180754E9CA6}"/>
              </a:ext>
            </a:extLst>
          </p:cNvPr>
          <p:cNvSpPr/>
          <p:nvPr/>
        </p:nvSpPr>
        <p:spPr>
          <a:xfrm>
            <a:off x="6283483" y="2866669"/>
            <a:ext cx="419210" cy="494305"/>
          </a:xfrm>
          <a:custGeom>
            <a:avLst/>
            <a:gdLst>
              <a:gd name="connsiteX0" fmla="*/ 0 w 419210"/>
              <a:gd name="connsiteY0" fmla="*/ 494306 h 494305"/>
              <a:gd name="connsiteX1" fmla="*/ 419211 w 419210"/>
              <a:gd name="connsiteY1" fmla="*/ 494306 h 494305"/>
              <a:gd name="connsiteX2" fmla="*/ 419211 w 419210"/>
              <a:gd name="connsiteY2" fmla="*/ 0 h 494305"/>
              <a:gd name="connsiteX3" fmla="*/ 0 w 419210"/>
              <a:gd name="connsiteY3" fmla="*/ 0 h 494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9210" h="494305">
                <a:moveTo>
                  <a:pt x="0" y="494306"/>
                </a:moveTo>
                <a:lnTo>
                  <a:pt x="419211" y="494306"/>
                </a:lnTo>
                <a:lnTo>
                  <a:pt x="41921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412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6C13F329-9A17-4185-BA99-452E07E48B5E}"/>
              </a:ext>
            </a:extLst>
          </p:cNvPr>
          <p:cNvSpPr/>
          <p:nvPr/>
        </p:nvSpPr>
        <p:spPr>
          <a:xfrm>
            <a:off x="6702694" y="2866669"/>
            <a:ext cx="104796" cy="494305"/>
          </a:xfrm>
          <a:custGeom>
            <a:avLst/>
            <a:gdLst>
              <a:gd name="connsiteX0" fmla="*/ 0 w 104796"/>
              <a:gd name="connsiteY0" fmla="*/ 494306 h 494305"/>
              <a:gd name="connsiteX1" fmla="*/ 104797 w 104796"/>
              <a:gd name="connsiteY1" fmla="*/ 494306 h 494305"/>
              <a:gd name="connsiteX2" fmla="*/ 104797 w 104796"/>
              <a:gd name="connsiteY2" fmla="*/ 0 h 494305"/>
              <a:gd name="connsiteX3" fmla="*/ 0 w 104796"/>
              <a:gd name="connsiteY3" fmla="*/ 0 h 494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4796" h="494305">
                <a:moveTo>
                  <a:pt x="0" y="494306"/>
                </a:moveTo>
                <a:lnTo>
                  <a:pt x="104797" y="494306"/>
                </a:lnTo>
                <a:lnTo>
                  <a:pt x="104797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412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947D9D63-EA97-4AE0-BE5F-4EF4AF9E581D}"/>
              </a:ext>
            </a:extLst>
          </p:cNvPr>
          <p:cNvSpPr/>
          <p:nvPr/>
        </p:nvSpPr>
        <p:spPr>
          <a:xfrm>
            <a:off x="6807490" y="2866669"/>
            <a:ext cx="157195" cy="494305"/>
          </a:xfrm>
          <a:custGeom>
            <a:avLst/>
            <a:gdLst>
              <a:gd name="connsiteX0" fmla="*/ 0 w 157195"/>
              <a:gd name="connsiteY0" fmla="*/ 494306 h 494305"/>
              <a:gd name="connsiteX1" fmla="*/ 157195 w 157195"/>
              <a:gd name="connsiteY1" fmla="*/ 494306 h 494305"/>
              <a:gd name="connsiteX2" fmla="*/ 157195 w 157195"/>
              <a:gd name="connsiteY2" fmla="*/ 0 h 494305"/>
              <a:gd name="connsiteX3" fmla="*/ 0 w 157195"/>
              <a:gd name="connsiteY3" fmla="*/ 0 h 494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195" h="494305">
                <a:moveTo>
                  <a:pt x="0" y="494306"/>
                </a:moveTo>
                <a:lnTo>
                  <a:pt x="157195" y="494306"/>
                </a:lnTo>
                <a:lnTo>
                  <a:pt x="157195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412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0AC3DE1A-A7AB-4471-A7DD-E2A9963CD3EC}"/>
              </a:ext>
            </a:extLst>
          </p:cNvPr>
          <p:cNvSpPr/>
          <p:nvPr/>
        </p:nvSpPr>
        <p:spPr>
          <a:xfrm>
            <a:off x="2471328" y="2811059"/>
            <a:ext cx="24157" cy="1223406"/>
          </a:xfrm>
          <a:custGeom>
            <a:avLst/>
            <a:gdLst>
              <a:gd name="connsiteX0" fmla="*/ 0 w 24157"/>
              <a:gd name="connsiteY0" fmla="*/ 1223407 h 1223406"/>
              <a:gd name="connsiteX1" fmla="*/ 0 w 24157"/>
              <a:gd name="connsiteY1" fmla="*/ 0 h 1223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157" h="1223406">
                <a:moveTo>
                  <a:pt x="0" y="1223407"/>
                </a:moveTo>
                <a:lnTo>
                  <a:pt x="0" y="0"/>
                </a:lnTo>
              </a:path>
            </a:pathLst>
          </a:custGeom>
          <a:noFill/>
          <a:ln w="2412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2E23C8A9-9D03-4AC0-8F5B-99AFA2136D1C}"/>
              </a:ext>
            </a:extLst>
          </p:cNvPr>
          <p:cNvSpPr/>
          <p:nvPr/>
        </p:nvSpPr>
        <p:spPr>
          <a:xfrm>
            <a:off x="6964686" y="2811059"/>
            <a:ext cx="24157" cy="1223406"/>
          </a:xfrm>
          <a:custGeom>
            <a:avLst/>
            <a:gdLst>
              <a:gd name="connsiteX0" fmla="*/ 0 w 24157"/>
              <a:gd name="connsiteY0" fmla="*/ 1223407 h 1223406"/>
              <a:gd name="connsiteX1" fmla="*/ 0 w 24157"/>
              <a:gd name="connsiteY1" fmla="*/ 0 h 12234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4157" h="1223406">
                <a:moveTo>
                  <a:pt x="0" y="1223407"/>
                </a:moveTo>
                <a:lnTo>
                  <a:pt x="0" y="0"/>
                </a:lnTo>
              </a:path>
            </a:pathLst>
          </a:custGeom>
          <a:noFill/>
          <a:ln w="2412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AA12B9AE-4C0A-4BEB-A546-8569A44F67D9}"/>
              </a:ext>
            </a:extLst>
          </p:cNvPr>
          <p:cNvSpPr/>
          <p:nvPr/>
        </p:nvSpPr>
        <p:spPr>
          <a:xfrm>
            <a:off x="2471328" y="4034466"/>
            <a:ext cx="4493357" cy="24111"/>
          </a:xfrm>
          <a:custGeom>
            <a:avLst/>
            <a:gdLst>
              <a:gd name="connsiteX0" fmla="*/ 0 w 4493357"/>
              <a:gd name="connsiteY0" fmla="*/ 0 h 24111"/>
              <a:gd name="connsiteX1" fmla="*/ 4493358 w 4493357"/>
              <a:gd name="connsiteY1" fmla="*/ 0 h 2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93357" h="24111">
                <a:moveTo>
                  <a:pt x="0" y="0"/>
                </a:moveTo>
                <a:lnTo>
                  <a:pt x="4493358" y="0"/>
                </a:lnTo>
              </a:path>
            </a:pathLst>
          </a:custGeom>
          <a:noFill/>
          <a:ln w="2412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4E05BD0C-BBA3-4380-ADEF-7920599B6B6C}"/>
              </a:ext>
            </a:extLst>
          </p:cNvPr>
          <p:cNvSpPr/>
          <p:nvPr/>
        </p:nvSpPr>
        <p:spPr>
          <a:xfrm>
            <a:off x="2471328" y="2811059"/>
            <a:ext cx="4493357" cy="24111"/>
          </a:xfrm>
          <a:custGeom>
            <a:avLst/>
            <a:gdLst>
              <a:gd name="connsiteX0" fmla="*/ 0 w 4493357"/>
              <a:gd name="connsiteY0" fmla="*/ 0 h 24111"/>
              <a:gd name="connsiteX1" fmla="*/ 4493358 w 4493357"/>
              <a:gd name="connsiteY1" fmla="*/ 0 h 24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493357" h="24111">
                <a:moveTo>
                  <a:pt x="0" y="0"/>
                </a:moveTo>
                <a:lnTo>
                  <a:pt x="4493358" y="0"/>
                </a:lnTo>
              </a:path>
            </a:pathLst>
          </a:custGeom>
          <a:noFill/>
          <a:ln w="2412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3" name="Graphic 3">
            <a:extLst>
              <a:ext uri="{FF2B5EF4-FFF2-40B4-BE49-F238E27FC236}">
                <a16:creationId xmlns:a16="http://schemas.microsoft.com/office/drawing/2014/main" id="{47451F45-BEC8-40F3-96EC-B0B42A286830}"/>
              </a:ext>
            </a:extLst>
          </p:cNvPr>
          <p:cNvGrpSpPr/>
          <p:nvPr/>
        </p:nvGrpSpPr>
        <p:grpSpPr>
          <a:xfrm>
            <a:off x="590746" y="4781490"/>
            <a:ext cx="7403280" cy="241112"/>
            <a:chOff x="590746" y="4483177"/>
            <a:chExt cx="7403280" cy="241112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CEA8119F-2A32-4B7D-A4BF-B2882AD86A56}"/>
                </a:ext>
              </a:extLst>
            </p:cNvPr>
            <p:cNvSpPr/>
            <p:nvPr/>
          </p:nvSpPr>
          <p:spPr>
            <a:xfrm>
              <a:off x="590746" y="4541068"/>
              <a:ext cx="386524" cy="135023"/>
            </a:xfrm>
            <a:custGeom>
              <a:avLst/>
              <a:gdLst>
                <a:gd name="connsiteX0" fmla="*/ 0 w 386524"/>
                <a:gd name="connsiteY0" fmla="*/ 135023 h 135023"/>
                <a:gd name="connsiteX1" fmla="*/ 386525 w 386524"/>
                <a:gd name="connsiteY1" fmla="*/ 135023 h 135023"/>
                <a:gd name="connsiteX2" fmla="*/ 386525 w 386524"/>
                <a:gd name="connsiteY2" fmla="*/ 0 h 135023"/>
                <a:gd name="connsiteX3" fmla="*/ 0 w 386524"/>
                <a:gd name="connsiteY3" fmla="*/ 0 h 135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6524" h="135023">
                  <a:moveTo>
                    <a:pt x="0" y="135023"/>
                  </a:moveTo>
                  <a:lnTo>
                    <a:pt x="386525" y="135023"/>
                  </a:lnTo>
                  <a:lnTo>
                    <a:pt x="38652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2412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3014C1D7-DF98-42C8-B4B5-43BCED19F4A2}"/>
                </a:ext>
              </a:extLst>
            </p:cNvPr>
            <p:cNvSpPr txBox="1"/>
            <p:nvPr/>
          </p:nvSpPr>
          <p:spPr>
            <a:xfrm>
              <a:off x="1040441" y="4437457"/>
              <a:ext cx="1632350" cy="332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2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Very important 1</a:t>
              </a: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B00D974D-5387-48BF-99A5-533273A11C87}"/>
                </a:ext>
              </a:extLst>
            </p:cNvPr>
            <p:cNvSpPr/>
            <p:nvPr/>
          </p:nvSpPr>
          <p:spPr>
            <a:xfrm>
              <a:off x="2943176" y="4541068"/>
              <a:ext cx="386525" cy="135023"/>
            </a:xfrm>
            <a:custGeom>
              <a:avLst/>
              <a:gdLst>
                <a:gd name="connsiteX0" fmla="*/ 0 w 386525"/>
                <a:gd name="connsiteY0" fmla="*/ 135023 h 135023"/>
                <a:gd name="connsiteX1" fmla="*/ 386525 w 386525"/>
                <a:gd name="connsiteY1" fmla="*/ 135023 h 135023"/>
                <a:gd name="connsiteX2" fmla="*/ 386525 w 386525"/>
                <a:gd name="connsiteY2" fmla="*/ 0 h 135023"/>
                <a:gd name="connsiteX3" fmla="*/ 0 w 386525"/>
                <a:gd name="connsiteY3" fmla="*/ 0 h 135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6525" h="135023">
                  <a:moveTo>
                    <a:pt x="0" y="135023"/>
                  </a:moveTo>
                  <a:lnTo>
                    <a:pt x="386525" y="135023"/>
                  </a:lnTo>
                  <a:lnTo>
                    <a:pt x="38652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2412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F29E4999-1A9B-4522-B3BE-91D44616756E}"/>
                </a:ext>
              </a:extLst>
            </p:cNvPr>
            <p:cNvSpPr txBox="1"/>
            <p:nvPr/>
          </p:nvSpPr>
          <p:spPr>
            <a:xfrm>
              <a:off x="3392872" y="4437457"/>
              <a:ext cx="303669" cy="332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2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384CBB57-47A9-4C27-8CB4-4967546B8519}"/>
                </a:ext>
              </a:extLst>
            </p:cNvPr>
            <p:cNvSpPr/>
            <p:nvPr/>
          </p:nvSpPr>
          <p:spPr>
            <a:xfrm>
              <a:off x="3979356" y="4541068"/>
              <a:ext cx="386525" cy="135023"/>
            </a:xfrm>
            <a:custGeom>
              <a:avLst/>
              <a:gdLst>
                <a:gd name="connsiteX0" fmla="*/ 0 w 386525"/>
                <a:gd name="connsiteY0" fmla="*/ 135023 h 135023"/>
                <a:gd name="connsiteX1" fmla="*/ 386525 w 386525"/>
                <a:gd name="connsiteY1" fmla="*/ 135023 h 135023"/>
                <a:gd name="connsiteX2" fmla="*/ 386525 w 386525"/>
                <a:gd name="connsiteY2" fmla="*/ 0 h 135023"/>
                <a:gd name="connsiteX3" fmla="*/ 0 w 386525"/>
                <a:gd name="connsiteY3" fmla="*/ 0 h 135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6525" h="135023">
                  <a:moveTo>
                    <a:pt x="0" y="135023"/>
                  </a:moveTo>
                  <a:lnTo>
                    <a:pt x="386525" y="135023"/>
                  </a:lnTo>
                  <a:lnTo>
                    <a:pt x="38652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2412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A36E4255-020C-4B89-BE36-ECA29F22141D}"/>
                </a:ext>
              </a:extLst>
            </p:cNvPr>
            <p:cNvSpPr txBox="1"/>
            <p:nvPr/>
          </p:nvSpPr>
          <p:spPr>
            <a:xfrm>
              <a:off x="4429052" y="4437457"/>
              <a:ext cx="303669" cy="332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2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701185D1-0A44-4DA4-AFF0-DD678B3E27B4}"/>
                </a:ext>
              </a:extLst>
            </p:cNvPr>
            <p:cNvSpPr/>
            <p:nvPr/>
          </p:nvSpPr>
          <p:spPr>
            <a:xfrm>
              <a:off x="5015559" y="4541068"/>
              <a:ext cx="386525" cy="135023"/>
            </a:xfrm>
            <a:custGeom>
              <a:avLst/>
              <a:gdLst>
                <a:gd name="connsiteX0" fmla="*/ 0 w 386525"/>
                <a:gd name="connsiteY0" fmla="*/ 135023 h 135023"/>
                <a:gd name="connsiteX1" fmla="*/ 386525 w 386525"/>
                <a:gd name="connsiteY1" fmla="*/ 135023 h 135023"/>
                <a:gd name="connsiteX2" fmla="*/ 386525 w 386525"/>
                <a:gd name="connsiteY2" fmla="*/ 0 h 135023"/>
                <a:gd name="connsiteX3" fmla="*/ 0 w 386525"/>
                <a:gd name="connsiteY3" fmla="*/ 0 h 135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6525" h="135023">
                  <a:moveTo>
                    <a:pt x="0" y="135023"/>
                  </a:moveTo>
                  <a:lnTo>
                    <a:pt x="386525" y="135023"/>
                  </a:lnTo>
                  <a:lnTo>
                    <a:pt x="38652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2412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EA412B1-9D52-40A0-93E3-E8B10FC7CAC9}"/>
                </a:ext>
              </a:extLst>
            </p:cNvPr>
            <p:cNvSpPr txBox="1"/>
            <p:nvPr/>
          </p:nvSpPr>
          <p:spPr>
            <a:xfrm>
              <a:off x="5465254" y="4437457"/>
              <a:ext cx="303669" cy="332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2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C505C2DE-085D-4A1B-B7F9-CDD2CAFFA3A1}"/>
                </a:ext>
              </a:extLst>
            </p:cNvPr>
            <p:cNvSpPr/>
            <p:nvPr/>
          </p:nvSpPr>
          <p:spPr>
            <a:xfrm>
              <a:off x="6051737" y="4541068"/>
              <a:ext cx="386525" cy="135023"/>
            </a:xfrm>
            <a:custGeom>
              <a:avLst/>
              <a:gdLst>
                <a:gd name="connsiteX0" fmla="*/ 0 w 386525"/>
                <a:gd name="connsiteY0" fmla="*/ 135023 h 135023"/>
                <a:gd name="connsiteX1" fmla="*/ 386525 w 386525"/>
                <a:gd name="connsiteY1" fmla="*/ 135023 h 135023"/>
                <a:gd name="connsiteX2" fmla="*/ 386525 w 386525"/>
                <a:gd name="connsiteY2" fmla="*/ 0 h 135023"/>
                <a:gd name="connsiteX3" fmla="*/ 0 w 386525"/>
                <a:gd name="connsiteY3" fmla="*/ 0 h 135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6525" h="135023">
                  <a:moveTo>
                    <a:pt x="0" y="135023"/>
                  </a:moveTo>
                  <a:lnTo>
                    <a:pt x="386525" y="135023"/>
                  </a:lnTo>
                  <a:lnTo>
                    <a:pt x="38652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2412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50B71D3-4838-446F-BD1A-6BB35E0923F8}"/>
                </a:ext>
              </a:extLst>
            </p:cNvPr>
            <p:cNvSpPr txBox="1"/>
            <p:nvPr/>
          </p:nvSpPr>
          <p:spPr>
            <a:xfrm>
              <a:off x="6501432" y="4437457"/>
              <a:ext cx="1584034" cy="3325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520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Not important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BA6366-DDEB-421C-A98F-FA081BE6E07E}">
  <ds:schemaRefs>
    <ds:schemaRef ds:uri="3ff2fa63-d22b-4bb2-9a0e-763a487e02e4"/>
    <ds:schemaRef ds:uri="6f9e58f7-d1e4-4b3c-85fb-268101084292"/>
    <ds:schemaRef ds:uri="http://purl.org/dc/dcmitype/"/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811BEDB-46C5-40AB-A2E8-7C1A0DA25C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1F00B2-A65C-4AB7-BBDE-B22D8E7252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fig-A-26</Template>
  <TotalTime>102</TotalTime>
  <Words>46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Uncertainty and Ambiguity Importance of skill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Uncertainty and Ambiguity Importance of skill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2021-02-25T01:03:15Z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