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340BC8-28B6-4A13-8C1E-2A63CA337CF0}" v="7" dt="2021-02-25T01:01:41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07340BC8-28B6-4A13-8C1E-2A63CA337CF0}"/>
    <pc:docChg chg="undo custSel modSld">
      <pc:chgData name="Christopher Keane" userId="2677a39a-78fe-4da0-ac2a-39406820a4c7" providerId="ADAL" clId="{07340BC8-28B6-4A13-8C1E-2A63CA337CF0}" dt="2021-02-25T01:01:29.315" v="40" actId="1036"/>
      <pc:docMkLst>
        <pc:docMk/>
      </pc:docMkLst>
      <pc:sldChg chg="addSp delSp modSp mod">
        <pc:chgData name="Christopher Keane" userId="2677a39a-78fe-4da0-ac2a-39406820a4c7" providerId="ADAL" clId="{07340BC8-28B6-4A13-8C1E-2A63CA337CF0}" dt="2021-02-25T01:01:29.315" v="40" actId="1036"/>
        <pc:sldMkLst>
          <pc:docMk/>
          <pc:sldMk cId="0" sldId="256"/>
        </pc:sldMkLst>
        <pc:spChg chg="mod">
          <ac:chgData name="Christopher Keane" userId="2677a39a-78fe-4da0-ac2a-39406820a4c7" providerId="ADAL" clId="{07340BC8-28B6-4A13-8C1E-2A63CA337CF0}" dt="2021-02-25T01:00:20.791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6" creationId="{68CEB469-54B1-4708-A2CB-14E27C77CEEF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9" creationId="{19BBB65A-4053-4B4E-BE0F-EC5024F8EFDA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10" creationId="{FE43250E-4822-40ED-9CEF-6295C1B0EE03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12" creationId="{1E4FFAAE-94F8-472E-8478-2C44A13E20C1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13" creationId="{4D8EF096-3CA6-4EC8-9AD9-501037FEE340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15" creationId="{2B8D21BF-AC15-4AD4-809F-3E95A11041FD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16" creationId="{5E6EDB01-E57A-43FA-9363-2361C0AFCE25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18" creationId="{F8B587C4-51C1-4E4A-B56B-9C978039A94A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19" creationId="{58EE2782-B972-4FB8-9621-6F4E98D4EF66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21" creationId="{B1D18A43-5DFB-4BF7-BB1F-3A014962DAA4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22" creationId="{23B1F1FA-258B-4811-BFD2-7FC7BD54F33A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24" creationId="{70788DDC-CD51-4E88-995E-705BA109799E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25" creationId="{60B565DC-BDA2-4C83-A3AF-A5B5B863B8B5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27" creationId="{D674ED67-5C07-431D-9E56-C0601318B186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28" creationId="{265A4D8B-D89D-4240-8CD9-3FECE65827DC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29" creationId="{E9665BB1-2663-4043-A409-1C2DD91999D8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0" creationId="{FCAFAF5C-9913-46D7-9D03-689AF38F5B31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1" creationId="{030F5593-3D31-407A-903B-35DC085F1AC9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2" creationId="{4015E8F4-6733-42DA-B241-0222A7E955EB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3" creationId="{7EAC53AC-DA2A-4633-8658-41483DCE52AC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4" creationId="{CCD64C5E-8B7C-4D0A-94C4-3B9282E16F41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5" creationId="{2850D398-99BC-437C-AA94-D3B519A6FB7E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6" creationId="{AC4874D1-9C18-4387-B25B-9F16B3930EEA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7" creationId="{18077F3F-62F2-4740-8700-B6E440F64EF4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8" creationId="{2303C346-7206-47A2-8220-706C76719BC2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39" creationId="{360E43D1-1D29-441A-98BA-CFBAE01E2223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0" creationId="{E4FBF4D9-5251-4F02-BC5C-CD73BC50FF59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1" creationId="{2F5EABBA-8C3E-47D1-99EC-9D9240D0843B}"/>
          </ac:spMkLst>
        </pc:spChg>
        <pc:spChg chg="mod topLvl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2" creationId="{D6F1F2E3-427E-4F20-AD9F-7933B67D7BC1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4" creationId="{2167092F-ECC8-4C27-856B-5868D96D0C64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5" creationId="{667C1B16-1F32-454F-814E-FF785645042B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6" creationId="{DBD308E9-8A9D-4853-9494-1DDCC2FD50A8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7" creationId="{37A35E99-7BE8-4059-A8A1-39C48F7A548F}"/>
          </ac:spMkLst>
        </pc:spChg>
        <pc:spChg chg="mod">
          <ac:chgData name="Christopher Keane" userId="2677a39a-78fe-4da0-ac2a-39406820a4c7" providerId="ADAL" clId="{07340BC8-28B6-4A13-8C1E-2A63CA337CF0}" dt="2021-02-25T01:01:26.062" v="21" actId="1036"/>
          <ac:spMkLst>
            <pc:docMk/>
            <pc:sldMk cId="0" sldId="256"/>
            <ac:spMk id="48" creationId="{F2549E19-770F-4532-8CE7-584AF1F84995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49" creationId="{9635DA8D-DE4F-4B28-B873-867D0E224D0A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0" creationId="{7F8CD7F8-8A62-4CC4-8A37-B44FEE39905B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1" creationId="{C6CF4C61-60B0-4659-9579-D4946F272353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2" creationId="{21F853A9-EA3C-4A47-88CF-481351B8042D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3" creationId="{3B99F98B-A5B2-4B91-BBB6-8B5CEFD5803C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5" creationId="{06C016D7-DA1A-490E-BA16-6FE6D2A85FD1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6" creationId="{AA6AB1F8-2B61-4641-8671-0AB269506295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7" creationId="{0629A01B-A87F-4BC8-87C3-AC19E4C72C20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8" creationId="{FE778EBD-47C0-40B9-96C3-A7AEBDB10B9F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59" creationId="{BA2D22BA-E6FF-42FA-869E-81AAA9B07AB6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60" creationId="{7299A803-5E57-46BB-8084-80B2F3566A2B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61" creationId="{0CA5D2C1-30D6-4578-941E-A5BEDD2D9360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62" creationId="{7CD8E9BE-12DE-40BF-BE66-040D2A44460C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63" creationId="{D088F4E2-00B4-4476-84A6-599DB01C5C49}"/>
          </ac:spMkLst>
        </pc:spChg>
        <pc:spChg chg="mod">
          <ac:chgData name="Christopher Keane" userId="2677a39a-78fe-4da0-ac2a-39406820a4c7" providerId="ADAL" clId="{07340BC8-28B6-4A13-8C1E-2A63CA337CF0}" dt="2021-02-25T01:01:16.676" v="5" actId="165"/>
          <ac:spMkLst>
            <pc:docMk/>
            <pc:sldMk cId="0" sldId="256"/>
            <ac:spMk id="64" creationId="{46173717-74E3-47A2-A20F-D84C52C8C96C}"/>
          </ac:spMkLst>
        </pc:spChg>
        <pc:grpChg chg="del mod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5" creationId="{DB8AD163-3A81-4823-B208-9A7DD25E0916}"/>
          </ac:grpSpMkLst>
        </pc:grpChg>
        <pc:grpChg chg="mod topLvl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7" creationId="{DB8AD163-3A81-4823-B208-9A7DD25E0916}"/>
          </ac:grpSpMkLst>
        </pc:grpChg>
        <pc:grpChg chg="mod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8" creationId="{DB8AD163-3A81-4823-B208-9A7DD25E0916}"/>
          </ac:grpSpMkLst>
        </pc:grpChg>
        <pc:grpChg chg="mod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11" creationId="{DB8AD163-3A81-4823-B208-9A7DD25E0916}"/>
          </ac:grpSpMkLst>
        </pc:grpChg>
        <pc:grpChg chg="mod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14" creationId="{DB8AD163-3A81-4823-B208-9A7DD25E0916}"/>
          </ac:grpSpMkLst>
        </pc:grpChg>
        <pc:grpChg chg="mod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17" creationId="{DB8AD163-3A81-4823-B208-9A7DD25E0916}"/>
          </ac:grpSpMkLst>
        </pc:grpChg>
        <pc:grpChg chg="mod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20" creationId="{DB8AD163-3A81-4823-B208-9A7DD25E0916}"/>
          </ac:grpSpMkLst>
        </pc:grpChg>
        <pc:grpChg chg="mod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23" creationId="{DB8AD163-3A81-4823-B208-9A7DD25E0916}"/>
          </ac:grpSpMkLst>
        </pc:grpChg>
        <pc:grpChg chg="mod topLvl">
          <ac:chgData name="Christopher Keane" userId="2677a39a-78fe-4da0-ac2a-39406820a4c7" providerId="ADAL" clId="{07340BC8-28B6-4A13-8C1E-2A63CA337CF0}" dt="2021-02-25T01:01:16.676" v="5" actId="165"/>
          <ac:grpSpMkLst>
            <pc:docMk/>
            <pc:sldMk cId="0" sldId="256"/>
            <ac:grpSpMk id="26" creationId="{DB8AD163-3A81-4823-B208-9A7DD25E0916}"/>
          </ac:grpSpMkLst>
        </pc:grpChg>
        <pc:grpChg chg="mod topLvl">
          <ac:chgData name="Christopher Keane" userId="2677a39a-78fe-4da0-ac2a-39406820a4c7" providerId="ADAL" clId="{07340BC8-28B6-4A13-8C1E-2A63CA337CF0}" dt="2021-02-25T01:01:29.315" v="40" actId="1036"/>
          <ac:grpSpMkLst>
            <pc:docMk/>
            <pc:sldMk cId="0" sldId="256"/>
            <ac:grpSpMk id="43" creationId="{DB8AD163-3A81-4823-B208-9A7DD25E0916}"/>
          </ac:grpSpMkLst>
        </pc:grpChg>
        <pc:grpChg chg="del mod topLvl">
          <ac:chgData name="Christopher Keane" userId="2677a39a-78fe-4da0-ac2a-39406820a4c7" providerId="ADAL" clId="{07340BC8-28B6-4A13-8C1E-2A63CA337CF0}" dt="2021-02-25T01:01:18.739" v="6" actId="478"/>
          <ac:grpSpMkLst>
            <pc:docMk/>
            <pc:sldMk cId="0" sldId="256"/>
            <ac:grpSpMk id="54" creationId="{DB8AD163-3A81-4823-B208-9A7DD25E0916}"/>
          </ac:grpSpMkLst>
        </pc:grpChg>
        <pc:picChg chg="add del mod">
          <ac:chgData name="Christopher Keane" userId="2677a39a-78fe-4da0-ac2a-39406820a4c7" providerId="ADAL" clId="{07340BC8-28B6-4A13-8C1E-2A63CA337CF0}" dt="2021-02-25T01:01:12.612" v="4" actId="27803"/>
          <ac:picMkLst>
            <pc:docMk/>
            <pc:sldMk cId="0" sldId="256"/>
            <ac:picMk id="4" creationId="{DB8AD163-3A81-4823-B208-9A7DD25E091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389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A-16</a:t>
            </a:r>
          </a:p>
          <a:p>
            <a:r>
              <a:t>Survey Category: Readily solve problems, especially those requiring spatial and temporal (i.e., 3D and 4D) interpretations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9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88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1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6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3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4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9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6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6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7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27946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Problem Solving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CEB469-54B1-4708-A2CB-14E27C77CEEF}"/>
              </a:ext>
            </a:extLst>
          </p:cNvPr>
          <p:cNvSpPr/>
          <p:nvPr/>
        </p:nvSpPr>
        <p:spPr>
          <a:xfrm>
            <a:off x="2771311" y="2953124"/>
            <a:ext cx="4586324" cy="1248718"/>
          </a:xfrm>
          <a:custGeom>
            <a:avLst/>
            <a:gdLst>
              <a:gd name="connsiteX0" fmla="*/ 0 w 4586324"/>
              <a:gd name="connsiteY0" fmla="*/ 1248719 h 1248718"/>
              <a:gd name="connsiteX1" fmla="*/ 4586324 w 4586324"/>
              <a:gd name="connsiteY1" fmla="*/ 1248719 h 1248718"/>
              <a:gd name="connsiteX2" fmla="*/ 4586324 w 4586324"/>
              <a:gd name="connsiteY2" fmla="*/ 0 h 1248718"/>
              <a:gd name="connsiteX3" fmla="*/ 0 w 4586324"/>
              <a:gd name="connsiteY3" fmla="*/ 0 h 124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6324" h="1248718">
                <a:moveTo>
                  <a:pt x="0" y="1248719"/>
                </a:moveTo>
                <a:lnTo>
                  <a:pt x="4586324" y="1248719"/>
                </a:lnTo>
                <a:lnTo>
                  <a:pt x="4586324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DB8AD163-3A81-4823-B208-9A7DD25E0916}"/>
              </a:ext>
            </a:extLst>
          </p:cNvPr>
          <p:cNvGrpSpPr/>
          <p:nvPr/>
        </p:nvGrpSpPr>
        <p:grpSpPr>
          <a:xfrm>
            <a:off x="2635694" y="2953124"/>
            <a:ext cx="4980846" cy="1531735"/>
            <a:chOff x="2635694" y="2953124"/>
            <a:chExt cx="4980846" cy="153173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DB8AD163-3A81-4823-B208-9A7DD25E0916}"/>
                </a:ext>
              </a:extLst>
            </p:cNvPr>
            <p:cNvGrpSpPr/>
            <p:nvPr/>
          </p:nvGrpSpPr>
          <p:grpSpPr>
            <a:xfrm>
              <a:off x="2635694" y="2953124"/>
              <a:ext cx="271234" cy="1531735"/>
              <a:chOff x="2635694" y="2953124"/>
              <a:chExt cx="271234" cy="153173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19BBB65A-4053-4B4E-BE0F-EC5024F8EFDA}"/>
                  </a:ext>
                </a:extLst>
              </p:cNvPr>
              <p:cNvSpPr/>
              <p:nvPr/>
            </p:nvSpPr>
            <p:spPr>
              <a:xfrm>
                <a:off x="2771311" y="2953124"/>
                <a:ext cx="24657" cy="1248718"/>
              </a:xfrm>
              <a:custGeom>
                <a:avLst/>
                <a:gdLst>
                  <a:gd name="connsiteX0" fmla="*/ 0 w 24657"/>
                  <a:gd name="connsiteY0" fmla="*/ 1248719 h 1248718"/>
                  <a:gd name="connsiteX1" fmla="*/ 0 w 24657"/>
                  <a:gd name="connsiteY1" fmla="*/ 0 h 1248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657" h="1248718">
                    <a:moveTo>
                      <a:pt x="0" y="1248719"/>
                    </a:moveTo>
                    <a:lnTo>
                      <a:pt x="0" y="0"/>
                    </a:lnTo>
                  </a:path>
                </a:pathLst>
              </a:custGeom>
              <a:noFill/>
              <a:ln w="1971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43250E-4822-40ED-9CEF-6295C1B0EE03}"/>
                  </a:ext>
                </a:extLst>
              </p:cNvPr>
              <p:cNvSpPr txBox="1"/>
              <p:nvPr/>
            </p:nvSpPr>
            <p:spPr>
              <a:xfrm>
                <a:off x="2544254" y="4193038"/>
                <a:ext cx="454114" cy="337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DB8AD163-3A81-4823-B208-9A7DD25E0916}"/>
                </a:ext>
              </a:extLst>
            </p:cNvPr>
            <p:cNvGrpSpPr/>
            <p:nvPr/>
          </p:nvGrpSpPr>
          <p:grpSpPr>
            <a:xfrm>
              <a:off x="3491315" y="2953124"/>
              <a:ext cx="394522" cy="1531735"/>
              <a:chOff x="3491315" y="2953124"/>
              <a:chExt cx="394522" cy="153173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E4FFAAE-94F8-472E-8478-2C44A13E20C1}"/>
                  </a:ext>
                </a:extLst>
              </p:cNvPr>
              <p:cNvSpPr/>
              <p:nvPr/>
            </p:nvSpPr>
            <p:spPr>
              <a:xfrm>
                <a:off x="3688576" y="2953124"/>
                <a:ext cx="24657" cy="1248718"/>
              </a:xfrm>
              <a:custGeom>
                <a:avLst/>
                <a:gdLst>
                  <a:gd name="connsiteX0" fmla="*/ 0 w 24657"/>
                  <a:gd name="connsiteY0" fmla="*/ 1248719 h 1248718"/>
                  <a:gd name="connsiteX1" fmla="*/ 0 w 24657"/>
                  <a:gd name="connsiteY1" fmla="*/ 0 h 1248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657" h="1248718">
                    <a:moveTo>
                      <a:pt x="0" y="1248719"/>
                    </a:moveTo>
                    <a:lnTo>
                      <a:pt x="0" y="0"/>
                    </a:lnTo>
                  </a:path>
                </a:pathLst>
              </a:custGeom>
              <a:noFill/>
              <a:ln w="1971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D8EF096-3CA6-4EC8-9AD9-501037FEE340}"/>
                  </a:ext>
                </a:extLst>
              </p:cNvPr>
              <p:cNvSpPr txBox="1"/>
              <p:nvPr/>
            </p:nvSpPr>
            <p:spPr>
              <a:xfrm>
                <a:off x="3399875" y="4193038"/>
                <a:ext cx="577402" cy="337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DB8AD163-3A81-4823-B208-9A7DD25E0916}"/>
                </a:ext>
              </a:extLst>
            </p:cNvPr>
            <p:cNvGrpSpPr/>
            <p:nvPr/>
          </p:nvGrpSpPr>
          <p:grpSpPr>
            <a:xfrm>
              <a:off x="4408579" y="2953124"/>
              <a:ext cx="394522" cy="1531735"/>
              <a:chOff x="4408579" y="2953124"/>
              <a:chExt cx="394522" cy="153173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B8D21BF-AC15-4AD4-809F-3E95A11041FD}"/>
                  </a:ext>
                </a:extLst>
              </p:cNvPr>
              <p:cNvSpPr/>
              <p:nvPr/>
            </p:nvSpPr>
            <p:spPr>
              <a:xfrm>
                <a:off x="4605841" y="2953124"/>
                <a:ext cx="24657" cy="1248718"/>
              </a:xfrm>
              <a:custGeom>
                <a:avLst/>
                <a:gdLst>
                  <a:gd name="connsiteX0" fmla="*/ 0 w 24657"/>
                  <a:gd name="connsiteY0" fmla="*/ 1248719 h 1248718"/>
                  <a:gd name="connsiteX1" fmla="*/ 0 w 24657"/>
                  <a:gd name="connsiteY1" fmla="*/ 0 h 1248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657" h="1248718">
                    <a:moveTo>
                      <a:pt x="0" y="1248719"/>
                    </a:moveTo>
                    <a:lnTo>
                      <a:pt x="0" y="0"/>
                    </a:lnTo>
                  </a:path>
                </a:pathLst>
              </a:custGeom>
              <a:noFill/>
              <a:ln w="1971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E6EDB01-E57A-43FA-9363-2361C0AFCE25}"/>
                  </a:ext>
                </a:extLst>
              </p:cNvPr>
              <p:cNvSpPr txBox="1"/>
              <p:nvPr/>
            </p:nvSpPr>
            <p:spPr>
              <a:xfrm>
                <a:off x="4317139" y="4193038"/>
                <a:ext cx="577402" cy="337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DB8AD163-3A81-4823-B208-9A7DD25E0916}"/>
                </a:ext>
              </a:extLst>
            </p:cNvPr>
            <p:cNvGrpSpPr/>
            <p:nvPr/>
          </p:nvGrpSpPr>
          <p:grpSpPr>
            <a:xfrm>
              <a:off x="5325844" y="2953124"/>
              <a:ext cx="394522" cy="1531735"/>
              <a:chOff x="5325844" y="2953124"/>
              <a:chExt cx="394522" cy="153173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F8B587C4-51C1-4E4A-B56B-9C978039A94A}"/>
                  </a:ext>
                </a:extLst>
              </p:cNvPr>
              <p:cNvSpPr/>
              <p:nvPr/>
            </p:nvSpPr>
            <p:spPr>
              <a:xfrm>
                <a:off x="5523105" y="2953124"/>
                <a:ext cx="24657" cy="1248718"/>
              </a:xfrm>
              <a:custGeom>
                <a:avLst/>
                <a:gdLst>
                  <a:gd name="connsiteX0" fmla="*/ 0 w 24657"/>
                  <a:gd name="connsiteY0" fmla="*/ 1248719 h 1248718"/>
                  <a:gd name="connsiteX1" fmla="*/ 0 w 24657"/>
                  <a:gd name="connsiteY1" fmla="*/ 0 h 1248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657" h="1248718">
                    <a:moveTo>
                      <a:pt x="0" y="1248719"/>
                    </a:moveTo>
                    <a:lnTo>
                      <a:pt x="0" y="0"/>
                    </a:lnTo>
                  </a:path>
                </a:pathLst>
              </a:custGeom>
              <a:noFill/>
              <a:ln w="1971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8EE2782-B972-4FB8-9621-6F4E98D4EF66}"/>
                  </a:ext>
                </a:extLst>
              </p:cNvPr>
              <p:cNvSpPr txBox="1"/>
              <p:nvPr/>
            </p:nvSpPr>
            <p:spPr>
              <a:xfrm>
                <a:off x="5234404" y="4193038"/>
                <a:ext cx="577402" cy="337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DB8AD163-3A81-4823-B208-9A7DD25E0916}"/>
                </a:ext>
              </a:extLst>
            </p:cNvPr>
            <p:cNvGrpSpPr/>
            <p:nvPr/>
          </p:nvGrpSpPr>
          <p:grpSpPr>
            <a:xfrm>
              <a:off x="6243109" y="2953124"/>
              <a:ext cx="394522" cy="1531735"/>
              <a:chOff x="6243109" y="2953124"/>
              <a:chExt cx="394522" cy="153173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B1D18A43-5DFB-4BF7-BB1F-3A014962DAA4}"/>
                  </a:ext>
                </a:extLst>
              </p:cNvPr>
              <p:cNvSpPr/>
              <p:nvPr/>
            </p:nvSpPr>
            <p:spPr>
              <a:xfrm>
                <a:off x="6440370" y="2953124"/>
                <a:ext cx="24657" cy="1248718"/>
              </a:xfrm>
              <a:custGeom>
                <a:avLst/>
                <a:gdLst>
                  <a:gd name="connsiteX0" fmla="*/ 0 w 24657"/>
                  <a:gd name="connsiteY0" fmla="*/ 1248719 h 1248718"/>
                  <a:gd name="connsiteX1" fmla="*/ 0 w 24657"/>
                  <a:gd name="connsiteY1" fmla="*/ 0 h 1248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657" h="1248718">
                    <a:moveTo>
                      <a:pt x="0" y="1248719"/>
                    </a:moveTo>
                    <a:lnTo>
                      <a:pt x="0" y="0"/>
                    </a:lnTo>
                  </a:path>
                </a:pathLst>
              </a:custGeom>
              <a:noFill/>
              <a:ln w="1971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B1F1FA-258B-4811-BFD2-7FC7BD54F33A}"/>
                  </a:ext>
                </a:extLst>
              </p:cNvPr>
              <p:cNvSpPr txBox="1"/>
              <p:nvPr/>
            </p:nvSpPr>
            <p:spPr>
              <a:xfrm>
                <a:off x="6151669" y="4193038"/>
                <a:ext cx="577402" cy="337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DB8AD163-3A81-4823-B208-9A7DD25E0916}"/>
                </a:ext>
              </a:extLst>
            </p:cNvPr>
            <p:cNvGrpSpPr/>
            <p:nvPr/>
          </p:nvGrpSpPr>
          <p:grpSpPr>
            <a:xfrm>
              <a:off x="7098730" y="2953124"/>
              <a:ext cx="517810" cy="1531735"/>
              <a:chOff x="7098730" y="2953124"/>
              <a:chExt cx="517810" cy="153173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70788DDC-CD51-4E88-995E-705BA109799E}"/>
                  </a:ext>
                </a:extLst>
              </p:cNvPr>
              <p:cNvSpPr/>
              <p:nvPr/>
            </p:nvSpPr>
            <p:spPr>
              <a:xfrm>
                <a:off x="7357635" y="2953124"/>
                <a:ext cx="24657" cy="1248718"/>
              </a:xfrm>
              <a:custGeom>
                <a:avLst/>
                <a:gdLst>
                  <a:gd name="connsiteX0" fmla="*/ 0 w 24657"/>
                  <a:gd name="connsiteY0" fmla="*/ 1248719 h 1248718"/>
                  <a:gd name="connsiteX1" fmla="*/ 0 w 24657"/>
                  <a:gd name="connsiteY1" fmla="*/ 0 h 1248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657" h="1248718">
                    <a:moveTo>
                      <a:pt x="0" y="1248719"/>
                    </a:moveTo>
                    <a:lnTo>
                      <a:pt x="0" y="0"/>
                    </a:lnTo>
                  </a:path>
                </a:pathLst>
              </a:custGeom>
              <a:noFill/>
              <a:ln w="1971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0B565DC-BDA2-4C83-A3AF-A5B5B863B8B5}"/>
                  </a:ext>
                </a:extLst>
              </p:cNvPr>
              <p:cNvSpPr txBox="1"/>
              <p:nvPr/>
            </p:nvSpPr>
            <p:spPr>
              <a:xfrm>
                <a:off x="7007290" y="4193038"/>
                <a:ext cx="700690" cy="337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DB8AD163-3A81-4823-B208-9A7DD25E0916}"/>
              </a:ext>
            </a:extLst>
          </p:cNvPr>
          <p:cNvGrpSpPr/>
          <p:nvPr/>
        </p:nvGrpSpPr>
        <p:grpSpPr>
          <a:xfrm>
            <a:off x="1723361" y="3139100"/>
            <a:ext cx="961648" cy="876765"/>
            <a:chOff x="1723361" y="3139100"/>
            <a:chExt cx="961648" cy="876765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674ED67-5C07-431D-9E56-C0601318B186}"/>
                </a:ext>
              </a:extLst>
            </p:cNvPr>
            <p:cNvSpPr txBox="1"/>
            <p:nvPr/>
          </p:nvSpPr>
          <p:spPr>
            <a:xfrm>
              <a:off x="1656578" y="3724045"/>
              <a:ext cx="1119870" cy="337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65A4D8B-D89D-4240-8CD9-3FECE65827DC}"/>
                </a:ext>
              </a:extLst>
            </p:cNvPr>
            <p:cNvSpPr txBox="1"/>
            <p:nvPr/>
          </p:nvSpPr>
          <p:spPr>
            <a:xfrm>
              <a:off x="1631921" y="3093380"/>
              <a:ext cx="1144528" cy="337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9665BB1-2663-4043-A409-1C2DD91999D8}"/>
              </a:ext>
            </a:extLst>
          </p:cNvPr>
          <p:cNvSpPr/>
          <p:nvPr/>
        </p:nvSpPr>
        <p:spPr>
          <a:xfrm>
            <a:off x="2771311" y="3640549"/>
            <a:ext cx="2818690" cy="504532"/>
          </a:xfrm>
          <a:custGeom>
            <a:avLst/>
            <a:gdLst>
              <a:gd name="connsiteX0" fmla="*/ 0 w 2818690"/>
              <a:gd name="connsiteY0" fmla="*/ 504533 h 504532"/>
              <a:gd name="connsiteX1" fmla="*/ 2818691 w 2818690"/>
              <a:gd name="connsiteY1" fmla="*/ 504533 h 504532"/>
              <a:gd name="connsiteX2" fmla="*/ 2818691 w 2818690"/>
              <a:gd name="connsiteY2" fmla="*/ 0 h 504532"/>
              <a:gd name="connsiteX3" fmla="*/ 0 w 2818690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8690" h="504532">
                <a:moveTo>
                  <a:pt x="0" y="504533"/>
                </a:moveTo>
                <a:lnTo>
                  <a:pt x="2818691" y="504533"/>
                </a:lnTo>
                <a:lnTo>
                  <a:pt x="281869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CAFAF5C-9913-46D7-9D03-689AF38F5B31}"/>
              </a:ext>
            </a:extLst>
          </p:cNvPr>
          <p:cNvSpPr/>
          <p:nvPr/>
        </p:nvSpPr>
        <p:spPr>
          <a:xfrm>
            <a:off x="5590002" y="3640549"/>
            <a:ext cx="1003245" cy="504532"/>
          </a:xfrm>
          <a:custGeom>
            <a:avLst/>
            <a:gdLst>
              <a:gd name="connsiteX0" fmla="*/ 0 w 1003245"/>
              <a:gd name="connsiteY0" fmla="*/ 504533 h 504532"/>
              <a:gd name="connsiteX1" fmla="*/ 1003246 w 1003245"/>
              <a:gd name="connsiteY1" fmla="*/ 504533 h 504532"/>
              <a:gd name="connsiteX2" fmla="*/ 1003246 w 1003245"/>
              <a:gd name="connsiteY2" fmla="*/ 0 h 504532"/>
              <a:gd name="connsiteX3" fmla="*/ 0 w 1003245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245" h="504532">
                <a:moveTo>
                  <a:pt x="0" y="504533"/>
                </a:moveTo>
                <a:lnTo>
                  <a:pt x="1003246" y="504533"/>
                </a:lnTo>
                <a:lnTo>
                  <a:pt x="100324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030F5593-3D31-407A-903B-35DC085F1AC9}"/>
              </a:ext>
            </a:extLst>
          </p:cNvPr>
          <p:cNvSpPr/>
          <p:nvPr/>
        </p:nvSpPr>
        <p:spPr>
          <a:xfrm>
            <a:off x="6593248" y="3640549"/>
            <a:ext cx="238883" cy="504532"/>
          </a:xfrm>
          <a:custGeom>
            <a:avLst/>
            <a:gdLst>
              <a:gd name="connsiteX0" fmla="*/ 0 w 238883"/>
              <a:gd name="connsiteY0" fmla="*/ 504533 h 504532"/>
              <a:gd name="connsiteX1" fmla="*/ 238883 w 238883"/>
              <a:gd name="connsiteY1" fmla="*/ 504533 h 504532"/>
              <a:gd name="connsiteX2" fmla="*/ 238883 w 238883"/>
              <a:gd name="connsiteY2" fmla="*/ 0 h 504532"/>
              <a:gd name="connsiteX3" fmla="*/ 0 w 238883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883" h="504532">
                <a:moveTo>
                  <a:pt x="0" y="504533"/>
                </a:moveTo>
                <a:lnTo>
                  <a:pt x="238883" y="504533"/>
                </a:lnTo>
                <a:lnTo>
                  <a:pt x="2388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015E8F4-6733-42DA-B241-0222A7E955EB}"/>
              </a:ext>
            </a:extLst>
          </p:cNvPr>
          <p:cNvSpPr/>
          <p:nvPr/>
        </p:nvSpPr>
        <p:spPr>
          <a:xfrm>
            <a:off x="6832131" y="3640549"/>
            <a:ext cx="238858" cy="504532"/>
          </a:xfrm>
          <a:custGeom>
            <a:avLst/>
            <a:gdLst>
              <a:gd name="connsiteX0" fmla="*/ 0 w 238858"/>
              <a:gd name="connsiteY0" fmla="*/ 504533 h 504532"/>
              <a:gd name="connsiteX1" fmla="*/ 238859 w 238858"/>
              <a:gd name="connsiteY1" fmla="*/ 504533 h 504532"/>
              <a:gd name="connsiteX2" fmla="*/ 238859 w 238858"/>
              <a:gd name="connsiteY2" fmla="*/ 0 h 504532"/>
              <a:gd name="connsiteX3" fmla="*/ 0 w 238858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858" h="504532">
                <a:moveTo>
                  <a:pt x="0" y="504533"/>
                </a:moveTo>
                <a:lnTo>
                  <a:pt x="238859" y="504533"/>
                </a:lnTo>
                <a:lnTo>
                  <a:pt x="2388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EAC53AC-DA2A-4633-8658-41483DCE52AC}"/>
              </a:ext>
            </a:extLst>
          </p:cNvPr>
          <p:cNvSpPr/>
          <p:nvPr/>
        </p:nvSpPr>
        <p:spPr>
          <a:xfrm>
            <a:off x="7070990" y="3640549"/>
            <a:ext cx="286645" cy="504532"/>
          </a:xfrm>
          <a:custGeom>
            <a:avLst/>
            <a:gdLst>
              <a:gd name="connsiteX0" fmla="*/ 0 w 286645"/>
              <a:gd name="connsiteY0" fmla="*/ 504533 h 504532"/>
              <a:gd name="connsiteX1" fmla="*/ 286645 w 286645"/>
              <a:gd name="connsiteY1" fmla="*/ 504533 h 504532"/>
              <a:gd name="connsiteX2" fmla="*/ 286645 w 286645"/>
              <a:gd name="connsiteY2" fmla="*/ 0 h 504532"/>
              <a:gd name="connsiteX3" fmla="*/ 0 w 286645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45" h="504532">
                <a:moveTo>
                  <a:pt x="0" y="504533"/>
                </a:moveTo>
                <a:lnTo>
                  <a:pt x="286645" y="504533"/>
                </a:lnTo>
                <a:lnTo>
                  <a:pt x="28664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CD64C5E-8B7C-4D0A-94C4-3B9282E16F41}"/>
              </a:ext>
            </a:extLst>
          </p:cNvPr>
          <p:cNvSpPr/>
          <p:nvPr/>
        </p:nvSpPr>
        <p:spPr>
          <a:xfrm>
            <a:off x="2771311" y="3009885"/>
            <a:ext cx="2767846" cy="504532"/>
          </a:xfrm>
          <a:custGeom>
            <a:avLst/>
            <a:gdLst>
              <a:gd name="connsiteX0" fmla="*/ 0 w 2767846"/>
              <a:gd name="connsiteY0" fmla="*/ 504533 h 504532"/>
              <a:gd name="connsiteX1" fmla="*/ 2767847 w 2767846"/>
              <a:gd name="connsiteY1" fmla="*/ 504533 h 504532"/>
              <a:gd name="connsiteX2" fmla="*/ 2767847 w 2767846"/>
              <a:gd name="connsiteY2" fmla="*/ 0 h 504532"/>
              <a:gd name="connsiteX3" fmla="*/ 0 w 2767846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7846" h="504532">
                <a:moveTo>
                  <a:pt x="0" y="504533"/>
                </a:moveTo>
                <a:lnTo>
                  <a:pt x="2767847" y="504533"/>
                </a:lnTo>
                <a:lnTo>
                  <a:pt x="276784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850D398-99BC-437C-AA94-D3B519A6FB7E}"/>
              </a:ext>
            </a:extLst>
          </p:cNvPr>
          <p:cNvSpPr/>
          <p:nvPr/>
        </p:nvSpPr>
        <p:spPr>
          <a:xfrm>
            <a:off x="5539157" y="3009885"/>
            <a:ext cx="1123181" cy="504532"/>
          </a:xfrm>
          <a:custGeom>
            <a:avLst/>
            <a:gdLst>
              <a:gd name="connsiteX0" fmla="*/ 0 w 1123181"/>
              <a:gd name="connsiteY0" fmla="*/ 504533 h 504532"/>
              <a:gd name="connsiteX1" fmla="*/ 1123181 w 1123181"/>
              <a:gd name="connsiteY1" fmla="*/ 504533 h 504532"/>
              <a:gd name="connsiteX2" fmla="*/ 1123181 w 1123181"/>
              <a:gd name="connsiteY2" fmla="*/ 0 h 504532"/>
              <a:gd name="connsiteX3" fmla="*/ 0 w 1123181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181" h="504532">
                <a:moveTo>
                  <a:pt x="0" y="504533"/>
                </a:moveTo>
                <a:lnTo>
                  <a:pt x="1123181" y="504533"/>
                </a:lnTo>
                <a:lnTo>
                  <a:pt x="112318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C4874D1-9C18-4387-B25B-9F16B3930EEA}"/>
              </a:ext>
            </a:extLst>
          </p:cNvPr>
          <p:cNvSpPr/>
          <p:nvPr/>
        </p:nvSpPr>
        <p:spPr>
          <a:xfrm>
            <a:off x="6662339" y="3009885"/>
            <a:ext cx="427884" cy="504532"/>
          </a:xfrm>
          <a:custGeom>
            <a:avLst/>
            <a:gdLst>
              <a:gd name="connsiteX0" fmla="*/ 0 w 427884"/>
              <a:gd name="connsiteY0" fmla="*/ 504533 h 504532"/>
              <a:gd name="connsiteX1" fmla="*/ 427884 w 427884"/>
              <a:gd name="connsiteY1" fmla="*/ 504533 h 504532"/>
              <a:gd name="connsiteX2" fmla="*/ 427884 w 427884"/>
              <a:gd name="connsiteY2" fmla="*/ 0 h 504532"/>
              <a:gd name="connsiteX3" fmla="*/ 0 w 427884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84" h="504532">
                <a:moveTo>
                  <a:pt x="0" y="504533"/>
                </a:moveTo>
                <a:lnTo>
                  <a:pt x="427884" y="504533"/>
                </a:lnTo>
                <a:lnTo>
                  <a:pt x="4278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8077F3F-62F2-4740-8700-B6E440F64EF4}"/>
              </a:ext>
            </a:extLst>
          </p:cNvPr>
          <p:cNvSpPr/>
          <p:nvPr/>
        </p:nvSpPr>
        <p:spPr>
          <a:xfrm>
            <a:off x="7090223" y="3009885"/>
            <a:ext cx="106964" cy="504532"/>
          </a:xfrm>
          <a:custGeom>
            <a:avLst/>
            <a:gdLst>
              <a:gd name="connsiteX0" fmla="*/ 0 w 106964"/>
              <a:gd name="connsiteY0" fmla="*/ 504533 h 504532"/>
              <a:gd name="connsiteX1" fmla="*/ 106965 w 106964"/>
              <a:gd name="connsiteY1" fmla="*/ 504533 h 504532"/>
              <a:gd name="connsiteX2" fmla="*/ 106965 w 106964"/>
              <a:gd name="connsiteY2" fmla="*/ 0 h 504532"/>
              <a:gd name="connsiteX3" fmla="*/ 0 w 106964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64" h="504532">
                <a:moveTo>
                  <a:pt x="0" y="504533"/>
                </a:moveTo>
                <a:lnTo>
                  <a:pt x="106965" y="504533"/>
                </a:lnTo>
                <a:lnTo>
                  <a:pt x="10696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303C346-7206-47A2-8220-706C76719BC2}"/>
              </a:ext>
            </a:extLst>
          </p:cNvPr>
          <p:cNvSpPr/>
          <p:nvPr/>
        </p:nvSpPr>
        <p:spPr>
          <a:xfrm>
            <a:off x="7197188" y="3009885"/>
            <a:ext cx="160447" cy="504532"/>
          </a:xfrm>
          <a:custGeom>
            <a:avLst/>
            <a:gdLst>
              <a:gd name="connsiteX0" fmla="*/ 0 w 160447"/>
              <a:gd name="connsiteY0" fmla="*/ 504533 h 504532"/>
              <a:gd name="connsiteX1" fmla="*/ 160447 w 160447"/>
              <a:gd name="connsiteY1" fmla="*/ 504533 h 504532"/>
              <a:gd name="connsiteX2" fmla="*/ 160447 w 160447"/>
              <a:gd name="connsiteY2" fmla="*/ 0 h 504532"/>
              <a:gd name="connsiteX3" fmla="*/ 0 w 160447"/>
              <a:gd name="connsiteY3" fmla="*/ 0 h 50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447" h="504532">
                <a:moveTo>
                  <a:pt x="0" y="504533"/>
                </a:moveTo>
                <a:lnTo>
                  <a:pt x="160447" y="504533"/>
                </a:lnTo>
                <a:lnTo>
                  <a:pt x="16044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60E43D1-1D29-441A-98BA-CFBAE01E2223}"/>
              </a:ext>
            </a:extLst>
          </p:cNvPr>
          <p:cNvSpPr/>
          <p:nvPr/>
        </p:nvSpPr>
        <p:spPr>
          <a:xfrm>
            <a:off x="2771311" y="2953124"/>
            <a:ext cx="24657" cy="1248718"/>
          </a:xfrm>
          <a:custGeom>
            <a:avLst/>
            <a:gdLst>
              <a:gd name="connsiteX0" fmla="*/ 0 w 24657"/>
              <a:gd name="connsiteY0" fmla="*/ 1248719 h 1248718"/>
              <a:gd name="connsiteX1" fmla="*/ 0 w 24657"/>
              <a:gd name="connsiteY1" fmla="*/ 0 h 124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657" h="1248718">
                <a:moveTo>
                  <a:pt x="0" y="1248719"/>
                </a:moveTo>
                <a:lnTo>
                  <a:pt x="0" y="0"/>
                </a:lnTo>
              </a:path>
            </a:pathLst>
          </a:custGeom>
          <a:noFill/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4FBF4D9-5251-4F02-BC5C-CD73BC50FF59}"/>
              </a:ext>
            </a:extLst>
          </p:cNvPr>
          <p:cNvSpPr/>
          <p:nvPr/>
        </p:nvSpPr>
        <p:spPr>
          <a:xfrm>
            <a:off x="7357635" y="2953124"/>
            <a:ext cx="24657" cy="1248718"/>
          </a:xfrm>
          <a:custGeom>
            <a:avLst/>
            <a:gdLst>
              <a:gd name="connsiteX0" fmla="*/ 0 w 24657"/>
              <a:gd name="connsiteY0" fmla="*/ 1248719 h 1248718"/>
              <a:gd name="connsiteX1" fmla="*/ 0 w 24657"/>
              <a:gd name="connsiteY1" fmla="*/ 0 h 124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657" h="1248718">
                <a:moveTo>
                  <a:pt x="0" y="1248719"/>
                </a:moveTo>
                <a:lnTo>
                  <a:pt x="0" y="0"/>
                </a:lnTo>
              </a:path>
            </a:pathLst>
          </a:custGeom>
          <a:noFill/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F5EABBA-8C3E-47D1-99EC-9D9240D0843B}"/>
              </a:ext>
            </a:extLst>
          </p:cNvPr>
          <p:cNvSpPr/>
          <p:nvPr/>
        </p:nvSpPr>
        <p:spPr>
          <a:xfrm>
            <a:off x="2771311" y="4201842"/>
            <a:ext cx="4586324" cy="24610"/>
          </a:xfrm>
          <a:custGeom>
            <a:avLst/>
            <a:gdLst>
              <a:gd name="connsiteX0" fmla="*/ 0 w 4586324"/>
              <a:gd name="connsiteY0" fmla="*/ 0 h 24610"/>
              <a:gd name="connsiteX1" fmla="*/ 4586324 w 4586324"/>
              <a:gd name="connsiteY1" fmla="*/ 0 h 2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86324" h="24610">
                <a:moveTo>
                  <a:pt x="0" y="0"/>
                </a:moveTo>
                <a:lnTo>
                  <a:pt x="4586324" y="0"/>
                </a:lnTo>
              </a:path>
            </a:pathLst>
          </a:custGeom>
          <a:noFill/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6F1F2E3-427E-4F20-AD9F-7933B67D7BC1}"/>
              </a:ext>
            </a:extLst>
          </p:cNvPr>
          <p:cNvSpPr/>
          <p:nvPr/>
        </p:nvSpPr>
        <p:spPr>
          <a:xfrm>
            <a:off x="2771311" y="2953124"/>
            <a:ext cx="4586324" cy="24610"/>
          </a:xfrm>
          <a:custGeom>
            <a:avLst/>
            <a:gdLst>
              <a:gd name="connsiteX0" fmla="*/ 0 w 4586324"/>
              <a:gd name="connsiteY0" fmla="*/ 0 h 24610"/>
              <a:gd name="connsiteX1" fmla="*/ 4586324 w 4586324"/>
              <a:gd name="connsiteY1" fmla="*/ 0 h 2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86324" h="24610">
                <a:moveTo>
                  <a:pt x="0" y="0"/>
                </a:moveTo>
                <a:lnTo>
                  <a:pt x="4586324" y="0"/>
                </a:lnTo>
              </a:path>
            </a:pathLst>
          </a:custGeom>
          <a:noFill/>
          <a:ln w="246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DB8AD163-3A81-4823-B208-9A7DD25E0916}"/>
              </a:ext>
            </a:extLst>
          </p:cNvPr>
          <p:cNvGrpSpPr/>
          <p:nvPr/>
        </p:nvGrpSpPr>
        <p:grpSpPr>
          <a:xfrm>
            <a:off x="851821" y="4950011"/>
            <a:ext cx="7647892" cy="337541"/>
            <a:chOff x="851821" y="4489245"/>
            <a:chExt cx="7647892" cy="3375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167092F-ECC8-4C27-856B-5868D96D0C64}"/>
                </a:ext>
              </a:extLst>
            </p:cNvPr>
            <p:cNvSpPr/>
            <p:nvPr/>
          </p:nvSpPr>
          <p:spPr>
            <a:xfrm>
              <a:off x="851821" y="4594030"/>
              <a:ext cx="394521" cy="137841"/>
            </a:xfrm>
            <a:custGeom>
              <a:avLst/>
              <a:gdLst>
                <a:gd name="connsiteX0" fmla="*/ 0 w 394521"/>
                <a:gd name="connsiteY0" fmla="*/ 137841 h 137841"/>
                <a:gd name="connsiteX1" fmla="*/ 394522 w 394521"/>
                <a:gd name="connsiteY1" fmla="*/ 137841 h 137841"/>
                <a:gd name="connsiteX2" fmla="*/ 394522 w 394521"/>
                <a:gd name="connsiteY2" fmla="*/ 0 h 137841"/>
                <a:gd name="connsiteX3" fmla="*/ 0 w 394521"/>
                <a:gd name="connsiteY3" fmla="*/ 0 h 137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521" h="137841">
                  <a:moveTo>
                    <a:pt x="0" y="137841"/>
                  </a:moveTo>
                  <a:lnTo>
                    <a:pt x="394522" y="137841"/>
                  </a:lnTo>
                  <a:lnTo>
                    <a:pt x="394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46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67C1B16-1F32-454F-814E-FF785645042B}"/>
                </a:ext>
              </a:extLst>
            </p:cNvPr>
            <p:cNvSpPr txBox="1"/>
            <p:nvPr/>
          </p:nvSpPr>
          <p:spPr>
            <a:xfrm>
              <a:off x="1312712" y="4489245"/>
              <a:ext cx="1662339" cy="337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BD308E9-8A9D-4853-9494-1DDCC2FD50A8}"/>
                </a:ext>
              </a:extLst>
            </p:cNvPr>
            <p:cNvSpPr/>
            <p:nvPr/>
          </p:nvSpPr>
          <p:spPr>
            <a:xfrm>
              <a:off x="3252922" y="4594030"/>
              <a:ext cx="394522" cy="137841"/>
            </a:xfrm>
            <a:custGeom>
              <a:avLst/>
              <a:gdLst>
                <a:gd name="connsiteX0" fmla="*/ 0 w 394522"/>
                <a:gd name="connsiteY0" fmla="*/ 137841 h 137841"/>
                <a:gd name="connsiteX1" fmla="*/ 394523 w 394522"/>
                <a:gd name="connsiteY1" fmla="*/ 137841 h 137841"/>
                <a:gd name="connsiteX2" fmla="*/ 394523 w 394522"/>
                <a:gd name="connsiteY2" fmla="*/ 0 h 137841"/>
                <a:gd name="connsiteX3" fmla="*/ 0 w 394522"/>
                <a:gd name="connsiteY3" fmla="*/ 0 h 137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522" h="137841">
                  <a:moveTo>
                    <a:pt x="0" y="137841"/>
                  </a:moveTo>
                  <a:lnTo>
                    <a:pt x="394523" y="137841"/>
                  </a:lnTo>
                  <a:lnTo>
                    <a:pt x="3945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46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7A35E99-7BE8-4059-A8A1-39C48F7A548F}"/>
                </a:ext>
              </a:extLst>
            </p:cNvPr>
            <p:cNvSpPr txBox="1"/>
            <p:nvPr/>
          </p:nvSpPr>
          <p:spPr>
            <a:xfrm>
              <a:off x="3713813" y="4489245"/>
              <a:ext cx="306168" cy="337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2549E19-770F-4532-8CE7-584AF1F84995}"/>
                </a:ext>
              </a:extLst>
            </p:cNvPr>
            <p:cNvSpPr/>
            <p:nvPr/>
          </p:nvSpPr>
          <p:spPr>
            <a:xfrm>
              <a:off x="4310540" y="4594030"/>
              <a:ext cx="394522" cy="137841"/>
            </a:xfrm>
            <a:custGeom>
              <a:avLst/>
              <a:gdLst>
                <a:gd name="connsiteX0" fmla="*/ 0 w 394522"/>
                <a:gd name="connsiteY0" fmla="*/ 137841 h 137841"/>
                <a:gd name="connsiteX1" fmla="*/ 394523 w 394522"/>
                <a:gd name="connsiteY1" fmla="*/ 137841 h 137841"/>
                <a:gd name="connsiteX2" fmla="*/ 394523 w 394522"/>
                <a:gd name="connsiteY2" fmla="*/ 0 h 137841"/>
                <a:gd name="connsiteX3" fmla="*/ 0 w 394522"/>
                <a:gd name="connsiteY3" fmla="*/ 0 h 137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522" h="137841">
                  <a:moveTo>
                    <a:pt x="0" y="137841"/>
                  </a:moveTo>
                  <a:lnTo>
                    <a:pt x="394523" y="137841"/>
                  </a:lnTo>
                  <a:lnTo>
                    <a:pt x="3945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46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635DA8D-DE4F-4B28-B873-867D0E224D0A}"/>
                </a:ext>
              </a:extLst>
            </p:cNvPr>
            <p:cNvSpPr txBox="1"/>
            <p:nvPr/>
          </p:nvSpPr>
          <p:spPr>
            <a:xfrm>
              <a:off x="4771432" y="4489245"/>
              <a:ext cx="306168" cy="337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F8CD7F8-8A62-4CC4-8A37-B44FEE39905B}"/>
                </a:ext>
              </a:extLst>
            </p:cNvPr>
            <p:cNvSpPr/>
            <p:nvPr/>
          </p:nvSpPr>
          <p:spPr>
            <a:xfrm>
              <a:off x="5368181" y="4594030"/>
              <a:ext cx="394522" cy="137841"/>
            </a:xfrm>
            <a:custGeom>
              <a:avLst/>
              <a:gdLst>
                <a:gd name="connsiteX0" fmla="*/ 0 w 394522"/>
                <a:gd name="connsiteY0" fmla="*/ 137841 h 137841"/>
                <a:gd name="connsiteX1" fmla="*/ 394523 w 394522"/>
                <a:gd name="connsiteY1" fmla="*/ 137841 h 137841"/>
                <a:gd name="connsiteX2" fmla="*/ 394523 w 394522"/>
                <a:gd name="connsiteY2" fmla="*/ 0 h 137841"/>
                <a:gd name="connsiteX3" fmla="*/ 0 w 394522"/>
                <a:gd name="connsiteY3" fmla="*/ 0 h 137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522" h="137841">
                  <a:moveTo>
                    <a:pt x="0" y="137841"/>
                  </a:moveTo>
                  <a:lnTo>
                    <a:pt x="394523" y="137841"/>
                  </a:lnTo>
                  <a:lnTo>
                    <a:pt x="3945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46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6CF4C61-60B0-4659-9579-D4946F272353}"/>
                </a:ext>
              </a:extLst>
            </p:cNvPr>
            <p:cNvSpPr txBox="1"/>
            <p:nvPr/>
          </p:nvSpPr>
          <p:spPr>
            <a:xfrm>
              <a:off x="5829073" y="4489245"/>
              <a:ext cx="306168" cy="337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1F853A9-EA3C-4A47-88CF-481351B8042D}"/>
                </a:ext>
              </a:extLst>
            </p:cNvPr>
            <p:cNvSpPr/>
            <p:nvPr/>
          </p:nvSpPr>
          <p:spPr>
            <a:xfrm>
              <a:off x="6425798" y="4594030"/>
              <a:ext cx="394522" cy="137841"/>
            </a:xfrm>
            <a:custGeom>
              <a:avLst/>
              <a:gdLst>
                <a:gd name="connsiteX0" fmla="*/ 0 w 394522"/>
                <a:gd name="connsiteY0" fmla="*/ 137841 h 137841"/>
                <a:gd name="connsiteX1" fmla="*/ 394523 w 394522"/>
                <a:gd name="connsiteY1" fmla="*/ 137841 h 137841"/>
                <a:gd name="connsiteX2" fmla="*/ 394523 w 394522"/>
                <a:gd name="connsiteY2" fmla="*/ 0 h 137841"/>
                <a:gd name="connsiteX3" fmla="*/ 0 w 394522"/>
                <a:gd name="connsiteY3" fmla="*/ 0 h 137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522" h="137841">
                  <a:moveTo>
                    <a:pt x="0" y="137841"/>
                  </a:moveTo>
                  <a:lnTo>
                    <a:pt x="394523" y="137841"/>
                  </a:lnTo>
                  <a:lnTo>
                    <a:pt x="3945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46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B99F98B-A5B2-4B91-BBB6-8B5CEFD5803C}"/>
                </a:ext>
              </a:extLst>
            </p:cNvPr>
            <p:cNvSpPr txBox="1"/>
            <p:nvPr/>
          </p:nvSpPr>
          <p:spPr>
            <a:xfrm>
              <a:off x="6886689" y="4489245"/>
              <a:ext cx="1613024" cy="337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8844D4-508E-4EC8-992F-BF09F75B5DA0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3ff2fa63-d22b-4bb2-9a0e-763a487e02e4"/>
    <ds:schemaRef ds:uri="http://schemas.microsoft.com/office/infopath/2007/PartnerControls"/>
    <ds:schemaRef ds:uri="http://schemas.openxmlformats.org/package/2006/metadata/core-properties"/>
    <ds:schemaRef ds:uri="6f9e58f7-d1e4-4b3c-85fb-268101084292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81C32E7-08A0-426F-A1DF-DA73D12678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B39DF2-63DC-42E4-A83F-CF288B211F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fig-A-22</Template>
  <TotalTime>101</TotalTime>
  <Words>53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Problem Solving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2021-02-25T01:01:44Z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