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42015-0103-477C-BCF4-BB8872C5A7D0}" v="7" dt="2021-02-25T01:00:04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5B142015-0103-477C-BCF4-BB8872C5A7D0}"/>
    <pc:docChg chg="custSel modSld">
      <pc:chgData name="Christopher Keane" userId="2677a39a-78fe-4da0-ac2a-39406820a4c7" providerId="ADAL" clId="{5B142015-0103-477C-BCF4-BB8872C5A7D0}" dt="2021-02-25T00:59:53.868" v="18" actId="1036"/>
      <pc:docMkLst>
        <pc:docMk/>
      </pc:docMkLst>
      <pc:sldChg chg="addSp delSp modSp mod">
        <pc:chgData name="Christopher Keane" userId="2677a39a-78fe-4da0-ac2a-39406820a4c7" providerId="ADAL" clId="{5B142015-0103-477C-BCF4-BB8872C5A7D0}" dt="2021-02-25T00:59:53.868" v="18" actId="1036"/>
        <pc:sldMkLst>
          <pc:docMk/>
          <pc:sldMk cId="0" sldId="256"/>
        </pc:sldMkLst>
        <pc:spChg chg="mod">
          <ac:chgData name="Christopher Keane" userId="2677a39a-78fe-4da0-ac2a-39406820a4c7" providerId="ADAL" clId="{5B142015-0103-477C-BCF4-BB8872C5A7D0}" dt="2021-02-25T00:59:03.669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6" creationId="{4E4A00E9-D26F-4D18-B0FC-7CBC23D38512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9" creationId="{BEDFF8E5-E7CA-4D1A-8519-7FDDD96F7094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0" creationId="{919F6A9D-6BBA-4C6D-9B71-BA1F6FA6C8AC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2" creationId="{81887F34-1B29-42CD-B24D-5A22C9E8091F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3" creationId="{005EA5AA-F612-43B1-AF7B-1ACB4D91C902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5" creationId="{D85A0349-FEAD-4543-9D3F-3FE9E602A969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6" creationId="{465BD76C-51BE-4457-B17A-1B5EA200E9D2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8" creationId="{7BC68E65-F393-4BD4-9C4C-E8245B24522D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19" creationId="{29468580-214E-46F0-97E3-71FB61CAFFAC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1" creationId="{762D425E-4A19-455C-B68B-3C4F423DE415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2" creationId="{F337193B-BAB0-4069-B313-BC2D53762598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4" creationId="{97D0DA14-7EF3-4727-8BA7-79FDFD927A4F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5" creationId="{2A6800DA-290A-4029-9926-757D0C440F28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7" creationId="{74D5243A-6DF0-4364-9BE0-BD418694FF1E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8" creationId="{1600B2AD-13F2-4296-8FA8-9835853F0798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29" creationId="{CBF7CE63-3AFB-4C9D-A4DC-A10DA882F270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0" creationId="{36676350-87D2-45C4-9600-7D93CAC06934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1" creationId="{B2A3C1F1-4680-464D-A501-4688EE4ABB84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2" creationId="{8D4DC9A1-C05A-4083-AF62-0BD52FFDB4E6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3" creationId="{7431AA8A-74C3-4569-BA90-C05BA60DB0DF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4" creationId="{3A5F0E04-6DD1-4C2F-96FF-5B3F96DE52BF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5" creationId="{34FEDE45-00E1-495D-81A0-C14FCED83001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6" creationId="{EEA812F0-6DA1-4434-A744-5117048C94F0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7" creationId="{0EEFC3C6-734C-4BBA-8943-0F6F94E021D2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8" creationId="{3A543399-6FB8-4915-A094-E600E3974511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39" creationId="{5110EB73-92B2-41F7-99FB-5366C4A50049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0" creationId="{34134DF9-4D78-4770-9656-945A26F181C0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1" creationId="{3D6DEE6E-7008-4E2F-9D22-A88FE43C595C}"/>
          </ac:spMkLst>
        </pc:spChg>
        <pc:spChg chg="mod topLvl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2" creationId="{510FF668-26DA-466F-B33B-9BC72E7DD148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4" creationId="{A6AA6A29-4F00-41C5-A1F6-AB84AB11BC72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5" creationId="{E7C249B4-C199-4C82-A87C-7C0C8ADC0CC7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6" creationId="{B083DFBE-9E0C-49DF-A1C0-3582C50B822B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7" creationId="{7CE36E86-8F21-40FE-B088-737A989490B3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8" creationId="{CD8E4156-45C9-46AD-A3F8-77FD3742A82D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49" creationId="{CC25F526-5324-4175-8B8D-05B3926A1180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0" creationId="{F6683717-E003-4307-9A0F-768F796D5313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1" creationId="{327AB87E-BBC8-44C2-A9E6-034981414FF5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2" creationId="{B3AAB84B-B1F9-4515-8364-CC70BDB23892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3" creationId="{B13DAA35-BFA1-4A79-AB0B-E6FF0F737851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5" creationId="{97EFEA01-7900-4392-9E32-DE35F1B6C4D0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6" creationId="{639E9023-694E-489F-9240-B9BBBD72651D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7" creationId="{666A9223-9C43-45F5-A5A0-B639C0A53335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8" creationId="{DB168EF5-89BA-44DD-8B77-C425EA27CF1D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59" creationId="{B90BC0AE-7D71-4B97-A103-4C2160B3881E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60" creationId="{D47D3A03-C032-4535-B530-C6C75A6E143C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61" creationId="{84D8099E-D617-452F-823B-A2DB58E58683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62" creationId="{EF962DCF-FCFC-4C74-91EB-34BD223F6B26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63" creationId="{9C5E959D-4379-4068-A1E8-87110BA5A127}"/>
          </ac:spMkLst>
        </pc:spChg>
        <pc:spChg chg="mod">
          <ac:chgData name="Christopher Keane" userId="2677a39a-78fe-4da0-ac2a-39406820a4c7" providerId="ADAL" clId="{5B142015-0103-477C-BCF4-BB8872C5A7D0}" dt="2021-02-25T00:59:50.297" v="5" actId="165"/>
          <ac:spMkLst>
            <pc:docMk/>
            <pc:sldMk cId="0" sldId="256"/>
            <ac:spMk id="64" creationId="{C499CED6-0095-4895-BC02-8419802CB7D7}"/>
          </ac:spMkLst>
        </pc:spChg>
        <pc:grpChg chg="del 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5" creationId="{911BDB23-1097-4472-AF53-6E6884C582DA}"/>
          </ac:grpSpMkLst>
        </pc:grpChg>
        <pc:grpChg chg="mod topLvl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7" creationId="{911BDB23-1097-4472-AF53-6E6884C582DA}"/>
          </ac:grpSpMkLst>
        </pc:grpChg>
        <pc:grpChg chg="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8" creationId="{911BDB23-1097-4472-AF53-6E6884C582DA}"/>
          </ac:grpSpMkLst>
        </pc:grpChg>
        <pc:grpChg chg="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11" creationId="{911BDB23-1097-4472-AF53-6E6884C582DA}"/>
          </ac:grpSpMkLst>
        </pc:grpChg>
        <pc:grpChg chg="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14" creationId="{911BDB23-1097-4472-AF53-6E6884C582DA}"/>
          </ac:grpSpMkLst>
        </pc:grpChg>
        <pc:grpChg chg="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17" creationId="{911BDB23-1097-4472-AF53-6E6884C582DA}"/>
          </ac:grpSpMkLst>
        </pc:grpChg>
        <pc:grpChg chg="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20" creationId="{911BDB23-1097-4472-AF53-6E6884C582DA}"/>
          </ac:grpSpMkLst>
        </pc:grpChg>
        <pc:grpChg chg="mod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23" creationId="{911BDB23-1097-4472-AF53-6E6884C582DA}"/>
          </ac:grpSpMkLst>
        </pc:grpChg>
        <pc:grpChg chg="mod topLvl">
          <ac:chgData name="Christopher Keane" userId="2677a39a-78fe-4da0-ac2a-39406820a4c7" providerId="ADAL" clId="{5B142015-0103-477C-BCF4-BB8872C5A7D0}" dt="2021-02-25T00:59:50.297" v="5" actId="165"/>
          <ac:grpSpMkLst>
            <pc:docMk/>
            <pc:sldMk cId="0" sldId="256"/>
            <ac:grpSpMk id="26" creationId="{911BDB23-1097-4472-AF53-6E6884C582DA}"/>
          </ac:grpSpMkLst>
        </pc:grpChg>
        <pc:grpChg chg="mod topLvl">
          <ac:chgData name="Christopher Keane" userId="2677a39a-78fe-4da0-ac2a-39406820a4c7" providerId="ADAL" clId="{5B142015-0103-477C-BCF4-BB8872C5A7D0}" dt="2021-02-25T00:59:53.868" v="18" actId="1036"/>
          <ac:grpSpMkLst>
            <pc:docMk/>
            <pc:sldMk cId="0" sldId="256"/>
            <ac:grpSpMk id="43" creationId="{911BDB23-1097-4472-AF53-6E6884C582DA}"/>
          </ac:grpSpMkLst>
        </pc:grpChg>
        <pc:grpChg chg="del mod topLvl">
          <ac:chgData name="Christopher Keane" userId="2677a39a-78fe-4da0-ac2a-39406820a4c7" providerId="ADAL" clId="{5B142015-0103-477C-BCF4-BB8872C5A7D0}" dt="2021-02-25T00:59:52.058" v="6" actId="478"/>
          <ac:grpSpMkLst>
            <pc:docMk/>
            <pc:sldMk cId="0" sldId="256"/>
            <ac:grpSpMk id="54" creationId="{911BDB23-1097-4472-AF53-6E6884C582DA}"/>
          </ac:grpSpMkLst>
        </pc:grpChg>
        <pc:picChg chg="add del mod">
          <ac:chgData name="Christopher Keane" userId="2677a39a-78fe-4da0-ac2a-39406820a4c7" providerId="ADAL" clId="{5B142015-0103-477C-BCF4-BB8872C5A7D0}" dt="2021-02-25T00:59:46.292" v="4" actId="27803"/>
          <ac:picMkLst>
            <pc:docMk/>
            <pc:sldMk cId="0" sldId="256"/>
            <ac:picMk id="4" creationId="{911BDB23-1097-4472-AF53-6E6884C582D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4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A-17</a:t>
            </a:r>
          </a:p>
          <a:p>
            <a:r>
              <a:t>Survey Category: Make inferences about Earth system from observations of natural world combined with experimentation and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6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8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9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9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3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22120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Inferences about Earth System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E4A00E9-D26F-4D18-B0FC-7CBC23D38512}"/>
              </a:ext>
            </a:extLst>
          </p:cNvPr>
          <p:cNvSpPr/>
          <p:nvPr/>
        </p:nvSpPr>
        <p:spPr>
          <a:xfrm>
            <a:off x="2432931" y="2814853"/>
            <a:ext cx="4710279" cy="1277253"/>
          </a:xfrm>
          <a:custGeom>
            <a:avLst/>
            <a:gdLst>
              <a:gd name="connsiteX0" fmla="*/ 0 w 4710279"/>
              <a:gd name="connsiteY0" fmla="*/ 1277254 h 1277253"/>
              <a:gd name="connsiteX1" fmla="*/ 4710280 w 4710279"/>
              <a:gd name="connsiteY1" fmla="*/ 1277254 h 1277253"/>
              <a:gd name="connsiteX2" fmla="*/ 4710280 w 4710279"/>
              <a:gd name="connsiteY2" fmla="*/ 0 h 1277253"/>
              <a:gd name="connsiteX3" fmla="*/ 0 w 4710279"/>
              <a:gd name="connsiteY3" fmla="*/ 0 h 127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0279" h="1277253">
                <a:moveTo>
                  <a:pt x="0" y="1277254"/>
                </a:moveTo>
                <a:lnTo>
                  <a:pt x="4710280" y="1277254"/>
                </a:lnTo>
                <a:lnTo>
                  <a:pt x="4710280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911BDB23-1097-4472-AF53-6E6884C582DA}"/>
              </a:ext>
            </a:extLst>
          </p:cNvPr>
          <p:cNvGrpSpPr/>
          <p:nvPr/>
        </p:nvGrpSpPr>
        <p:grpSpPr>
          <a:xfrm>
            <a:off x="2293648" y="2814853"/>
            <a:ext cx="5115465" cy="1567919"/>
            <a:chOff x="2293648" y="2814853"/>
            <a:chExt cx="5115465" cy="1567919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911BDB23-1097-4472-AF53-6E6884C582DA}"/>
                </a:ext>
              </a:extLst>
            </p:cNvPr>
            <p:cNvGrpSpPr/>
            <p:nvPr/>
          </p:nvGrpSpPr>
          <p:grpSpPr>
            <a:xfrm>
              <a:off x="2293648" y="2814853"/>
              <a:ext cx="278564" cy="1567919"/>
              <a:chOff x="2293648" y="2814853"/>
              <a:chExt cx="278564" cy="1567919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BEDFF8E5-E7CA-4D1A-8519-7FDDD96F7094}"/>
                  </a:ext>
                </a:extLst>
              </p:cNvPr>
              <p:cNvSpPr/>
              <p:nvPr/>
            </p:nvSpPr>
            <p:spPr>
              <a:xfrm>
                <a:off x="2432931" y="2814853"/>
                <a:ext cx="25324" cy="1277253"/>
              </a:xfrm>
              <a:custGeom>
                <a:avLst/>
                <a:gdLst>
                  <a:gd name="connsiteX0" fmla="*/ 0 w 25324"/>
                  <a:gd name="connsiteY0" fmla="*/ 1277254 h 1277253"/>
                  <a:gd name="connsiteX1" fmla="*/ 0 w 25324"/>
                  <a:gd name="connsiteY1" fmla="*/ 0 h 127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24" h="1277253">
                    <a:moveTo>
                      <a:pt x="0" y="1277254"/>
                    </a:moveTo>
                    <a:lnTo>
                      <a:pt x="0" y="0"/>
                    </a:lnTo>
                  </a:path>
                </a:pathLst>
              </a:custGeom>
              <a:noFill/>
              <a:ln w="202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9F6A9D-6BBA-4C6D-9B71-BA1F6FA6C8AC}"/>
                  </a:ext>
                </a:extLst>
              </p:cNvPr>
              <p:cNvSpPr txBox="1"/>
              <p:nvPr/>
            </p:nvSpPr>
            <p:spPr>
              <a:xfrm>
                <a:off x="2202208" y="4084300"/>
                <a:ext cx="461444" cy="34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9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11BDB23-1097-4472-AF53-6E6884C582DA}"/>
                </a:ext>
              </a:extLst>
            </p:cNvPr>
            <p:cNvGrpSpPr/>
            <p:nvPr/>
          </p:nvGrpSpPr>
          <p:grpSpPr>
            <a:xfrm>
              <a:off x="3172394" y="2814853"/>
              <a:ext cx="405185" cy="1567919"/>
              <a:chOff x="3172394" y="2814853"/>
              <a:chExt cx="405185" cy="156791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1887F34-1B29-42CD-B24D-5A22C9E8091F}"/>
                  </a:ext>
                </a:extLst>
              </p:cNvPr>
              <p:cNvSpPr/>
              <p:nvPr/>
            </p:nvSpPr>
            <p:spPr>
              <a:xfrm>
                <a:off x="3374987" y="2814853"/>
                <a:ext cx="25324" cy="1277253"/>
              </a:xfrm>
              <a:custGeom>
                <a:avLst/>
                <a:gdLst>
                  <a:gd name="connsiteX0" fmla="*/ 0 w 25324"/>
                  <a:gd name="connsiteY0" fmla="*/ 1277254 h 1277253"/>
                  <a:gd name="connsiteX1" fmla="*/ 0 w 25324"/>
                  <a:gd name="connsiteY1" fmla="*/ 0 h 127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24" h="1277253">
                    <a:moveTo>
                      <a:pt x="0" y="1277254"/>
                    </a:moveTo>
                    <a:lnTo>
                      <a:pt x="0" y="0"/>
                    </a:lnTo>
                  </a:path>
                </a:pathLst>
              </a:custGeom>
              <a:noFill/>
              <a:ln w="202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5EA5AA-F612-43B1-AF7B-1ACB4D91C902}"/>
                  </a:ext>
                </a:extLst>
              </p:cNvPr>
              <p:cNvSpPr txBox="1"/>
              <p:nvPr/>
            </p:nvSpPr>
            <p:spPr>
              <a:xfrm>
                <a:off x="3080954" y="4084300"/>
                <a:ext cx="588065" cy="34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9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911BDB23-1097-4472-AF53-6E6884C582DA}"/>
                </a:ext>
              </a:extLst>
            </p:cNvPr>
            <p:cNvGrpSpPr/>
            <p:nvPr/>
          </p:nvGrpSpPr>
          <p:grpSpPr>
            <a:xfrm>
              <a:off x="4114450" y="2814853"/>
              <a:ext cx="405185" cy="1567919"/>
              <a:chOff x="4114450" y="2814853"/>
              <a:chExt cx="405185" cy="156791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85A0349-FEAD-4543-9D3F-3FE9E602A969}"/>
                  </a:ext>
                </a:extLst>
              </p:cNvPr>
              <p:cNvSpPr/>
              <p:nvPr/>
            </p:nvSpPr>
            <p:spPr>
              <a:xfrm>
                <a:off x="4317043" y="2814853"/>
                <a:ext cx="25324" cy="1277253"/>
              </a:xfrm>
              <a:custGeom>
                <a:avLst/>
                <a:gdLst>
                  <a:gd name="connsiteX0" fmla="*/ 0 w 25324"/>
                  <a:gd name="connsiteY0" fmla="*/ 1277254 h 1277253"/>
                  <a:gd name="connsiteX1" fmla="*/ 0 w 25324"/>
                  <a:gd name="connsiteY1" fmla="*/ 0 h 127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24" h="1277253">
                    <a:moveTo>
                      <a:pt x="0" y="1277254"/>
                    </a:moveTo>
                    <a:lnTo>
                      <a:pt x="0" y="0"/>
                    </a:lnTo>
                  </a:path>
                </a:pathLst>
              </a:custGeom>
              <a:noFill/>
              <a:ln w="202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65BD76C-51BE-4457-B17A-1B5EA200E9D2}"/>
                  </a:ext>
                </a:extLst>
              </p:cNvPr>
              <p:cNvSpPr txBox="1"/>
              <p:nvPr/>
            </p:nvSpPr>
            <p:spPr>
              <a:xfrm>
                <a:off x="4023010" y="4084300"/>
                <a:ext cx="588065" cy="34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9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911BDB23-1097-4472-AF53-6E6884C582DA}"/>
                </a:ext>
              </a:extLst>
            </p:cNvPr>
            <p:cNvGrpSpPr/>
            <p:nvPr/>
          </p:nvGrpSpPr>
          <p:grpSpPr>
            <a:xfrm>
              <a:off x="5056506" y="2814853"/>
              <a:ext cx="405185" cy="1567919"/>
              <a:chOff x="5056506" y="2814853"/>
              <a:chExt cx="405185" cy="1567919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BC68E65-F393-4BD4-9C4C-E8245B24522D}"/>
                  </a:ext>
                </a:extLst>
              </p:cNvPr>
              <p:cNvSpPr/>
              <p:nvPr/>
            </p:nvSpPr>
            <p:spPr>
              <a:xfrm>
                <a:off x="5259099" y="2814853"/>
                <a:ext cx="25324" cy="1277253"/>
              </a:xfrm>
              <a:custGeom>
                <a:avLst/>
                <a:gdLst>
                  <a:gd name="connsiteX0" fmla="*/ 0 w 25324"/>
                  <a:gd name="connsiteY0" fmla="*/ 1277254 h 1277253"/>
                  <a:gd name="connsiteX1" fmla="*/ 0 w 25324"/>
                  <a:gd name="connsiteY1" fmla="*/ 0 h 127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24" h="1277253">
                    <a:moveTo>
                      <a:pt x="0" y="1277254"/>
                    </a:moveTo>
                    <a:lnTo>
                      <a:pt x="0" y="0"/>
                    </a:lnTo>
                  </a:path>
                </a:pathLst>
              </a:custGeom>
              <a:noFill/>
              <a:ln w="202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9468580-214E-46F0-97E3-71FB61CAFFAC}"/>
                  </a:ext>
                </a:extLst>
              </p:cNvPr>
              <p:cNvSpPr txBox="1"/>
              <p:nvPr/>
            </p:nvSpPr>
            <p:spPr>
              <a:xfrm>
                <a:off x="4965066" y="4084300"/>
                <a:ext cx="588065" cy="34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9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911BDB23-1097-4472-AF53-6E6884C582DA}"/>
                </a:ext>
              </a:extLst>
            </p:cNvPr>
            <p:cNvGrpSpPr/>
            <p:nvPr/>
          </p:nvGrpSpPr>
          <p:grpSpPr>
            <a:xfrm>
              <a:off x="5998562" y="2814853"/>
              <a:ext cx="405185" cy="1567919"/>
              <a:chOff x="5998562" y="2814853"/>
              <a:chExt cx="405185" cy="1567919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62D425E-4A19-455C-B68B-3C4F423DE415}"/>
                  </a:ext>
                </a:extLst>
              </p:cNvPr>
              <p:cNvSpPr/>
              <p:nvPr/>
            </p:nvSpPr>
            <p:spPr>
              <a:xfrm>
                <a:off x="6201155" y="2814853"/>
                <a:ext cx="25324" cy="1277253"/>
              </a:xfrm>
              <a:custGeom>
                <a:avLst/>
                <a:gdLst>
                  <a:gd name="connsiteX0" fmla="*/ 0 w 25324"/>
                  <a:gd name="connsiteY0" fmla="*/ 1277254 h 1277253"/>
                  <a:gd name="connsiteX1" fmla="*/ 0 w 25324"/>
                  <a:gd name="connsiteY1" fmla="*/ 0 h 127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24" h="1277253">
                    <a:moveTo>
                      <a:pt x="0" y="1277254"/>
                    </a:moveTo>
                    <a:lnTo>
                      <a:pt x="0" y="0"/>
                    </a:lnTo>
                  </a:path>
                </a:pathLst>
              </a:custGeom>
              <a:noFill/>
              <a:ln w="202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37193B-BAB0-4069-B313-BC2D53762598}"/>
                  </a:ext>
                </a:extLst>
              </p:cNvPr>
              <p:cNvSpPr txBox="1"/>
              <p:nvPr/>
            </p:nvSpPr>
            <p:spPr>
              <a:xfrm>
                <a:off x="5907122" y="4084300"/>
                <a:ext cx="588065" cy="34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9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911BDB23-1097-4472-AF53-6E6884C582DA}"/>
                </a:ext>
              </a:extLst>
            </p:cNvPr>
            <p:cNvGrpSpPr/>
            <p:nvPr/>
          </p:nvGrpSpPr>
          <p:grpSpPr>
            <a:xfrm>
              <a:off x="6877308" y="2814853"/>
              <a:ext cx="531805" cy="1567919"/>
              <a:chOff x="6877308" y="2814853"/>
              <a:chExt cx="531805" cy="156791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7D0DA14-7EF3-4727-8BA7-79FDFD927A4F}"/>
                  </a:ext>
                </a:extLst>
              </p:cNvPr>
              <p:cNvSpPr/>
              <p:nvPr/>
            </p:nvSpPr>
            <p:spPr>
              <a:xfrm>
                <a:off x="7143211" y="2814853"/>
                <a:ext cx="25324" cy="1277253"/>
              </a:xfrm>
              <a:custGeom>
                <a:avLst/>
                <a:gdLst>
                  <a:gd name="connsiteX0" fmla="*/ 0 w 25324"/>
                  <a:gd name="connsiteY0" fmla="*/ 1277254 h 1277253"/>
                  <a:gd name="connsiteX1" fmla="*/ 0 w 25324"/>
                  <a:gd name="connsiteY1" fmla="*/ 0 h 127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24" h="1277253">
                    <a:moveTo>
                      <a:pt x="0" y="1277254"/>
                    </a:moveTo>
                    <a:lnTo>
                      <a:pt x="0" y="0"/>
                    </a:lnTo>
                  </a:path>
                </a:pathLst>
              </a:custGeom>
              <a:noFill/>
              <a:ln w="202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A6800DA-290A-4029-9926-757D0C440F28}"/>
                  </a:ext>
                </a:extLst>
              </p:cNvPr>
              <p:cNvSpPr txBox="1"/>
              <p:nvPr/>
            </p:nvSpPr>
            <p:spPr>
              <a:xfrm>
                <a:off x="6785868" y="4084300"/>
                <a:ext cx="714685" cy="34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9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911BDB23-1097-4472-AF53-6E6884C582DA}"/>
              </a:ext>
            </a:extLst>
          </p:cNvPr>
          <p:cNvGrpSpPr/>
          <p:nvPr/>
        </p:nvGrpSpPr>
        <p:grpSpPr>
          <a:xfrm>
            <a:off x="1356657" y="3004565"/>
            <a:ext cx="987639" cy="897831"/>
            <a:chOff x="1356657" y="3004565"/>
            <a:chExt cx="987639" cy="897831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4D5243A-6DF0-4364-9BE0-BD418694FF1E}"/>
                </a:ext>
              </a:extLst>
            </p:cNvPr>
            <p:cNvSpPr txBox="1"/>
            <p:nvPr/>
          </p:nvSpPr>
          <p:spPr>
            <a:xfrm>
              <a:off x="1290541" y="3603923"/>
              <a:ext cx="1145195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600B2AD-13F2-4296-8FA8-9835853F0798}"/>
                </a:ext>
              </a:extLst>
            </p:cNvPr>
            <p:cNvSpPr txBox="1"/>
            <p:nvPr/>
          </p:nvSpPr>
          <p:spPr>
            <a:xfrm>
              <a:off x="1265217" y="2958845"/>
              <a:ext cx="1170519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BF7CE63-3AFB-4C9D-A4DC-A10DA882F270}"/>
              </a:ext>
            </a:extLst>
          </p:cNvPr>
          <p:cNvSpPr/>
          <p:nvPr/>
        </p:nvSpPr>
        <p:spPr>
          <a:xfrm>
            <a:off x="2432931" y="3517987"/>
            <a:ext cx="2150343" cy="516063"/>
          </a:xfrm>
          <a:custGeom>
            <a:avLst/>
            <a:gdLst>
              <a:gd name="connsiteX0" fmla="*/ 0 w 2150343"/>
              <a:gd name="connsiteY0" fmla="*/ 516063 h 516063"/>
              <a:gd name="connsiteX1" fmla="*/ 2150344 w 2150343"/>
              <a:gd name="connsiteY1" fmla="*/ 516063 h 516063"/>
              <a:gd name="connsiteX2" fmla="*/ 2150344 w 2150343"/>
              <a:gd name="connsiteY2" fmla="*/ 0 h 516063"/>
              <a:gd name="connsiteX3" fmla="*/ 0 w 2150343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0343" h="516063">
                <a:moveTo>
                  <a:pt x="0" y="516063"/>
                </a:moveTo>
                <a:lnTo>
                  <a:pt x="2150344" y="516063"/>
                </a:lnTo>
                <a:lnTo>
                  <a:pt x="2150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6676350-87D2-45C4-9600-7D93CAC06934}"/>
              </a:ext>
            </a:extLst>
          </p:cNvPr>
          <p:cNvSpPr/>
          <p:nvPr/>
        </p:nvSpPr>
        <p:spPr>
          <a:xfrm>
            <a:off x="4583275" y="3517987"/>
            <a:ext cx="1740752" cy="516063"/>
          </a:xfrm>
          <a:custGeom>
            <a:avLst/>
            <a:gdLst>
              <a:gd name="connsiteX0" fmla="*/ 0 w 1740752"/>
              <a:gd name="connsiteY0" fmla="*/ 516063 h 516063"/>
              <a:gd name="connsiteX1" fmla="*/ 1740752 w 1740752"/>
              <a:gd name="connsiteY1" fmla="*/ 516063 h 516063"/>
              <a:gd name="connsiteX2" fmla="*/ 1740752 w 1740752"/>
              <a:gd name="connsiteY2" fmla="*/ 0 h 516063"/>
              <a:gd name="connsiteX3" fmla="*/ 0 w 1740752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752" h="516063">
                <a:moveTo>
                  <a:pt x="0" y="516063"/>
                </a:moveTo>
                <a:lnTo>
                  <a:pt x="1740752" y="516063"/>
                </a:lnTo>
                <a:lnTo>
                  <a:pt x="174075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2A3C1F1-4680-464D-A501-4688EE4ABB84}"/>
              </a:ext>
            </a:extLst>
          </p:cNvPr>
          <p:cNvSpPr/>
          <p:nvPr/>
        </p:nvSpPr>
        <p:spPr>
          <a:xfrm>
            <a:off x="6324027" y="3517987"/>
            <a:ext cx="460797" cy="516063"/>
          </a:xfrm>
          <a:custGeom>
            <a:avLst/>
            <a:gdLst>
              <a:gd name="connsiteX0" fmla="*/ 0 w 460797"/>
              <a:gd name="connsiteY0" fmla="*/ 516063 h 516063"/>
              <a:gd name="connsiteX1" fmla="*/ 460797 w 460797"/>
              <a:gd name="connsiteY1" fmla="*/ 516063 h 516063"/>
              <a:gd name="connsiteX2" fmla="*/ 460797 w 460797"/>
              <a:gd name="connsiteY2" fmla="*/ 0 h 516063"/>
              <a:gd name="connsiteX3" fmla="*/ 0 w 460797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797" h="516063">
                <a:moveTo>
                  <a:pt x="0" y="516063"/>
                </a:moveTo>
                <a:lnTo>
                  <a:pt x="460797" y="516063"/>
                </a:lnTo>
                <a:lnTo>
                  <a:pt x="4607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D4DC9A1-C05A-4083-AF62-0BD52FFDB4E6}"/>
              </a:ext>
            </a:extLst>
          </p:cNvPr>
          <p:cNvSpPr/>
          <p:nvPr/>
        </p:nvSpPr>
        <p:spPr>
          <a:xfrm>
            <a:off x="6784824" y="3517987"/>
            <a:ext cx="204796" cy="516063"/>
          </a:xfrm>
          <a:custGeom>
            <a:avLst/>
            <a:gdLst>
              <a:gd name="connsiteX0" fmla="*/ 0 w 204796"/>
              <a:gd name="connsiteY0" fmla="*/ 516063 h 516063"/>
              <a:gd name="connsiteX1" fmla="*/ 204796 w 204796"/>
              <a:gd name="connsiteY1" fmla="*/ 516063 h 516063"/>
              <a:gd name="connsiteX2" fmla="*/ 204796 w 204796"/>
              <a:gd name="connsiteY2" fmla="*/ 0 h 516063"/>
              <a:gd name="connsiteX3" fmla="*/ 0 w 204796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96" h="516063">
                <a:moveTo>
                  <a:pt x="0" y="516063"/>
                </a:moveTo>
                <a:lnTo>
                  <a:pt x="204796" y="516063"/>
                </a:lnTo>
                <a:lnTo>
                  <a:pt x="2047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431AA8A-74C3-4569-BA90-C05BA60DB0DF}"/>
              </a:ext>
            </a:extLst>
          </p:cNvPr>
          <p:cNvSpPr/>
          <p:nvPr/>
        </p:nvSpPr>
        <p:spPr>
          <a:xfrm>
            <a:off x="6989620" y="3517987"/>
            <a:ext cx="153590" cy="516063"/>
          </a:xfrm>
          <a:custGeom>
            <a:avLst/>
            <a:gdLst>
              <a:gd name="connsiteX0" fmla="*/ 0 w 153590"/>
              <a:gd name="connsiteY0" fmla="*/ 516063 h 516063"/>
              <a:gd name="connsiteX1" fmla="*/ 153591 w 153590"/>
              <a:gd name="connsiteY1" fmla="*/ 516063 h 516063"/>
              <a:gd name="connsiteX2" fmla="*/ 153591 w 153590"/>
              <a:gd name="connsiteY2" fmla="*/ 0 h 516063"/>
              <a:gd name="connsiteX3" fmla="*/ 0 w 153590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590" h="516063">
                <a:moveTo>
                  <a:pt x="0" y="516063"/>
                </a:moveTo>
                <a:lnTo>
                  <a:pt x="153591" y="516063"/>
                </a:lnTo>
                <a:lnTo>
                  <a:pt x="15359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A5F0E04-6DD1-4C2F-96FF-5B3F96DE52BF}"/>
              </a:ext>
            </a:extLst>
          </p:cNvPr>
          <p:cNvSpPr/>
          <p:nvPr/>
        </p:nvSpPr>
        <p:spPr>
          <a:xfrm>
            <a:off x="2432931" y="2872908"/>
            <a:ext cx="2713222" cy="516063"/>
          </a:xfrm>
          <a:custGeom>
            <a:avLst/>
            <a:gdLst>
              <a:gd name="connsiteX0" fmla="*/ 0 w 2713222"/>
              <a:gd name="connsiteY0" fmla="*/ 516063 h 516063"/>
              <a:gd name="connsiteX1" fmla="*/ 2713223 w 2713222"/>
              <a:gd name="connsiteY1" fmla="*/ 516063 h 516063"/>
              <a:gd name="connsiteX2" fmla="*/ 2713223 w 2713222"/>
              <a:gd name="connsiteY2" fmla="*/ 0 h 516063"/>
              <a:gd name="connsiteX3" fmla="*/ 0 w 2713222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3222" h="516063">
                <a:moveTo>
                  <a:pt x="0" y="516063"/>
                </a:moveTo>
                <a:lnTo>
                  <a:pt x="2713223" y="516063"/>
                </a:lnTo>
                <a:lnTo>
                  <a:pt x="2713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4FEDE45-00E1-495D-81A0-C14FCED83001}"/>
              </a:ext>
            </a:extLst>
          </p:cNvPr>
          <p:cNvSpPr/>
          <p:nvPr/>
        </p:nvSpPr>
        <p:spPr>
          <a:xfrm>
            <a:off x="5146153" y="2872908"/>
            <a:ext cx="1446157" cy="516063"/>
          </a:xfrm>
          <a:custGeom>
            <a:avLst/>
            <a:gdLst>
              <a:gd name="connsiteX0" fmla="*/ 0 w 1446157"/>
              <a:gd name="connsiteY0" fmla="*/ 516063 h 516063"/>
              <a:gd name="connsiteX1" fmla="*/ 1446157 w 1446157"/>
              <a:gd name="connsiteY1" fmla="*/ 516063 h 516063"/>
              <a:gd name="connsiteX2" fmla="*/ 1446157 w 1446157"/>
              <a:gd name="connsiteY2" fmla="*/ 0 h 516063"/>
              <a:gd name="connsiteX3" fmla="*/ 0 w 1446157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157" h="516063">
                <a:moveTo>
                  <a:pt x="0" y="516063"/>
                </a:moveTo>
                <a:lnTo>
                  <a:pt x="1446157" y="516063"/>
                </a:lnTo>
                <a:lnTo>
                  <a:pt x="1446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EA812F0-6DA1-4434-A744-5117048C94F0}"/>
              </a:ext>
            </a:extLst>
          </p:cNvPr>
          <p:cNvSpPr/>
          <p:nvPr/>
        </p:nvSpPr>
        <p:spPr>
          <a:xfrm>
            <a:off x="6592311" y="2872908"/>
            <a:ext cx="330529" cy="516063"/>
          </a:xfrm>
          <a:custGeom>
            <a:avLst/>
            <a:gdLst>
              <a:gd name="connsiteX0" fmla="*/ 0 w 330529"/>
              <a:gd name="connsiteY0" fmla="*/ 516063 h 516063"/>
              <a:gd name="connsiteX1" fmla="*/ 330530 w 330529"/>
              <a:gd name="connsiteY1" fmla="*/ 516063 h 516063"/>
              <a:gd name="connsiteX2" fmla="*/ 330530 w 330529"/>
              <a:gd name="connsiteY2" fmla="*/ 0 h 516063"/>
              <a:gd name="connsiteX3" fmla="*/ 0 w 330529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529" h="516063">
                <a:moveTo>
                  <a:pt x="0" y="516063"/>
                </a:moveTo>
                <a:lnTo>
                  <a:pt x="330530" y="516063"/>
                </a:lnTo>
                <a:lnTo>
                  <a:pt x="3305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EEFC3C6-734C-4BBA-8943-0F6F94E021D2}"/>
              </a:ext>
            </a:extLst>
          </p:cNvPr>
          <p:cNvSpPr/>
          <p:nvPr/>
        </p:nvSpPr>
        <p:spPr>
          <a:xfrm>
            <a:off x="6922840" y="2872908"/>
            <a:ext cx="137737" cy="516063"/>
          </a:xfrm>
          <a:custGeom>
            <a:avLst/>
            <a:gdLst>
              <a:gd name="connsiteX0" fmla="*/ 0 w 137737"/>
              <a:gd name="connsiteY0" fmla="*/ 516063 h 516063"/>
              <a:gd name="connsiteX1" fmla="*/ 137738 w 137737"/>
              <a:gd name="connsiteY1" fmla="*/ 516063 h 516063"/>
              <a:gd name="connsiteX2" fmla="*/ 137738 w 137737"/>
              <a:gd name="connsiteY2" fmla="*/ 0 h 516063"/>
              <a:gd name="connsiteX3" fmla="*/ 0 w 137737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737" h="516063">
                <a:moveTo>
                  <a:pt x="0" y="516063"/>
                </a:moveTo>
                <a:lnTo>
                  <a:pt x="137738" y="516063"/>
                </a:lnTo>
                <a:lnTo>
                  <a:pt x="1377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A543399-6FB8-4915-A094-E600E3974511}"/>
              </a:ext>
            </a:extLst>
          </p:cNvPr>
          <p:cNvSpPr/>
          <p:nvPr/>
        </p:nvSpPr>
        <p:spPr>
          <a:xfrm>
            <a:off x="7060578" y="2872908"/>
            <a:ext cx="82632" cy="516063"/>
          </a:xfrm>
          <a:custGeom>
            <a:avLst/>
            <a:gdLst>
              <a:gd name="connsiteX0" fmla="*/ 0 w 82632"/>
              <a:gd name="connsiteY0" fmla="*/ 516063 h 516063"/>
              <a:gd name="connsiteX1" fmla="*/ 82633 w 82632"/>
              <a:gd name="connsiteY1" fmla="*/ 516063 h 516063"/>
              <a:gd name="connsiteX2" fmla="*/ 82633 w 82632"/>
              <a:gd name="connsiteY2" fmla="*/ 0 h 516063"/>
              <a:gd name="connsiteX3" fmla="*/ 0 w 82632"/>
              <a:gd name="connsiteY3" fmla="*/ 0 h 51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32" h="516063">
                <a:moveTo>
                  <a:pt x="0" y="516063"/>
                </a:moveTo>
                <a:lnTo>
                  <a:pt x="82633" y="516063"/>
                </a:lnTo>
                <a:lnTo>
                  <a:pt x="8263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110EB73-92B2-41F7-99FB-5366C4A50049}"/>
              </a:ext>
            </a:extLst>
          </p:cNvPr>
          <p:cNvSpPr/>
          <p:nvPr/>
        </p:nvSpPr>
        <p:spPr>
          <a:xfrm>
            <a:off x="2432931" y="2814853"/>
            <a:ext cx="25324" cy="1277253"/>
          </a:xfrm>
          <a:custGeom>
            <a:avLst/>
            <a:gdLst>
              <a:gd name="connsiteX0" fmla="*/ 0 w 25324"/>
              <a:gd name="connsiteY0" fmla="*/ 1277254 h 1277253"/>
              <a:gd name="connsiteX1" fmla="*/ 0 w 25324"/>
              <a:gd name="connsiteY1" fmla="*/ 0 h 127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24" h="1277253">
                <a:moveTo>
                  <a:pt x="0" y="1277254"/>
                </a:moveTo>
                <a:lnTo>
                  <a:pt x="0" y="0"/>
                </a:lnTo>
              </a:path>
            </a:pathLst>
          </a:custGeom>
          <a:noFill/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4134DF9-4D78-4770-9656-945A26F181C0}"/>
              </a:ext>
            </a:extLst>
          </p:cNvPr>
          <p:cNvSpPr/>
          <p:nvPr/>
        </p:nvSpPr>
        <p:spPr>
          <a:xfrm>
            <a:off x="7143211" y="2814853"/>
            <a:ext cx="25324" cy="1277253"/>
          </a:xfrm>
          <a:custGeom>
            <a:avLst/>
            <a:gdLst>
              <a:gd name="connsiteX0" fmla="*/ 0 w 25324"/>
              <a:gd name="connsiteY0" fmla="*/ 1277254 h 1277253"/>
              <a:gd name="connsiteX1" fmla="*/ 0 w 25324"/>
              <a:gd name="connsiteY1" fmla="*/ 0 h 127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24" h="1277253">
                <a:moveTo>
                  <a:pt x="0" y="1277254"/>
                </a:moveTo>
                <a:lnTo>
                  <a:pt x="0" y="0"/>
                </a:lnTo>
              </a:path>
            </a:pathLst>
          </a:custGeom>
          <a:noFill/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D6DEE6E-7008-4E2F-9D22-A88FE43C595C}"/>
              </a:ext>
            </a:extLst>
          </p:cNvPr>
          <p:cNvSpPr/>
          <p:nvPr/>
        </p:nvSpPr>
        <p:spPr>
          <a:xfrm>
            <a:off x="2432931" y="4092107"/>
            <a:ext cx="4710279" cy="25275"/>
          </a:xfrm>
          <a:custGeom>
            <a:avLst/>
            <a:gdLst>
              <a:gd name="connsiteX0" fmla="*/ 0 w 4710279"/>
              <a:gd name="connsiteY0" fmla="*/ 0 h 25275"/>
              <a:gd name="connsiteX1" fmla="*/ 4710280 w 4710279"/>
              <a:gd name="connsiteY1" fmla="*/ 0 h 2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0279" h="25275">
                <a:moveTo>
                  <a:pt x="0" y="0"/>
                </a:moveTo>
                <a:lnTo>
                  <a:pt x="4710280" y="0"/>
                </a:lnTo>
              </a:path>
            </a:pathLst>
          </a:custGeom>
          <a:noFill/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10FF668-26DA-466F-B33B-9BC72E7DD148}"/>
              </a:ext>
            </a:extLst>
          </p:cNvPr>
          <p:cNvSpPr/>
          <p:nvPr/>
        </p:nvSpPr>
        <p:spPr>
          <a:xfrm>
            <a:off x="2432931" y="2814853"/>
            <a:ext cx="4710279" cy="25275"/>
          </a:xfrm>
          <a:custGeom>
            <a:avLst/>
            <a:gdLst>
              <a:gd name="connsiteX0" fmla="*/ 0 w 4710279"/>
              <a:gd name="connsiteY0" fmla="*/ 0 h 25275"/>
              <a:gd name="connsiteX1" fmla="*/ 4710280 w 4710279"/>
              <a:gd name="connsiteY1" fmla="*/ 0 h 2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0279" h="25275">
                <a:moveTo>
                  <a:pt x="0" y="0"/>
                </a:moveTo>
                <a:lnTo>
                  <a:pt x="4710280" y="0"/>
                </a:lnTo>
              </a:path>
            </a:pathLst>
          </a:custGeom>
          <a:noFill/>
          <a:ln w="253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911BDB23-1097-4472-AF53-6E6884C582DA}"/>
              </a:ext>
            </a:extLst>
          </p:cNvPr>
          <p:cNvGrpSpPr/>
          <p:nvPr/>
        </p:nvGrpSpPr>
        <p:grpSpPr>
          <a:xfrm>
            <a:off x="461562" y="4606220"/>
            <a:ext cx="7760682" cy="252752"/>
            <a:chOff x="461562" y="4431125"/>
            <a:chExt cx="7760682" cy="25275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6AA6A29-4F00-41C5-A1F6-AB84AB11BC72}"/>
                </a:ext>
              </a:extLst>
            </p:cNvPr>
            <p:cNvSpPr/>
            <p:nvPr/>
          </p:nvSpPr>
          <p:spPr>
            <a:xfrm>
              <a:off x="461562" y="4491785"/>
              <a:ext cx="405184" cy="141541"/>
            </a:xfrm>
            <a:custGeom>
              <a:avLst/>
              <a:gdLst>
                <a:gd name="connsiteX0" fmla="*/ 0 w 405184"/>
                <a:gd name="connsiteY0" fmla="*/ 141542 h 141541"/>
                <a:gd name="connsiteX1" fmla="*/ 405185 w 405184"/>
                <a:gd name="connsiteY1" fmla="*/ 141542 h 141541"/>
                <a:gd name="connsiteX2" fmla="*/ 405185 w 405184"/>
                <a:gd name="connsiteY2" fmla="*/ 0 h 141541"/>
                <a:gd name="connsiteX3" fmla="*/ 0 w 405184"/>
                <a:gd name="connsiteY3" fmla="*/ 0 h 14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184" h="141541">
                  <a:moveTo>
                    <a:pt x="0" y="141542"/>
                  </a:moveTo>
                  <a:lnTo>
                    <a:pt x="405185" y="141542"/>
                  </a:lnTo>
                  <a:lnTo>
                    <a:pt x="4051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53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7C249B4-C199-4C82-A87C-7C0C8ADC0CC7}"/>
                </a:ext>
              </a:extLst>
            </p:cNvPr>
            <p:cNvSpPr txBox="1"/>
            <p:nvPr/>
          </p:nvSpPr>
          <p:spPr>
            <a:xfrm>
              <a:off x="937381" y="4385405"/>
              <a:ext cx="1702325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083DFBE-9E0C-49DF-A1C0-3582C50B822B}"/>
                </a:ext>
              </a:extLst>
            </p:cNvPr>
            <p:cNvSpPr/>
            <p:nvPr/>
          </p:nvSpPr>
          <p:spPr>
            <a:xfrm>
              <a:off x="2927558" y="4491785"/>
              <a:ext cx="405185" cy="141541"/>
            </a:xfrm>
            <a:custGeom>
              <a:avLst/>
              <a:gdLst>
                <a:gd name="connsiteX0" fmla="*/ 0 w 405185"/>
                <a:gd name="connsiteY0" fmla="*/ 141542 h 141541"/>
                <a:gd name="connsiteX1" fmla="*/ 405185 w 405185"/>
                <a:gd name="connsiteY1" fmla="*/ 141542 h 141541"/>
                <a:gd name="connsiteX2" fmla="*/ 405185 w 405185"/>
                <a:gd name="connsiteY2" fmla="*/ 0 h 141541"/>
                <a:gd name="connsiteX3" fmla="*/ 0 w 405185"/>
                <a:gd name="connsiteY3" fmla="*/ 0 h 14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185" h="141541">
                  <a:moveTo>
                    <a:pt x="0" y="141542"/>
                  </a:moveTo>
                  <a:lnTo>
                    <a:pt x="405185" y="141542"/>
                  </a:lnTo>
                  <a:lnTo>
                    <a:pt x="4051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53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E36E86-8F21-40FE-B088-737A989490B3}"/>
                </a:ext>
              </a:extLst>
            </p:cNvPr>
            <p:cNvSpPr txBox="1"/>
            <p:nvPr/>
          </p:nvSpPr>
          <p:spPr>
            <a:xfrm>
              <a:off x="3403378" y="4385405"/>
              <a:ext cx="309500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D8E4156-45C9-46AD-A3F8-77FD3742A82D}"/>
                </a:ext>
              </a:extLst>
            </p:cNvPr>
            <p:cNvSpPr/>
            <p:nvPr/>
          </p:nvSpPr>
          <p:spPr>
            <a:xfrm>
              <a:off x="4013762" y="4491785"/>
              <a:ext cx="405185" cy="141541"/>
            </a:xfrm>
            <a:custGeom>
              <a:avLst/>
              <a:gdLst>
                <a:gd name="connsiteX0" fmla="*/ 0 w 405185"/>
                <a:gd name="connsiteY0" fmla="*/ 141542 h 141541"/>
                <a:gd name="connsiteX1" fmla="*/ 405185 w 405185"/>
                <a:gd name="connsiteY1" fmla="*/ 141542 h 141541"/>
                <a:gd name="connsiteX2" fmla="*/ 405185 w 405185"/>
                <a:gd name="connsiteY2" fmla="*/ 0 h 141541"/>
                <a:gd name="connsiteX3" fmla="*/ 0 w 405185"/>
                <a:gd name="connsiteY3" fmla="*/ 0 h 14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185" h="141541">
                  <a:moveTo>
                    <a:pt x="0" y="141542"/>
                  </a:moveTo>
                  <a:lnTo>
                    <a:pt x="405185" y="141542"/>
                  </a:lnTo>
                  <a:lnTo>
                    <a:pt x="4051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53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C25F526-5324-4175-8B8D-05B3926A1180}"/>
                </a:ext>
              </a:extLst>
            </p:cNvPr>
            <p:cNvSpPr txBox="1"/>
            <p:nvPr/>
          </p:nvSpPr>
          <p:spPr>
            <a:xfrm>
              <a:off x="4489581" y="4385405"/>
              <a:ext cx="309500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683717-E003-4307-9A0F-768F796D5313}"/>
                </a:ext>
              </a:extLst>
            </p:cNvPr>
            <p:cNvSpPr/>
            <p:nvPr/>
          </p:nvSpPr>
          <p:spPr>
            <a:xfrm>
              <a:off x="5099988" y="4491785"/>
              <a:ext cx="405185" cy="141541"/>
            </a:xfrm>
            <a:custGeom>
              <a:avLst/>
              <a:gdLst>
                <a:gd name="connsiteX0" fmla="*/ 0 w 405185"/>
                <a:gd name="connsiteY0" fmla="*/ 141542 h 141541"/>
                <a:gd name="connsiteX1" fmla="*/ 405185 w 405185"/>
                <a:gd name="connsiteY1" fmla="*/ 141542 h 141541"/>
                <a:gd name="connsiteX2" fmla="*/ 405185 w 405185"/>
                <a:gd name="connsiteY2" fmla="*/ 0 h 141541"/>
                <a:gd name="connsiteX3" fmla="*/ 0 w 405185"/>
                <a:gd name="connsiteY3" fmla="*/ 0 h 14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185" h="141541">
                  <a:moveTo>
                    <a:pt x="0" y="141542"/>
                  </a:moveTo>
                  <a:lnTo>
                    <a:pt x="405185" y="141542"/>
                  </a:lnTo>
                  <a:lnTo>
                    <a:pt x="4051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53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27AB87E-BBC8-44C2-A9E6-034981414FF5}"/>
                </a:ext>
              </a:extLst>
            </p:cNvPr>
            <p:cNvSpPr txBox="1"/>
            <p:nvPr/>
          </p:nvSpPr>
          <p:spPr>
            <a:xfrm>
              <a:off x="5575807" y="4385405"/>
              <a:ext cx="309500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3AAB84B-B1F9-4515-8364-CC70BDB23892}"/>
                </a:ext>
              </a:extLst>
            </p:cNvPr>
            <p:cNvSpPr/>
            <p:nvPr/>
          </p:nvSpPr>
          <p:spPr>
            <a:xfrm>
              <a:off x="6186188" y="4491785"/>
              <a:ext cx="405185" cy="141541"/>
            </a:xfrm>
            <a:custGeom>
              <a:avLst/>
              <a:gdLst>
                <a:gd name="connsiteX0" fmla="*/ 0 w 405185"/>
                <a:gd name="connsiteY0" fmla="*/ 141542 h 141541"/>
                <a:gd name="connsiteX1" fmla="*/ 405185 w 405185"/>
                <a:gd name="connsiteY1" fmla="*/ 141542 h 141541"/>
                <a:gd name="connsiteX2" fmla="*/ 405185 w 405185"/>
                <a:gd name="connsiteY2" fmla="*/ 0 h 141541"/>
                <a:gd name="connsiteX3" fmla="*/ 0 w 405185"/>
                <a:gd name="connsiteY3" fmla="*/ 0 h 14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185" h="141541">
                  <a:moveTo>
                    <a:pt x="0" y="141542"/>
                  </a:moveTo>
                  <a:lnTo>
                    <a:pt x="405185" y="141542"/>
                  </a:lnTo>
                  <a:lnTo>
                    <a:pt x="4051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53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13DAA35-BFA1-4A79-AB0B-E6FF0F737851}"/>
                </a:ext>
              </a:extLst>
            </p:cNvPr>
            <p:cNvSpPr txBox="1"/>
            <p:nvPr/>
          </p:nvSpPr>
          <p:spPr>
            <a:xfrm>
              <a:off x="6662008" y="4385405"/>
              <a:ext cx="1651677" cy="344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9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5D3ACB-DA49-431F-B90C-EFDC2EA1901B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6f9e58f7-d1e4-4b3c-85fb-268101084292"/>
    <ds:schemaRef ds:uri="http://purl.org/dc/terms/"/>
    <ds:schemaRef ds:uri="http://schemas.openxmlformats.org/package/2006/metadata/core-properties"/>
    <ds:schemaRef ds:uri="3ff2fa63-d22b-4bb2-9a0e-763a487e02e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92B90E-02E8-41BB-9D58-F0A6E5B275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91364-0B27-442B-930C-83FB2E4505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fig-A-24</Template>
  <TotalTime>99</TotalTime>
  <Words>50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Inferences about Earth System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Inferences about Earth System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