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CA4FC0-2E6E-442A-A2DA-91E8E85A2B48}" v="7" dt="2021-02-25T00:58:46.4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26CA4FC0-2E6E-442A-A2DA-91E8E85A2B48}"/>
    <pc:docChg chg="custSel modSld">
      <pc:chgData name="Christopher Keane" userId="2677a39a-78fe-4da0-ac2a-39406820a4c7" providerId="ADAL" clId="{26CA4FC0-2E6E-442A-A2DA-91E8E85A2B48}" dt="2021-02-25T00:58:36.225" v="24" actId="1036"/>
      <pc:docMkLst>
        <pc:docMk/>
      </pc:docMkLst>
      <pc:sldChg chg="addSp delSp modSp mod">
        <pc:chgData name="Christopher Keane" userId="2677a39a-78fe-4da0-ac2a-39406820a4c7" providerId="ADAL" clId="{26CA4FC0-2E6E-442A-A2DA-91E8E85A2B48}" dt="2021-02-25T00:58:36.225" v="24" actId="1036"/>
        <pc:sldMkLst>
          <pc:docMk/>
          <pc:sldMk cId="0" sldId="256"/>
        </pc:sldMkLst>
        <pc:spChg chg="mod">
          <ac:chgData name="Christopher Keane" userId="2677a39a-78fe-4da0-ac2a-39406820a4c7" providerId="ADAL" clId="{26CA4FC0-2E6E-442A-A2DA-91E8E85A2B48}" dt="2021-02-25T00:57:25.143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6" creationId="{C97BA696-131D-48B6-8322-DBFAFF5C4E78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9" creationId="{56B8C96C-6007-488B-8603-3BFE733EFA1F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10" creationId="{54C5FBEB-3CBD-42BB-81B3-3180E5B8A01A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12" creationId="{CF580F8E-E2D4-49B7-B300-26B9DBB6301C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13" creationId="{14543CC6-CD58-4E30-B6EA-0ED23DC7409B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15" creationId="{0D3392A0-F73C-4E93-8480-5AE958F34DE0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16" creationId="{98A71AED-74E8-470C-ADC3-30DE2D111C59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18" creationId="{CD5AB810-C955-4B70-B8F7-6A01D03CCD11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19" creationId="{E275167E-2A7E-4D18-81A2-D494008D84B4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21" creationId="{98F192F1-1476-4694-B6D3-6E79F0740EE3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22" creationId="{713128DB-E911-4C69-8210-B12B56E163C7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24" creationId="{4032F175-D475-494F-9E39-43B4029179AA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25" creationId="{57BBDEA4-13DB-4229-8DA4-A6AB79EE44E4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27" creationId="{9B23EE58-CA17-499C-BAF5-7CB724DF135F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28" creationId="{89BEF2E6-A6EB-4B7F-88E0-96510FDAA008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29" creationId="{BF7BFA7D-ABA4-442B-938A-D48DD1C44987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0" creationId="{21BF0B10-A91E-4E7C-880F-48E407A32A6E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1" creationId="{C20E217D-835C-4A0D-9C91-8EEA127E062B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2" creationId="{05D3FB3F-2119-4588-92A3-F744403C4344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3" creationId="{A2537E5A-C80C-4C45-B9F9-2591F651F806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4" creationId="{3F31DE76-BD41-4B23-B485-538958AB9F3B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5" creationId="{6BE92CEC-CF3D-4D6C-AAA6-46CDBCDA0E46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6" creationId="{787D84C1-6D54-4ACF-BBA3-EDED28E7C7CE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7" creationId="{6A1E30FF-E5DE-4951-89D2-84C3A41FEC64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8" creationId="{36E743A9-925F-4EB1-A441-21D3750854CD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39" creationId="{02B42660-6D51-46F3-A633-D426A3937D4D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40" creationId="{68AE8B36-8DF5-46F8-BC26-92F669843A88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41" creationId="{F4B872FB-8DD0-427F-9AEB-DB00572C19BC}"/>
          </ac:spMkLst>
        </pc:spChg>
        <pc:spChg chg="mod topLvl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42" creationId="{153797A8-E369-4A3E-9538-1590DDE602E7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44" creationId="{84ED73C8-C235-4E42-A126-0C40038FEE9A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45" creationId="{DBFF3ECD-E382-40F7-B112-6ABF4C4FA91C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46" creationId="{68565978-7AC7-421B-875D-23556E72095A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47" creationId="{4235C57A-D955-4D86-95A1-789D7318025F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48" creationId="{04EFA4BB-364E-4B52-9858-AA88662B4414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49" creationId="{F947E50F-551B-44C9-9185-F894D84E03D3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50" creationId="{33A4D5C8-9289-4536-98C2-B4FFCF5F30AD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51" creationId="{031B0B54-90E2-4803-B6D4-57325C2F4F95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52" creationId="{586BA9DE-C56B-4663-9F1D-E06562130F0F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53" creationId="{D19F725D-9EF9-4F07-8DD4-028CF772FBD7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55" creationId="{B4FE00AE-EBBB-4853-AF37-E265C509E1D4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56" creationId="{486ADFCE-3FDF-470C-AB80-830176C64EDA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57" creationId="{2C26A666-01FB-4E6E-A0DE-A61BCF4B228B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58" creationId="{22FB9F28-4047-4DA8-9864-DA95C8FD9941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59" creationId="{1E4F8480-0A88-44D6-9F24-35642C80EF35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60" creationId="{6614775B-9452-4133-8BFC-A85790529062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61" creationId="{71D74806-0A01-4931-8470-6466B4FDB805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62" creationId="{7ED55559-DFEF-4365-85B6-9287588221C4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63" creationId="{B471FDEA-55CE-43D2-A114-199CDB5B39A3}"/>
          </ac:spMkLst>
        </pc:spChg>
        <pc:spChg chg="mod">
          <ac:chgData name="Christopher Keane" userId="2677a39a-78fe-4da0-ac2a-39406820a4c7" providerId="ADAL" clId="{26CA4FC0-2E6E-442A-A2DA-91E8E85A2B48}" dt="2021-02-25T00:58:32.537" v="7" actId="165"/>
          <ac:spMkLst>
            <pc:docMk/>
            <pc:sldMk cId="0" sldId="256"/>
            <ac:spMk id="64" creationId="{6B9DEE2F-46C1-4DA4-9486-69CCF0FA1A53}"/>
          </ac:spMkLst>
        </pc:spChg>
        <pc:grpChg chg="del mod">
          <ac:chgData name="Christopher Keane" userId="2677a39a-78fe-4da0-ac2a-39406820a4c7" providerId="ADAL" clId="{26CA4FC0-2E6E-442A-A2DA-91E8E85A2B48}" dt="2021-02-25T00:58:32.537" v="7" actId="165"/>
          <ac:grpSpMkLst>
            <pc:docMk/>
            <pc:sldMk cId="0" sldId="256"/>
            <ac:grpSpMk id="5" creationId="{B7DB5619-2097-43AE-9AC7-A61D6DD847BF}"/>
          </ac:grpSpMkLst>
        </pc:grpChg>
        <pc:grpChg chg="mod topLvl">
          <ac:chgData name="Christopher Keane" userId="2677a39a-78fe-4da0-ac2a-39406820a4c7" providerId="ADAL" clId="{26CA4FC0-2E6E-442A-A2DA-91E8E85A2B48}" dt="2021-02-25T00:58:32.537" v="7" actId="165"/>
          <ac:grpSpMkLst>
            <pc:docMk/>
            <pc:sldMk cId="0" sldId="256"/>
            <ac:grpSpMk id="7" creationId="{B7DB5619-2097-43AE-9AC7-A61D6DD847BF}"/>
          </ac:grpSpMkLst>
        </pc:grpChg>
        <pc:grpChg chg="mod">
          <ac:chgData name="Christopher Keane" userId="2677a39a-78fe-4da0-ac2a-39406820a4c7" providerId="ADAL" clId="{26CA4FC0-2E6E-442A-A2DA-91E8E85A2B48}" dt="2021-02-25T00:58:32.537" v="7" actId="165"/>
          <ac:grpSpMkLst>
            <pc:docMk/>
            <pc:sldMk cId="0" sldId="256"/>
            <ac:grpSpMk id="8" creationId="{B7DB5619-2097-43AE-9AC7-A61D6DD847BF}"/>
          </ac:grpSpMkLst>
        </pc:grpChg>
        <pc:grpChg chg="mod">
          <ac:chgData name="Christopher Keane" userId="2677a39a-78fe-4da0-ac2a-39406820a4c7" providerId="ADAL" clId="{26CA4FC0-2E6E-442A-A2DA-91E8E85A2B48}" dt="2021-02-25T00:58:32.537" v="7" actId="165"/>
          <ac:grpSpMkLst>
            <pc:docMk/>
            <pc:sldMk cId="0" sldId="256"/>
            <ac:grpSpMk id="11" creationId="{B7DB5619-2097-43AE-9AC7-A61D6DD847BF}"/>
          </ac:grpSpMkLst>
        </pc:grpChg>
        <pc:grpChg chg="mod">
          <ac:chgData name="Christopher Keane" userId="2677a39a-78fe-4da0-ac2a-39406820a4c7" providerId="ADAL" clId="{26CA4FC0-2E6E-442A-A2DA-91E8E85A2B48}" dt="2021-02-25T00:58:32.537" v="7" actId="165"/>
          <ac:grpSpMkLst>
            <pc:docMk/>
            <pc:sldMk cId="0" sldId="256"/>
            <ac:grpSpMk id="14" creationId="{B7DB5619-2097-43AE-9AC7-A61D6DD847BF}"/>
          </ac:grpSpMkLst>
        </pc:grpChg>
        <pc:grpChg chg="mod">
          <ac:chgData name="Christopher Keane" userId="2677a39a-78fe-4da0-ac2a-39406820a4c7" providerId="ADAL" clId="{26CA4FC0-2E6E-442A-A2DA-91E8E85A2B48}" dt="2021-02-25T00:58:32.537" v="7" actId="165"/>
          <ac:grpSpMkLst>
            <pc:docMk/>
            <pc:sldMk cId="0" sldId="256"/>
            <ac:grpSpMk id="17" creationId="{B7DB5619-2097-43AE-9AC7-A61D6DD847BF}"/>
          </ac:grpSpMkLst>
        </pc:grpChg>
        <pc:grpChg chg="mod">
          <ac:chgData name="Christopher Keane" userId="2677a39a-78fe-4da0-ac2a-39406820a4c7" providerId="ADAL" clId="{26CA4FC0-2E6E-442A-A2DA-91E8E85A2B48}" dt="2021-02-25T00:58:32.537" v="7" actId="165"/>
          <ac:grpSpMkLst>
            <pc:docMk/>
            <pc:sldMk cId="0" sldId="256"/>
            <ac:grpSpMk id="20" creationId="{B7DB5619-2097-43AE-9AC7-A61D6DD847BF}"/>
          </ac:grpSpMkLst>
        </pc:grpChg>
        <pc:grpChg chg="mod">
          <ac:chgData name="Christopher Keane" userId="2677a39a-78fe-4da0-ac2a-39406820a4c7" providerId="ADAL" clId="{26CA4FC0-2E6E-442A-A2DA-91E8E85A2B48}" dt="2021-02-25T00:58:32.537" v="7" actId="165"/>
          <ac:grpSpMkLst>
            <pc:docMk/>
            <pc:sldMk cId="0" sldId="256"/>
            <ac:grpSpMk id="23" creationId="{B7DB5619-2097-43AE-9AC7-A61D6DD847BF}"/>
          </ac:grpSpMkLst>
        </pc:grpChg>
        <pc:grpChg chg="mod topLvl">
          <ac:chgData name="Christopher Keane" userId="2677a39a-78fe-4da0-ac2a-39406820a4c7" providerId="ADAL" clId="{26CA4FC0-2E6E-442A-A2DA-91E8E85A2B48}" dt="2021-02-25T00:58:32.537" v="7" actId="165"/>
          <ac:grpSpMkLst>
            <pc:docMk/>
            <pc:sldMk cId="0" sldId="256"/>
            <ac:grpSpMk id="26" creationId="{B7DB5619-2097-43AE-9AC7-A61D6DD847BF}"/>
          </ac:grpSpMkLst>
        </pc:grpChg>
        <pc:grpChg chg="mod topLvl">
          <ac:chgData name="Christopher Keane" userId="2677a39a-78fe-4da0-ac2a-39406820a4c7" providerId="ADAL" clId="{26CA4FC0-2E6E-442A-A2DA-91E8E85A2B48}" dt="2021-02-25T00:58:36.225" v="24" actId="1036"/>
          <ac:grpSpMkLst>
            <pc:docMk/>
            <pc:sldMk cId="0" sldId="256"/>
            <ac:grpSpMk id="43" creationId="{B7DB5619-2097-43AE-9AC7-A61D6DD847BF}"/>
          </ac:grpSpMkLst>
        </pc:grpChg>
        <pc:grpChg chg="del mod topLvl">
          <ac:chgData name="Christopher Keane" userId="2677a39a-78fe-4da0-ac2a-39406820a4c7" providerId="ADAL" clId="{26CA4FC0-2E6E-442A-A2DA-91E8E85A2B48}" dt="2021-02-25T00:58:34.279" v="8" actId="478"/>
          <ac:grpSpMkLst>
            <pc:docMk/>
            <pc:sldMk cId="0" sldId="256"/>
            <ac:grpSpMk id="54" creationId="{B7DB5619-2097-43AE-9AC7-A61D6DD847BF}"/>
          </ac:grpSpMkLst>
        </pc:grpChg>
        <pc:picChg chg="add del mod">
          <ac:chgData name="Christopher Keane" userId="2677a39a-78fe-4da0-ac2a-39406820a4c7" providerId="ADAL" clId="{26CA4FC0-2E6E-442A-A2DA-91E8E85A2B48}" dt="2021-02-25T00:58:27.174" v="6" actId="27803"/>
          <ac:picMkLst>
            <pc:docMk/>
            <pc:sldMk cId="0" sldId="256"/>
            <ac:picMk id="4" creationId="{B7DB5619-2097-43AE-9AC7-A61D6DD847B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070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A-18</a:t>
            </a:r>
          </a:p>
          <a:p>
            <a:r>
              <a:t>Survey Category: Integrate data from different disciplines and apply systems thinking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1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8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0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2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6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6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3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4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6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05008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Integrate Multidisciplinary Data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97BA696-131D-48B6-8322-DBFAFF5C4E78}"/>
              </a:ext>
            </a:extLst>
          </p:cNvPr>
          <p:cNvSpPr/>
          <p:nvPr/>
        </p:nvSpPr>
        <p:spPr>
          <a:xfrm>
            <a:off x="2357660" y="2850228"/>
            <a:ext cx="4889985" cy="1331396"/>
          </a:xfrm>
          <a:custGeom>
            <a:avLst/>
            <a:gdLst>
              <a:gd name="connsiteX0" fmla="*/ 0 w 4889985"/>
              <a:gd name="connsiteY0" fmla="*/ 1331397 h 1331396"/>
              <a:gd name="connsiteX1" fmla="*/ 4889986 w 4889985"/>
              <a:gd name="connsiteY1" fmla="*/ 1331397 h 1331396"/>
              <a:gd name="connsiteX2" fmla="*/ 4889986 w 4889985"/>
              <a:gd name="connsiteY2" fmla="*/ 0 h 1331396"/>
              <a:gd name="connsiteX3" fmla="*/ 0 w 4889985"/>
              <a:gd name="connsiteY3" fmla="*/ 0 h 133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9985" h="1331396">
                <a:moveTo>
                  <a:pt x="0" y="1331397"/>
                </a:moveTo>
                <a:lnTo>
                  <a:pt x="4889986" y="1331397"/>
                </a:lnTo>
                <a:lnTo>
                  <a:pt x="4889986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B7DB5619-2097-43AE-9AC7-A61D6DD847BF}"/>
              </a:ext>
            </a:extLst>
          </p:cNvPr>
          <p:cNvGrpSpPr/>
          <p:nvPr/>
        </p:nvGrpSpPr>
        <p:grpSpPr>
          <a:xfrm>
            <a:off x="2213064" y="2850228"/>
            <a:ext cx="5310629" cy="1633152"/>
            <a:chOff x="2213064" y="2850228"/>
            <a:chExt cx="5310629" cy="1633152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B7DB5619-2097-43AE-9AC7-A61D6DD847BF}"/>
                </a:ext>
              </a:extLst>
            </p:cNvPr>
            <p:cNvGrpSpPr/>
            <p:nvPr/>
          </p:nvGrpSpPr>
          <p:grpSpPr>
            <a:xfrm>
              <a:off x="2213064" y="2850228"/>
              <a:ext cx="289192" cy="1633152"/>
              <a:chOff x="2213064" y="2850228"/>
              <a:chExt cx="289192" cy="1633152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56B8C96C-6007-488B-8603-3BFE733EFA1F}"/>
                  </a:ext>
                </a:extLst>
              </p:cNvPr>
              <p:cNvSpPr/>
              <p:nvPr/>
            </p:nvSpPr>
            <p:spPr>
              <a:xfrm>
                <a:off x="2357660" y="2850228"/>
                <a:ext cx="26290" cy="1331396"/>
              </a:xfrm>
              <a:custGeom>
                <a:avLst/>
                <a:gdLst>
                  <a:gd name="connsiteX0" fmla="*/ 0 w 26290"/>
                  <a:gd name="connsiteY0" fmla="*/ 1331397 h 1331396"/>
                  <a:gd name="connsiteX1" fmla="*/ 0 w 26290"/>
                  <a:gd name="connsiteY1" fmla="*/ 0 h 13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90" h="1331396">
                    <a:moveTo>
                      <a:pt x="0" y="1331397"/>
                    </a:moveTo>
                    <a:lnTo>
                      <a:pt x="0" y="0"/>
                    </a:lnTo>
                  </a:path>
                </a:pathLst>
              </a:custGeom>
              <a:noFill/>
              <a:ln w="2100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4C5FBEB-3CBD-42BB-81B3-3180E5B8A01A}"/>
                  </a:ext>
                </a:extLst>
              </p:cNvPr>
              <p:cNvSpPr txBox="1"/>
              <p:nvPr/>
            </p:nvSpPr>
            <p:spPr>
              <a:xfrm>
                <a:off x="2121624" y="4175264"/>
                <a:ext cx="472072" cy="353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5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B7DB5619-2097-43AE-9AC7-A61D6DD847BF}"/>
                </a:ext>
              </a:extLst>
            </p:cNvPr>
            <p:cNvGrpSpPr/>
            <p:nvPr/>
          </p:nvGrpSpPr>
          <p:grpSpPr>
            <a:xfrm>
              <a:off x="3125336" y="2850228"/>
              <a:ext cx="420643" cy="1633152"/>
              <a:chOff x="3125336" y="2850228"/>
              <a:chExt cx="420643" cy="1633152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CF580F8E-E2D4-49B7-B300-26B9DBB6301C}"/>
                  </a:ext>
                </a:extLst>
              </p:cNvPr>
              <p:cNvSpPr/>
              <p:nvPr/>
            </p:nvSpPr>
            <p:spPr>
              <a:xfrm>
                <a:off x="3335657" y="2850228"/>
                <a:ext cx="26290" cy="1331396"/>
              </a:xfrm>
              <a:custGeom>
                <a:avLst/>
                <a:gdLst>
                  <a:gd name="connsiteX0" fmla="*/ 0 w 26290"/>
                  <a:gd name="connsiteY0" fmla="*/ 1331397 h 1331396"/>
                  <a:gd name="connsiteX1" fmla="*/ 0 w 26290"/>
                  <a:gd name="connsiteY1" fmla="*/ 0 h 13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90" h="1331396">
                    <a:moveTo>
                      <a:pt x="0" y="1331397"/>
                    </a:moveTo>
                    <a:lnTo>
                      <a:pt x="0" y="0"/>
                    </a:lnTo>
                  </a:path>
                </a:pathLst>
              </a:custGeom>
              <a:noFill/>
              <a:ln w="2100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543CC6-CD58-4E30-B6EA-0ED23DC7409B}"/>
                  </a:ext>
                </a:extLst>
              </p:cNvPr>
              <p:cNvSpPr txBox="1"/>
              <p:nvPr/>
            </p:nvSpPr>
            <p:spPr>
              <a:xfrm>
                <a:off x="3033896" y="4175264"/>
                <a:ext cx="603523" cy="353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5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B7DB5619-2097-43AE-9AC7-A61D6DD847BF}"/>
                </a:ext>
              </a:extLst>
            </p:cNvPr>
            <p:cNvGrpSpPr/>
            <p:nvPr/>
          </p:nvGrpSpPr>
          <p:grpSpPr>
            <a:xfrm>
              <a:off x="4103332" y="2850228"/>
              <a:ext cx="420643" cy="1633152"/>
              <a:chOff x="4103332" y="2850228"/>
              <a:chExt cx="420643" cy="1633152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0D3392A0-F73C-4E93-8480-5AE958F34DE0}"/>
                  </a:ext>
                </a:extLst>
              </p:cNvPr>
              <p:cNvSpPr/>
              <p:nvPr/>
            </p:nvSpPr>
            <p:spPr>
              <a:xfrm>
                <a:off x="4313654" y="2850228"/>
                <a:ext cx="26290" cy="1331396"/>
              </a:xfrm>
              <a:custGeom>
                <a:avLst/>
                <a:gdLst>
                  <a:gd name="connsiteX0" fmla="*/ 0 w 26290"/>
                  <a:gd name="connsiteY0" fmla="*/ 1331397 h 1331396"/>
                  <a:gd name="connsiteX1" fmla="*/ 0 w 26290"/>
                  <a:gd name="connsiteY1" fmla="*/ 0 h 13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90" h="1331396">
                    <a:moveTo>
                      <a:pt x="0" y="1331397"/>
                    </a:moveTo>
                    <a:lnTo>
                      <a:pt x="0" y="0"/>
                    </a:lnTo>
                  </a:path>
                </a:pathLst>
              </a:custGeom>
              <a:noFill/>
              <a:ln w="2100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8A71AED-74E8-470C-ADC3-30DE2D111C59}"/>
                  </a:ext>
                </a:extLst>
              </p:cNvPr>
              <p:cNvSpPr txBox="1"/>
              <p:nvPr/>
            </p:nvSpPr>
            <p:spPr>
              <a:xfrm>
                <a:off x="4011892" y="4175264"/>
                <a:ext cx="603523" cy="353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5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B7DB5619-2097-43AE-9AC7-A61D6DD847BF}"/>
                </a:ext>
              </a:extLst>
            </p:cNvPr>
            <p:cNvGrpSpPr/>
            <p:nvPr/>
          </p:nvGrpSpPr>
          <p:grpSpPr>
            <a:xfrm>
              <a:off x="5081329" y="2850228"/>
              <a:ext cx="420643" cy="1633152"/>
              <a:chOff x="5081329" y="2850228"/>
              <a:chExt cx="420643" cy="1633152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CD5AB810-C955-4B70-B8F7-6A01D03CCD11}"/>
                  </a:ext>
                </a:extLst>
              </p:cNvPr>
              <p:cNvSpPr/>
              <p:nvPr/>
            </p:nvSpPr>
            <p:spPr>
              <a:xfrm>
                <a:off x="5291651" y="2850228"/>
                <a:ext cx="26290" cy="1331396"/>
              </a:xfrm>
              <a:custGeom>
                <a:avLst/>
                <a:gdLst>
                  <a:gd name="connsiteX0" fmla="*/ 0 w 26290"/>
                  <a:gd name="connsiteY0" fmla="*/ 1331397 h 1331396"/>
                  <a:gd name="connsiteX1" fmla="*/ 0 w 26290"/>
                  <a:gd name="connsiteY1" fmla="*/ 0 h 13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90" h="1331396">
                    <a:moveTo>
                      <a:pt x="0" y="1331397"/>
                    </a:moveTo>
                    <a:lnTo>
                      <a:pt x="0" y="0"/>
                    </a:lnTo>
                  </a:path>
                </a:pathLst>
              </a:custGeom>
              <a:noFill/>
              <a:ln w="2100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75167E-2A7E-4D18-81A2-D494008D84B4}"/>
                  </a:ext>
                </a:extLst>
              </p:cNvPr>
              <p:cNvSpPr txBox="1"/>
              <p:nvPr/>
            </p:nvSpPr>
            <p:spPr>
              <a:xfrm>
                <a:off x="4989889" y="4175264"/>
                <a:ext cx="603523" cy="353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5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B7DB5619-2097-43AE-9AC7-A61D6DD847BF}"/>
                </a:ext>
              </a:extLst>
            </p:cNvPr>
            <p:cNvGrpSpPr/>
            <p:nvPr/>
          </p:nvGrpSpPr>
          <p:grpSpPr>
            <a:xfrm>
              <a:off x="6059327" y="2850228"/>
              <a:ext cx="420643" cy="1633152"/>
              <a:chOff x="6059327" y="2850228"/>
              <a:chExt cx="420643" cy="1633152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98F192F1-1476-4694-B6D3-6E79F0740EE3}"/>
                  </a:ext>
                </a:extLst>
              </p:cNvPr>
              <p:cNvSpPr/>
              <p:nvPr/>
            </p:nvSpPr>
            <p:spPr>
              <a:xfrm>
                <a:off x="6269649" y="2850228"/>
                <a:ext cx="26290" cy="1331396"/>
              </a:xfrm>
              <a:custGeom>
                <a:avLst/>
                <a:gdLst>
                  <a:gd name="connsiteX0" fmla="*/ 0 w 26290"/>
                  <a:gd name="connsiteY0" fmla="*/ 1331397 h 1331396"/>
                  <a:gd name="connsiteX1" fmla="*/ 0 w 26290"/>
                  <a:gd name="connsiteY1" fmla="*/ 0 h 13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90" h="1331396">
                    <a:moveTo>
                      <a:pt x="0" y="1331397"/>
                    </a:moveTo>
                    <a:lnTo>
                      <a:pt x="0" y="0"/>
                    </a:lnTo>
                  </a:path>
                </a:pathLst>
              </a:custGeom>
              <a:noFill/>
              <a:ln w="2100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13128DB-E911-4C69-8210-B12B56E163C7}"/>
                  </a:ext>
                </a:extLst>
              </p:cNvPr>
              <p:cNvSpPr txBox="1"/>
              <p:nvPr/>
            </p:nvSpPr>
            <p:spPr>
              <a:xfrm>
                <a:off x="5967887" y="4175264"/>
                <a:ext cx="603523" cy="353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5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B7DB5619-2097-43AE-9AC7-A61D6DD847BF}"/>
                </a:ext>
              </a:extLst>
            </p:cNvPr>
            <p:cNvGrpSpPr/>
            <p:nvPr/>
          </p:nvGrpSpPr>
          <p:grpSpPr>
            <a:xfrm>
              <a:off x="6971598" y="2850228"/>
              <a:ext cx="552095" cy="1633152"/>
              <a:chOff x="6971598" y="2850228"/>
              <a:chExt cx="552095" cy="1633152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4032F175-D475-494F-9E39-43B4029179AA}"/>
                  </a:ext>
                </a:extLst>
              </p:cNvPr>
              <p:cNvSpPr/>
              <p:nvPr/>
            </p:nvSpPr>
            <p:spPr>
              <a:xfrm>
                <a:off x="7247646" y="2850228"/>
                <a:ext cx="26290" cy="1331396"/>
              </a:xfrm>
              <a:custGeom>
                <a:avLst/>
                <a:gdLst>
                  <a:gd name="connsiteX0" fmla="*/ 0 w 26290"/>
                  <a:gd name="connsiteY0" fmla="*/ 1331397 h 1331396"/>
                  <a:gd name="connsiteX1" fmla="*/ 0 w 26290"/>
                  <a:gd name="connsiteY1" fmla="*/ 0 h 13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90" h="1331396">
                    <a:moveTo>
                      <a:pt x="0" y="1331397"/>
                    </a:moveTo>
                    <a:lnTo>
                      <a:pt x="0" y="0"/>
                    </a:lnTo>
                  </a:path>
                </a:pathLst>
              </a:custGeom>
              <a:noFill/>
              <a:ln w="2100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7BBDEA4-13DB-4229-8DA4-A6AB79EE44E4}"/>
                  </a:ext>
                </a:extLst>
              </p:cNvPr>
              <p:cNvSpPr txBox="1"/>
              <p:nvPr/>
            </p:nvSpPr>
            <p:spPr>
              <a:xfrm>
                <a:off x="6880158" y="4175264"/>
                <a:ext cx="734975" cy="353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5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B7DB5619-2097-43AE-9AC7-A61D6DD847BF}"/>
              </a:ext>
            </a:extLst>
          </p:cNvPr>
          <p:cNvGrpSpPr/>
          <p:nvPr/>
        </p:nvGrpSpPr>
        <p:grpSpPr>
          <a:xfrm>
            <a:off x="1240325" y="3048518"/>
            <a:ext cx="1025319" cy="934816"/>
            <a:chOff x="1240325" y="3048518"/>
            <a:chExt cx="1025319" cy="934816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B23EE58-CA17-499C-BAF5-7CB724DF135F}"/>
                </a:ext>
              </a:extLst>
            </p:cNvPr>
            <p:cNvSpPr txBox="1"/>
            <p:nvPr/>
          </p:nvSpPr>
          <p:spPr>
            <a:xfrm>
              <a:off x="1175175" y="3675219"/>
              <a:ext cx="1181909" cy="353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5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9BEF2E6-A6EB-4B7F-88E0-96510FDAA008}"/>
                </a:ext>
              </a:extLst>
            </p:cNvPr>
            <p:cNvSpPr txBox="1"/>
            <p:nvPr/>
          </p:nvSpPr>
          <p:spPr>
            <a:xfrm>
              <a:off x="1148885" y="3002798"/>
              <a:ext cx="1208199" cy="353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5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F7BFA7D-ABA4-442B-938A-D48DD1C44987}"/>
              </a:ext>
            </a:extLst>
          </p:cNvPr>
          <p:cNvSpPr/>
          <p:nvPr/>
        </p:nvSpPr>
        <p:spPr>
          <a:xfrm>
            <a:off x="2357660" y="3583168"/>
            <a:ext cx="2340962" cy="537937"/>
          </a:xfrm>
          <a:custGeom>
            <a:avLst/>
            <a:gdLst>
              <a:gd name="connsiteX0" fmla="*/ 0 w 2340962"/>
              <a:gd name="connsiteY0" fmla="*/ 537938 h 537937"/>
              <a:gd name="connsiteX1" fmla="*/ 2340962 w 2340962"/>
              <a:gd name="connsiteY1" fmla="*/ 537938 h 537937"/>
              <a:gd name="connsiteX2" fmla="*/ 2340962 w 2340962"/>
              <a:gd name="connsiteY2" fmla="*/ 0 h 537937"/>
              <a:gd name="connsiteX3" fmla="*/ 0 w 2340962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0962" h="537937">
                <a:moveTo>
                  <a:pt x="0" y="537938"/>
                </a:moveTo>
                <a:lnTo>
                  <a:pt x="2340962" y="537938"/>
                </a:lnTo>
                <a:lnTo>
                  <a:pt x="234096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1BF0B10-A91E-4E7C-880F-48E407A32A6E}"/>
              </a:ext>
            </a:extLst>
          </p:cNvPr>
          <p:cNvSpPr/>
          <p:nvPr/>
        </p:nvSpPr>
        <p:spPr>
          <a:xfrm>
            <a:off x="4698623" y="3583168"/>
            <a:ext cx="1820730" cy="537937"/>
          </a:xfrm>
          <a:custGeom>
            <a:avLst/>
            <a:gdLst>
              <a:gd name="connsiteX0" fmla="*/ 0 w 1820730"/>
              <a:gd name="connsiteY0" fmla="*/ 537938 h 537937"/>
              <a:gd name="connsiteX1" fmla="*/ 1820731 w 1820730"/>
              <a:gd name="connsiteY1" fmla="*/ 537938 h 537937"/>
              <a:gd name="connsiteX2" fmla="*/ 1820731 w 1820730"/>
              <a:gd name="connsiteY2" fmla="*/ 0 h 537937"/>
              <a:gd name="connsiteX3" fmla="*/ 0 w 1820730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730" h="537937">
                <a:moveTo>
                  <a:pt x="0" y="537938"/>
                </a:moveTo>
                <a:lnTo>
                  <a:pt x="1820731" y="537938"/>
                </a:lnTo>
                <a:lnTo>
                  <a:pt x="182073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0E217D-835C-4A0D-9C91-8EEA127E062B}"/>
              </a:ext>
            </a:extLst>
          </p:cNvPr>
          <p:cNvSpPr/>
          <p:nvPr/>
        </p:nvSpPr>
        <p:spPr>
          <a:xfrm>
            <a:off x="6519353" y="3583168"/>
            <a:ext cx="364146" cy="537937"/>
          </a:xfrm>
          <a:custGeom>
            <a:avLst/>
            <a:gdLst>
              <a:gd name="connsiteX0" fmla="*/ 0 w 364146"/>
              <a:gd name="connsiteY0" fmla="*/ 537938 h 537937"/>
              <a:gd name="connsiteX1" fmla="*/ 364147 w 364146"/>
              <a:gd name="connsiteY1" fmla="*/ 537938 h 537937"/>
              <a:gd name="connsiteX2" fmla="*/ 364147 w 364146"/>
              <a:gd name="connsiteY2" fmla="*/ 0 h 537937"/>
              <a:gd name="connsiteX3" fmla="*/ 0 w 364146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146" h="537937">
                <a:moveTo>
                  <a:pt x="0" y="537938"/>
                </a:moveTo>
                <a:lnTo>
                  <a:pt x="364147" y="537938"/>
                </a:lnTo>
                <a:lnTo>
                  <a:pt x="364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5D3FB3F-2119-4588-92A3-F744403C4344}"/>
              </a:ext>
            </a:extLst>
          </p:cNvPr>
          <p:cNvSpPr/>
          <p:nvPr/>
        </p:nvSpPr>
        <p:spPr>
          <a:xfrm>
            <a:off x="6883500" y="3583168"/>
            <a:ext cx="156058" cy="537937"/>
          </a:xfrm>
          <a:custGeom>
            <a:avLst/>
            <a:gdLst>
              <a:gd name="connsiteX0" fmla="*/ 0 w 156058"/>
              <a:gd name="connsiteY0" fmla="*/ 537938 h 537937"/>
              <a:gd name="connsiteX1" fmla="*/ 156059 w 156058"/>
              <a:gd name="connsiteY1" fmla="*/ 537938 h 537937"/>
              <a:gd name="connsiteX2" fmla="*/ 156059 w 156058"/>
              <a:gd name="connsiteY2" fmla="*/ 0 h 537937"/>
              <a:gd name="connsiteX3" fmla="*/ 0 w 156058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058" h="537937">
                <a:moveTo>
                  <a:pt x="0" y="537938"/>
                </a:moveTo>
                <a:lnTo>
                  <a:pt x="156059" y="537938"/>
                </a:lnTo>
                <a:lnTo>
                  <a:pt x="1560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2537E5A-C80C-4C45-B9F9-2591F651F806}"/>
              </a:ext>
            </a:extLst>
          </p:cNvPr>
          <p:cNvSpPr/>
          <p:nvPr/>
        </p:nvSpPr>
        <p:spPr>
          <a:xfrm>
            <a:off x="7039558" y="3583168"/>
            <a:ext cx="208087" cy="537937"/>
          </a:xfrm>
          <a:custGeom>
            <a:avLst/>
            <a:gdLst>
              <a:gd name="connsiteX0" fmla="*/ 0 w 208087"/>
              <a:gd name="connsiteY0" fmla="*/ 537938 h 537937"/>
              <a:gd name="connsiteX1" fmla="*/ 208088 w 208087"/>
              <a:gd name="connsiteY1" fmla="*/ 537938 h 537937"/>
              <a:gd name="connsiteX2" fmla="*/ 208088 w 208087"/>
              <a:gd name="connsiteY2" fmla="*/ 0 h 537937"/>
              <a:gd name="connsiteX3" fmla="*/ 0 w 208087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087" h="537937">
                <a:moveTo>
                  <a:pt x="0" y="537938"/>
                </a:moveTo>
                <a:lnTo>
                  <a:pt x="208088" y="537938"/>
                </a:lnTo>
                <a:lnTo>
                  <a:pt x="20808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F31DE76-BD41-4B23-B485-538958AB9F3B}"/>
              </a:ext>
            </a:extLst>
          </p:cNvPr>
          <p:cNvSpPr/>
          <p:nvPr/>
        </p:nvSpPr>
        <p:spPr>
          <a:xfrm>
            <a:off x="2357660" y="2910747"/>
            <a:ext cx="1681813" cy="537937"/>
          </a:xfrm>
          <a:custGeom>
            <a:avLst/>
            <a:gdLst>
              <a:gd name="connsiteX0" fmla="*/ 0 w 1681813"/>
              <a:gd name="connsiteY0" fmla="*/ 537938 h 537937"/>
              <a:gd name="connsiteX1" fmla="*/ 1681813 w 1681813"/>
              <a:gd name="connsiteY1" fmla="*/ 537938 h 537937"/>
              <a:gd name="connsiteX2" fmla="*/ 1681813 w 1681813"/>
              <a:gd name="connsiteY2" fmla="*/ 0 h 537937"/>
              <a:gd name="connsiteX3" fmla="*/ 0 w 1681813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1813" h="537937">
                <a:moveTo>
                  <a:pt x="0" y="537938"/>
                </a:moveTo>
                <a:lnTo>
                  <a:pt x="1681813" y="537938"/>
                </a:lnTo>
                <a:lnTo>
                  <a:pt x="168181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BE92CEC-CF3D-4D6C-AAA6-46CDBCDA0E46}"/>
              </a:ext>
            </a:extLst>
          </p:cNvPr>
          <p:cNvSpPr/>
          <p:nvPr/>
        </p:nvSpPr>
        <p:spPr>
          <a:xfrm>
            <a:off x="4039473" y="2910747"/>
            <a:ext cx="2134084" cy="537937"/>
          </a:xfrm>
          <a:custGeom>
            <a:avLst/>
            <a:gdLst>
              <a:gd name="connsiteX0" fmla="*/ 0 w 2134084"/>
              <a:gd name="connsiteY0" fmla="*/ 537938 h 537937"/>
              <a:gd name="connsiteX1" fmla="*/ 2134084 w 2134084"/>
              <a:gd name="connsiteY1" fmla="*/ 537938 h 537937"/>
              <a:gd name="connsiteX2" fmla="*/ 2134084 w 2134084"/>
              <a:gd name="connsiteY2" fmla="*/ 0 h 537937"/>
              <a:gd name="connsiteX3" fmla="*/ 0 w 2134084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4084" h="537937">
                <a:moveTo>
                  <a:pt x="0" y="537938"/>
                </a:moveTo>
                <a:lnTo>
                  <a:pt x="2134084" y="537938"/>
                </a:lnTo>
                <a:lnTo>
                  <a:pt x="213408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87D84C1-6D54-4ACF-BBA3-EDED28E7C7CE}"/>
              </a:ext>
            </a:extLst>
          </p:cNvPr>
          <p:cNvSpPr/>
          <p:nvPr/>
        </p:nvSpPr>
        <p:spPr>
          <a:xfrm>
            <a:off x="6173558" y="2910747"/>
            <a:ext cx="791441" cy="537937"/>
          </a:xfrm>
          <a:custGeom>
            <a:avLst/>
            <a:gdLst>
              <a:gd name="connsiteX0" fmla="*/ 0 w 791441"/>
              <a:gd name="connsiteY0" fmla="*/ 537938 h 537937"/>
              <a:gd name="connsiteX1" fmla="*/ 791442 w 791441"/>
              <a:gd name="connsiteY1" fmla="*/ 537938 h 537937"/>
              <a:gd name="connsiteX2" fmla="*/ 791442 w 791441"/>
              <a:gd name="connsiteY2" fmla="*/ 0 h 537937"/>
              <a:gd name="connsiteX3" fmla="*/ 0 w 791441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1441" h="537937">
                <a:moveTo>
                  <a:pt x="0" y="537938"/>
                </a:moveTo>
                <a:lnTo>
                  <a:pt x="791442" y="537938"/>
                </a:lnTo>
                <a:lnTo>
                  <a:pt x="79144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A1E30FF-E5DE-4951-89D2-84C3A41FEC64}"/>
              </a:ext>
            </a:extLst>
          </p:cNvPr>
          <p:cNvSpPr/>
          <p:nvPr/>
        </p:nvSpPr>
        <p:spPr>
          <a:xfrm>
            <a:off x="6964999" y="2910747"/>
            <a:ext cx="183716" cy="537937"/>
          </a:xfrm>
          <a:custGeom>
            <a:avLst/>
            <a:gdLst>
              <a:gd name="connsiteX0" fmla="*/ 0 w 183716"/>
              <a:gd name="connsiteY0" fmla="*/ 537938 h 537937"/>
              <a:gd name="connsiteX1" fmla="*/ 183716 w 183716"/>
              <a:gd name="connsiteY1" fmla="*/ 537938 h 537937"/>
              <a:gd name="connsiteX2" fmla="*/ 183716 w 183716"/>
              <a:gd name="connsiteY2" fmla="*/ 0 h 537937"/>
              <a:gd name="connsiteX3" fmla="*/ 0 w 183716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16" h="537937">
                <a:moveTo>
                  <a:pt x="0" y="537938"/>
                </a:moveTo>
                <a:lnTo>
                  <a:pt x="183716" y="537938"/>
                </a:lnTo>
                <a:lnTo>
                  <a:pt x="18371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6E743A9-925F-4EB1-A441-21D3750854CD}"/>
              </a:ext>
            </a:extLst>
          </p:cNvPr>
          <p:cNvSpPr/>
          <p:nvPr/>
        </p:nvSpPr>
        <p:spPr>
          <a:xfrm>
            <a:off x="7148716" y="2910747"/>
            <a:ext cx="98930" cy="537937"/>
          </a:xfrm>
          <a:custGeom>
            <a:avLst/>
            <a:gdLst>
              <a:gd name="connsiteX0" fmla="*/ 0 w 98930"/>
              <a:gd name="connsiteY0" fmla="*/ 537938 h 537937"/>
              <a:gd name="connsiteX1" fmla="*/ 98930 w 98930"/>
              <a:gd name="connsiteY1" fmla="*/ 537938 h 537937"/>
              <a:gd name="connsiteX2" fmla="*/ 98930 w 98930"/>
              <a:gd name="connsiteY2" fmla="*/ 0 h 537937"/>
              <a:gd name="connsiteX3" fmla="*/ 0 w 98930"/>
              <a:gd name="connsiteY3" fmla="*/ 0 h 5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930" h="537937">
                <a:moveTo>
                  <a:pt x="0" y="537938"/>
                </a:moveTo>
                <a:lnTo>
                  <a:pt x="98930" y="537938"/>
                </a:lnTo>
                <a:lnTo>
                  <a:pt x="9893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2B42660-6D51-46F3-A633-D426A3937D4D}"/>
              </a:ext>
            </a:extLst>
          </p:cNvPr>
          <p:cNvSpPr/>
          <p:nvPr/>
        </p:nvSpPr>
        <p:spPr>
          <a:xfrm>
            <a:off x="2357660" y="2850228"/>
            <a:ext cx="26290" cy="1331396"/>
          </a:xfrm>
          <a:custGeom>
            <a:avLst/>
            <a:gdLst>
              <a:gd name="connsiteX0" fmla="*/ 0 w 26290"/>
              <a:gd name="connsiteY0" fmla="*/ 1331397 h 1331396"/>
              <a:gd name="connsiteX1" fmla="*/ 0 w 26290"/>
              <a:gd name="connsiteY1" fmla="*/ 0 h 133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290" h="1331396">
                <a:moveTo>
                  <a:pt x="0" y="1331397"/>
                </a:moveTo>
                <a:lnTo>
                  <a:pt x="0" y="0"/>
                </a:lnTo>
              </a:path>
            </a:pathLst>
          </a:custGeom>
          <a:noFill/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8AE8B36-8DF5-46F8-BC26-92F669843A88}"/>
              </a:ext>
            </a:extLst>
          </p:cNvPr>
          <p:cNvSpPr/>
          <p:nvPr/>
        </p:nvSpPr>
        <p:spPr>
          <a:xfrm>
            <a:off x="7247646" y="2850228"/>
            <a:ext cx="26290" cy="1331396"/>
          </a:xfrm>
          <a:custGeom>
            <a:avLst/>
            <a:gdLst>
              <a:gd name="connsiteX0" fmla="*/ 0 w 26290"/>
              <a:gd name="connsiteY0" fmla="*/ 1331397 h 1331396"/>
              <a:gd name="connsiteX1" fmla="*/ 0 w 26290"/>
              <a:gd name="connsiteY1" fmla="*/ 0 h 133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290" h="1331396">
                <a:moveTo>
                  <a:pt x="0" y="1331397"/>
                </a:moveTo>
                <a:lnTo>
                  <a:pt x="0" y="0"/>
                </a:lnTo>
              </a:path>
            </a:pathLst>
          </a:custGeom>
          <a:noFill/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F4B872FB-8DD0-427F-9AEB-DB00572C19BC}"/>
              </a:ext>
            </a:extLst>
          </p:cNvPr>
          <p:cNvSpPr/>
          <p:nvPr/>
        </p:nvSpPr>
        <p:spPr>
          <a:xfrm>
            <a:off x="2357660" y="4181625"/>
            <a:ext cx="4889985" cy="26239"/>
          </a:xfrm>
          <a:custGeom>
            <a:avLst/>
            <a:gdLst>
              <a:gd name="connsiteX0" fmla="*/ 0 w 4889985"/>
              <a:gd name="connsiteY0" fmla="*/ 0 h 26239"/>
              <a:gd name="connsiteX1" fmla="*/ 4889986 w 4889985"/>
              <a:gd name="connsiteY1" fmla="*/ 0 h 26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89985" h="26239">
                <a:moveTo>
                  <a:pt x="0" y="0"/>
                </a:moveTo>
                <a:lnTo>
                  <a:pt x="4889986" y="0"/>
                </a:lnTo>
              </a:path>
            </a:pathLst>
          </a:custGeom>
          <a:noFill/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53797A8-E369-4A3E-9538-1590DDE602E7}"/>
              </a:ext>
            </a:extLst>
          </p:cNvPr>
          <p:cNvSpPr/>
          <p:nvPr/>
        </p:nvSpPr>
        <p:spPr>
          <a:xfrm>
            <a:off x="2357660" y="2850228"/>
            <a:ext cx="4889985" cy="26239"/>
          </a:xfrm>
          <a:custGeom>
            <a:avLst/>
            <a:gdLst>
              <a:gd name="connsiteX0" fmla="*/ 0 w 4889985"/>
              <a:gd name="connsiteY0" fmla="*/ 0 h 26239"/>
              <a:gd name="connsiteX1" fmla="*/ 4889986 w 4889985"/>
              <a:gd name="connsiteY1" fmla="*/ 0 h 26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89985" h="26239">
                <a:moveTo>
                  <a:pt x="0" y="0"/>
                </a:moveTo>
                <a:lnTo>
                  <a:pt x="4889986" y="0"/>
                </a:lnTo>
              </a:path>
            </a:pathLst>
          </a:custGeom>
          <a:noFill/>
          <a:ln w="262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B7DB5619-2097-43AE-9AC7-A61D6DD847BF}"/>
              </a:ext>
            </a:extLst>
          </p:cNvPr>
          <p:cNvGrpSpPr/>
          <p:nvPr/>
        </p:nvGrpSpPr>
        <p:grpSpPr>
          <a:xfrm>
            <a:off x="311081" y="4835117"/>
            <a:ext cx="8056766" cy="262395"/>
            <a:chOff x="311081" y="4536804"/>
            <a:chExt cx="8056766" cy="262395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4ED73C8-C235-4E42-A126-0C40038FEE9A}"/>
                </a:ext>
              </a:extLst>
            </p:cNvPr>
            <p:cNvSpPr/>
            <p:nvPr/>
          </p:nvSpPr>
          <p:spPr>
            <a:xfrm>
              <a:off x="311081" y="4599779"/>
              <a:ext cx="420643" cy="146967"/>
            </a:xfrm>
            <a:custGeom>
              <a:avLst/>
              <a:gdLst>
                <a:gd name="connsiteX0" fmla="*/ 0 w 420643"/>
                <a:gd name="connsiteY0" fmla="*/ 146968 h 146967"/>
                <a:gd name="connsiteX1" fmla="*/ 420643 w 420643"/>
                <a:gd name="connsiteY1" fmla="*/ 146968 h 146967"/>
                <a:gd name="connsiteX2" fmla="*/ 420643 w 420643"/>
                <a:gd name="connsiteY2" fmla="*/ 0 h 146967"/>
                <a:gd name="connsiteX3" fmla="*/ 0 w 420643"/>
                <a:gd name="connsiteY3" fmla="*/ 0 h 146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0643" h="146967">
                  <a:moveTo>
                    <a:pt x="0" y="146968"/>
                  </a:moveTo>
                  <a:lnTo>
                    <a:pt x="420643" y="146968"/>
                  </a:lnTo>
                  <a:lnTo>
                    <a:pt x="4206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625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BFF3ECD-E382-40F7-B112-6ABF4C4FA91C}"/>
                </a:ext>
              </a:extLst>
            </p:cNvPr>
            <p:cNvSpPr txBox="1"/>
            <p:nvPr/>
          </p:nvSpPr>
          <p:spPr>
            <a:xfrm>
              <a:off x="808541" y="4491084"/>
              <a:ext cx="1760294" cy="353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5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8565978-7AC7-421B-875D-23556E72095A}"/>
                </a:ext>
              </a:extLst>
            </p:cNvPr>
            <p:cNvSpPr/>
            <p:nvPr/>
          </p:nvSpPr>
          <p:spPr>
            <a:xfrm>
              <a:off x="2871159" y="4599779"/>
              <a:ext cx="420643" cy="146967"/>
            </a:xfrm>
            <a:custGeom>
              <a:avLst/>
              <a:gdLst>
                <a:gd name="connsiteX0" fmla="*/ 0 w 420643"/>
                <a:gd name="connsiteY0" fmla="*/ 146968 h 146967"/>
                <a:gd name="connsiteX1" fmla="*/ 420644 w 420643"/>
                <a:gd name="connsiteY1" fmla="*/ 146968 h 146967"/>
                <a:gd name="connsiteX2" fmla="*/ 420644 w 420643"/>
                <a:gd name="connsiteY2" fmla="*/ 0 h 146967"/>
                <a:gd name="connsiteX3" fmla="*/ 0 w 420643"/>
                <a:gd name="connsiteY3" fmla="*/ 0 h 146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0643" h="146967">
                  <a:moveTo>
                    <a:pt x="0" y="146968"/>
                  </a:moveTo>
                  <a:lnTo>
                    <a:pt x="420644" y="146968"/>
                  </a:lnTo>
                  <a:lnTo>
                    <a:pt x="4206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625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235C57A-D955-4D86-95A1-789D7318025F}"/>
                </a:ext>
              </a:extLst>
            </p:cNvPr>
            <p:cNvSpPr txBox="1"/>
            <p:nvPr/>
          </p:nvSpPr>
          <p:spPr>
            <a:xfrm>
              <a:off x="3368620" y="4491084"/>
              <a:ext cx="314331" cy="353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5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4EFA4BB-364E-4B52-9858-AA88662B4414}"/>
                </a:ext>
              </a:extLst>
            </p:cNvPr>
            <p:cNvSpPr/>
            <p:nvPr/>
          </p:nvSpPr>
          <p:spPr>
            <a:xfrm>
              <a:off x="3998803" y="4599779"/>
              <a:ext cx="420643" cy="146967"/>
            </a:xfrm>
            <a:custGeom>
              <a:avLst/>
              <a:gdLst>
                <a:gd name="connsiteX0" fmla="*/ 0 w 420643"/>
                <a:gd name="connsiteY0" fmla="*/ 146968 h 146967"/>
                <a:gd name="connsiteX1" fmla="*/ 420644 w 420643"/>
                <a:gd name="connsiteY1" fmla="*/ 146968 h 146967"/>
                <a:gd name="connsiteX2" fmla="*/ 420644 w 420643"/>
                <a:gd name="connsiteY2" fmla="*/ 0 h 146967"/>
                <a:gd name="connsiteX3" fmla="*/ 0 w 420643"/>
                <a:gd name="connsiteY3" fmla="*/ 0 h 146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0643" h="146967">
                  <a:moveTo>
                    <a:pt x="0" y="146968"/>
                  </a:moveTo>
                  <a:lnTo>
                    <a:pt x="420644" y="146968"/>
                  </a:lnTo>
                  <a:lnTo>
                    <a:pt x="4206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625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947E50F-551B-44C9-9185-F894D84E03D3}"/>
                </a:ext>
              </a:extLst>
            </p:cNvPr>
            <p:cNvSpPr txBox="1"/>
            <p:nvPr/>
          </p:nvSpPr>
          <p:spPr>
            <a:xfrm>
              <a:off x="4496264" y="4491084"/>
              <a:ext cx="314331" cy="353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5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3A4D5C8-9289-4536-98C2-B4FFCF5F30AD}"/>
                </a:ext>
              </a:extLst>
            </p:cNvPr>
            <p:cNvSpPr/>
            <p:nvPr/>
          </p:nvSpPr>
          <p:spPr>
            <a:xfrm>
              <a:off x="5126470" y="4599779"/>
              <a:ext cx="420643" cy="146967"/>
            </a:xfrm>
            <a:custGeom>
              <a:avLst/>
              <a:gdLst>
                <a:gd name="connsiteX0" fmla="*/ 0 w 420643"/>
                <a:gd name="connsiteY0" fmla="*/ 146968 h 146967"/>
                <a:gd name="connsiteX1" fmla="*/ 420644 w 420643"/>
                <a:gd name="connsiteY1" fmla="*/ 146968 h 146967"/>
                <a:gd name="connsiteX2" fmla="*/ 420644 w 420643"/>
                <a:gd name="connsiteY2" fmla="*/ 0 h 146967"/>
                <a:gd name="connsiteX3" fmla="*/ 0 w 420643"/>
                <a:gd name="connsiteY3" fmla="*/ 0 h 146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0643" h="146967">
                  <a:moveTo>
                    <a:pt x="0" y="146968"/>
                  </a:moveTo>
                  <a:lnTo>
                    <a:pt x="420644" y="146968"/>
                  </a:lnTo>
                  <a:lnTo>
                    <a:pt x="4206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625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31B0B54-90E2-4803-B6D4-57325C2F4F95}"/>
                </a:ext>
              </a:extLst>
            </p:cNvPr>
            <p:cNvSpPr txBox="1"/>
            <p:nvPr/>
          </p:nvSpPr>
          <p:spPr>
            <a:xfrm>
              <a:off x="5623931" y="4491084"/>
              <a:ext cx="314331" cy="353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5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86BA9DE-C56B-4663-9F1D-E06562130F0F}"/>
                </a:ext>
              </a:extLst>
            </p:cNvPr>
            <p:cNvSpPr/>
            <p:nvPr/>
          </p:nvSpPr>
          <p:spPr>
            <a:xfrm>
              <a:off x="6254111" y="4599779"/>
              <a:ext cx="420643" cy="146967"/>
            </a:xfrm>
            <a:custGeom>
              <a:avLst/>
              <a:gdLst>
                <a:gd name="connsiteX0" fmla="*/ 0 w 420643"/>
                <a:gd name="connsiteY0" fmla="*/ 146968 h 146967"/>
                <a:gd name="connsiteX1" fmla="*/ 420644 w 420643"/>
                <a:gd name="connsiteY1" fmla="*/ 146968 h 146967"/>
                <a:gd name="connsiteX2" fmla="*/ 420644 w 420643"/>
                <a:gd name="connsiteY2" fmla="*/ 0 h 146967"/>
                <a:gd name="connsiteX3" fmla="*/ 0 w 420643"/>
                <a:gd name="connsiteY3" fmla="*/ 0 h 146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0643" h="146967">
                  <a:moveTo>
                    <a:pt x="0" y="146968"/>
                  </a:moveTo>
                  <a:lnTo>
                    <a:pt x="420644" y="146968"/>
                  </a:lnTo>
                  <a:lnTo>
                    <a:pt x="4206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625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19F725D-9EF9-4F07-8DD4-028CF772FBD7}"/>
                </a:ext>
              </a:extLst>
            </p:cNvPr>
            <p:cNvSpPr txBox="1"/>
            <p:nvPr/>
          </p:nvSpPr>
          <p:spPr>
            <a:xfrm>
              <a:off x="6751572" y="4491084"/>
              <a:ext cx="1707714" cy="353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5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2AF408-6048-43A0-B1F0-A67E9A0163CD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6f9e58f7-d1e4-4b3c-85fb-268101084292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3ff2fa63-d22b-4bb2-9a0e-763a487e02e4"/>
  </ds:schemaRefs>
</ds:datastoreItem>
</file>

<file path=customXml/itemProps2.xml><?xml version="1.0" encoding="utf-8"?>
<ds:datastoreItem xmlns:ds="http://schemas.openxmlformats.org/officeDocument/2006/customXml" ds:itemID="{EE979823-5884-418D-9C9B-641377A1E6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EDD713-F04A-4498-969A-94A97A5DCE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fig-A-29</Template>
  <TotalTime>98</TotalTime>
  <Words>43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Integrate Multidisciplinary Data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 Multidisciplinary Data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2021-02-25T00:58:52Z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