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98B0E-4FD5-42C2-A34F-66DDE88B5CA3}" v="7" dt="2021-02-25T00:57:05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0A898B0E-4FD5-42C2-A34F-66DDE88B5CA3}"/>
    <pc:docChg chg="custSel modSld">
      <pc:chgData name="Christopher Keane" userId="2677a39a-78fe-4da0-ac2a-39406820a4c7" providerId="ADAL" clId="{0A898B0E-4FD5-42C2-A34F-66DDE88B5CA3}" dt="2021-02-25T00:56:55.063" v="22" actId="1036"/>
      <pc:docMkLst>
        <pc:docMk/>
      </pc:docMkLst>
      <pc:sldChg chg="addSp delSp modSp mod">
        <pc:chgData name="Christopher Keane" userId="2677a39a-78fe-4da0-ac2a-39406820a4c7" providerId="ADAL" clId="{0A898B0E-4FD5-42C2-A34F-66DDE88B5CA3}" dt="2021-02-25T00:56:55.063" v="22" actId="1036"/>
        <pc:sldMkLst>
          <pc:docMk/>
          <pc:sldMk cId="0" sldId="256"/>
        </pc:sldMkLst>
        <pc:spChg chg="mod">
          <ac:chgData name="Christopher Keane" userId="2677a39a-78fe-4da0-ac2a-39406820a4c7" providerId="ADAL" clId="{0A898B0E-4FD5-42C2-A34F-66DDE88B5CA3}" dt="2021-02-25T00:55:42.590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6" creationId="{2E8088DD-66D8-43F4-BD86-4B41A16084FD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9" creationId="{EC51BF77-230D-431F-8051-19234108C20F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10" creationId="{9AED0E1E-2723-4B5B-B509-07ADB06B42B2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12" creationId="{26B224E9-B856-4209-8D66-A3929428D71E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13" creationId="{820BF2EE-5B7C-4909-8543-7069D154BB54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15" creationId="{23C92C98-FDB6-4832-8607-9E1684CA6C5B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16" creationId="{A2BA342A-1E82-4A54-B4CF-34E7825FC160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18" creationId="{5292CB99-17D8-4C7B-A1AD-E73F4C9FD52D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19" creationId="{FC679304-0F61-463A-BB08-F85AA066F266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21" creationId="{6EA96D8C-1823-42B0-AE83-35890A8AEECA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22" creationId="{5F6E23FE-D908-4A53-96D2-0E05076C31F4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24" creationId="{61A8255D-36A1-476F-A8AF-121BE1668267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25" creationId="{26EFD134-6642-4AC4-A80E-B4ECBB2AC20D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27" creationId="{2269165D-0D25-45E6-B5AF-34929A76BBEB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28" creationId="{42175530-BD38-4262-8571-08EF46A344CC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29" creationId="{DBEB57D6-005E-4976-9CD1-9C5F13A7E129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0" creationId="{4A947F28-FC6E-47EF-A939-F9D8C38F6512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1" creationId="{3B7EB01A-D952-43E9-8250-6EE4905579BB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2" creationId="{8DDA2639-2984-4679-9819-7F8200440D79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3" creationId="{ADCD419F-9E20-4422-9B4F-3DED5DE701C7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4" creationId="{B25803DC-6C07-4A5A-9135-A9EDB0684D1C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5" creationId="{47AC759A-CEE9-4852-8D7C-1AD90A039460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6" creationId="{CA7300C3-39FC-48CD-9026-46712168FF9E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7" creationId="{A4625215-51AC-422F-A324-EA4E79295067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8" creationId="{FBCA65F1-05FA-469E-A5D9-B01A070E22BF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39" creationId="{98DE0397-6751-481D-BD8D-69FB1E10E750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0" creationId="{A56DBAE3-C36C-479F-A579-D66125A7CBE6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1" creationId="{04382900-468B-4E54-A7DC-DD886C50DAE1}"/>
          </ac:spMkLst>
        </pc:spChg>
        <pc:spChg chg="mod topLvl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2" creationId="{F5DEC6A5-61D7-4DC8-BA77-DEAC075CDE00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4" creationId="{0FCB3347-6689-42CF-B484-CFBE755B3640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5" creationId="{7194951F-F5F7-4DD7-862E-184B8A1BA270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6" creationId="{AB387296-362D-443E-AEB1-1C962FB13D82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7" creationId="{912AF2C0-CD4B-4A84-9D0B-66D979056542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8" creationId="{B893A2BA-AD85-4554-B8AB-31BEFEC74B88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49" creationId="{7C2523E1-8FD9-4712-87FC-8733DF8676D2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0" creationId="{CC182E65-A597-443D-8615-C7243CD8598B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1" creationId="{202BF6AB-5552-4CD7-8F4B-C4578FE83513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2" creationId="{22D7CFAA-1D70-4441-9B32-443A8EEB8BE8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3" creationId="{D49EEE33-4866-4E42-8E9F-769C74E6535F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5" creationId="{B5BB9E53-B5AA-4BBA-ABEE-2E5F79BFC105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6" creationId="{1A92972B-3BD2-4BEF-B818-939138371847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7" creationId="{D756D66F-99DB-4498-ACA1-4BEB832CECD0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8" creationId="{B7D095ED-F90D-47E9-A976-EE7D8C799438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59" creationId="{8D1D41C1-21BE-4E08-A738-FCEEDA6FD1C2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60" creationId="{C5AFD633-C070-4B32-8EF3-CB50AA831B11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61" creationId="{7D61D704-3FA3-4914-AC6F-BC349F8940AD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62" creationId="{ACE1ECCD-5E6D-4F46-A0ED-7D6010365E25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63" creationId="{DDE3F464-AB34-425A-89C0-7D4B00A74338}"/>
          </ac:spMkLst>
        </pc:spChg>
        <pc:spChg chg="mod">
          <ac:chgData name="Christopher Keane" userId="2677a39a-78fe-4da0-ac2a-39406820a4c7" providerId="ADAL" clId="{0A898B0E-4FD5-42C2-A34F-66DDE88B5CA3}" dt="2021-02-25T00:56:49.891" v="7" actId="165"/>
          <ac:spMkLst>
            <pc:docMk/>
            <pc:sldMk cId="0" sldId="256"/>
            <ac:spMk id="64" creationId="{87903660-2444-4DCC-A7BC-0778100A26D7}"/>
          </ac:spMkLst>
        </pc:spChg>
        <pc:grpChg chg="del mod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5" creationId="{B6007176-06FB-4766-B886-8FE3B12C65A6}"/>
          </ac:grpSpMkLst>
        </pc:grpChg>
        <pc:grpChg chg="mod topLvl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7" creationId="{B6007176-06FB-4766-B886-8FE3B12C65A6}"/>
          </ac:grpSpMkLst>
        </pc:grpChg>
        <pc:grpChg chg="mod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8" creationId="{B6007176-06FB-4766-B886-8FE3B12C65A6}"/>
          </ac:grpSpMkLst>
        </pc:grpChg>
        <pc:grpChg chg="mod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11" creationId="{B6007176-06FB-4766-B886-8FE3B12C65A6}"/>
          </ac:grpSpMkLst>
        </pc:grpChg>
        <pc:grpChg chg="mod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14" creationId="{B6007176-06FB-4766-B886-8FE3B12C65A6}"/>
          </ac:grpSpMkLst>
        </pc:grpChg>
        <pc:grpChg chg="mod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17" creationId="{B6007176-06FB-4766-B886-8FE3B12C65A6}"/>
          </ac:grpSpMkLst>
        </pc:grpChg>
        <pc:grpChg chg="mod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20" creationId="{B6007176-06FB-4766-B886-8FE3B12C65A6}"/>
          </ac:grpSpMkLst>
        </pc:grpChg>
        <pc:grpChg chg="mod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23" creationId="{B6007176-06FB-4766-B886-8FE3B12C65A6}"/>
          </ac:grpSpMkLst>
        </pc:grpChg>
        <pc:grpChg chg="mod topLvl">
          <ac:chgData name="Christopher Keane" userId="2677a39a-78fe-4da0-ac2a-39406820a4c7" providerId="ADAL" clId="{0A898B0E-4FD5-42C2-A34F-66DDE88B5CA3}" dt="2021-02-25T00:56:49.891" v="7" actId="165"/>
          <ac:grpSpMkLst>
            <pc:docMk/>
            <pc:sldMk cId="0" sldId="256"/>
            <ac:grpSpMk id="26" creationId="{B6007176-06FB-4766-B886-8FE3B12C65A6}"/>
          </ac:grpSpMkLst>
        </pc:grpChg>
        <pc:grpChg chg="mod topLvl">
          <ac:chgData name="Christopher Keane" userId="2677a39a-78fe-4da0-ac2a-39406820a4c7" providerId="ADAL" clId="{0A898B0E-4FD5-42C2-A34F-66DDE88B5CA3}" dt="2021-02-25T00:56:55.063" v="22" actId="1036"/>
          <ac:grpSpMkLst>
            <pc:docMk/>
            <pc:sldMk cId="0" sldId="256"/>
            <ac:grpSpMk id="43" creationId="{B6007176-06FB-4766-B886-8FE3B12C65A6}"/>
          </ac:grpSpMkLst>
        </pc:grpChg>
        <pc:grpChg chg="del mod topLvl">
          <ac:chgData name="Christopher Keane" userId="2677a39a-78fe-4da0-ac2a-39406820a4c7" providerId="ADAL" clId="{0A898B0E-4FD5-42C2-A34F-66DDE88B5CA3}" dt="2021-02-25T00:56:52.391" v="8" actId="478"/>
          <ac:grpSpMkLst>
            <pc:docMk/>
            <pc:sldMk cId="0" sldId="256"/>
            <ac:grpSpMk id="54" creationId="{B6007176-06FB-4766-B886-8FE3B12C65A6}"/>
          </ac:grpSpMkLst>
        </pc:grpChg>
        <pc:picChg chg="add del mod">
          <ac:chgData name="Christopher Keane" userId="2677a39a-78fe-4da0-ac2a-39406820a4c7" providerId="ADAL" clId="{0A898B0E-4FD5-42C2-A34F-66DDE88B5CA3}" dt="2021-02-25T00:56:40.595" v="5" actId="27803"/>
          <ac:picMkLst>
            <pc:docMk/>
            <pc:sldMk cId="0" sldId="256"/>
            <ac:picMk id="4" creationId="{B6007176-06FB-4766-B886-8FE3B12C65A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486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A-19</a:t>
            </a:r>
          </a:p>
          <a:p>
            <a:r>
              <a:t>Survey Category: Have strong field skills and a working knowledge of GIS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8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5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9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7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3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7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8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0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28235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Strong Field and GIS skills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E8088DD-66D8-43F4-BD86-4B41A16084FD}"/>
              </a:ext>
            </a:extLst>
          </p:cNvPr>
          <p:cNvSpPr/>
          <p:nvPr/>
        </p:nvSpPr>
        <p:spPr>
          <a:xfrm>
            <a:off x="2530031" y="2899803"/>
            <a:ext cx="5177393" cy="1420979"/>
          </a:xfrm>
          <a:custGeom>
            <a:avLst/>
            <a:gdLst>
              <a:gd name="connsiteX0" fmla="*/ 0 w 5402360"/>
              <a:gd name="connsiteY0" fmla="*/ 1470901 h 1470900"/>
              <a:gd name="connsiteX1" fmla="*/ 5402361 w 5402360"/>
              <a:gd name="connsiteY1" fmla="*/ 1470901 h 1470900"/>
              <a:gd name="connsiteX2" fmla="*/ 5402361 w 5402360"/>
              <a:gd name="connsiteY2" fmla="*/ 0 h 1470900"/>
              <a:gd name="connsiteX3" fmla="*/ 0 w 5402360"/>
              <a:gd name="connsiteY3" fmla="*/ 0 h 147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2360" h="1470900">
                <a:moveTo>
                  <a:pt x="0" y="1470901"/>
                </a:moveTo>
                <a:lnTo>
                  <a:pt x="5402361" y="1470901"/>
                </a:lnTo>
                <a:lnTo>
                  <a:pt x="540236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B6007176-06FB-4766-B886-8FE3B12C65A6}"/>
              </a:ext>
            </a:extLst>
          </p:cNvPr>
          <p:cNvGrpSpPr/>
          <p:nvPr/>
        </p:nvGrpSpPr>
        <p:grpSpPr>
          <a:xfrm>
            <a:off x="2376936" y="2899803"/>
            <a:ext cx="5622760" cy="1743039"/>
            <a:chOff x="2093782" y="2826726"/>
            <a:chExt cx="5867079" cy="1804274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B6007176-06FB-4766-B886-8FE3B12C65A6}"/>
                </a:ext>
              </a:extLst>
            </p:cNvPr>
            <p:cNvGrpSpPr/>
            <p:nvPr/>
          </p:nvGrpSpPr>
          <p:grpSpPr>
            <a:xfrm>
              <a:off x="2093782" y="2826726"/>
              <a:ext cx="319494" cy="1804274"/>
              <a:chOff x="2093782" y="2826726"/>
              <a:chExt cx="319494" cy="1804274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EC51BF77-230D-431F-8051-19234108C20F}"/>
                  </a:ext>
                </a:extLst>
              </p:cNvPr>
              <p:cNvSpPr/>
              <p:nvPr/>
            </p:nvSpPr>
            <p:spPr>
              <a:xfrm>
                <a:off x="2253529" y="2826726"/>
                <a:ext cx="29044" cy="1470900"/>
              </a:xfrm>
              <a:custGeom>
                <a:avLst/>
                <a:gdLst>
                  <a:gd name="connsiteX0" fmla="*/ 0 w 29044"/>
                  <a:gd name="connsiteY0" fmla="*/ 1470901 h 1470900"/>
                  <a:gd name="connsiteX1" fmla="*/ 0 w 29044"/>
                  <a:gd name="connsiteY1" fmla="*/ 0 h 147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044" h="1470900">
                    <a:moveTo>
                      <a:pt x="0" y="1470901"/>
                    </a:moveTo>
                    <a:lnTo>
                      <a:pt x="0" y="0"/>
                    </a:lnTo>
                  </a:path>
                </a:pathLst>
              </a:custGeom>
              <a:noFill/>
              <a:ln w="2321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AED0E1E-2723-4B5B-B509-07ADB06B42B2}"/>
                  </a:ext>
                </a:extLst>
              </p:cNvPr>
              <p:cNvSpPr txBox="1"/>
              <p:nvPr/>
            </p:nvSpPr>
            <p:spPr>
              <a:xfrm>
                <a:off x="2002342" y="4295391"/>
                <a:ext cx="502374" cy="381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2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B6007176-06FB-4766-B886-8FE3B12C65A6}"/>
                </a:ext>
              </a:extLst>
            </p:cNvPr>
            <p:cNvGrpSpPr/>
            <p:nvPr/>
          </p:nvGrpSpPr>
          <p:grpSpPr>
            <a:xfrm>
              <a:off x="3101642" y="2826726"/>
              <a:ext cx="464719" cy="1804274"/>
              <a:chOff x="3101642" y="2826726"/>
              <a:chExt cx="464719" cy="1804274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26B224E9-B856-4209-8D66-A3929428D71E}"/>
                  </a:ext>
                </a:extLst>
              </p:cNvPr>
              <p:cNvSpPr/>
              <p:nvPr/>
            </p:nvSpPr>
            <p:spPr>
              <a:xfrm>
                <a:off x="3334001" y="2826726"/>
                <a:ext cx="29044" cy="1470900"/>
              </a:xfrm>
              <a:custGeom>
                <a:avLst/>
                <a:gdLst>
                  <a:gd name="connsiteX0" fmla="*/ 0 w 29044"/>
                  <a:gd name="connsiteY0" fmla="*/ 1470901 h 1470900"/>
                  <a:gd name="connsiteX1" fmla="*/ 0 w 29044"/>
                  <a:gd name="connsiteY1" fmla="*/ 0 h 147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044" h="1470900">
                    <a:moveTo>
                      <a:pt x="0" y="1470901"/>
                    </a:moveTo>
                    <a:lnTo>
                      <a:pt x="0" y="0"/>
                    </a:lnTo>
                  </a:path>
                </a:pathLst>
              </a:custGeom>
              <a:noFill/>
              <a:ln w="2321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0BF2EE-5B7C-4909-8543-7069D154BB54}"/>
                  </a:ext>
                </a:extLst>
              </p:cNvPr>
              <p:cNvSpPr txBox="1"/>
              <p:nvPr/>
            </p:nvSpPr>
            <p:spPr>
              <a:xfrm>
                <a:off x="3010202" y="4295391"/>
                <a:ext cx="647599" cy="381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2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B6007176-06FB-4766-B886-8FE3B12C65A6}"/>
                </a:ext>
              </a:extLst>
            </p:cNvPr>
            <p:cNvGrpSpPr/>
            <p:nvPr/>
          </p:nvGrpSpPr>
          <p:grpSpPr>
            <a:xfrm>
              <a:off x="4182114" y="2826726"/>
              <a:ext cx="464719" cy="1804274"/>
              <a:chOff x="4182114" y="2826726"/>
              <a:chExt cx="464719" cy="1804274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3C92C98-FDB6-4832-8607-9E1684CA6C5B}"/>
                  </a:ext>
                </a:extLst>
              </p:cNvPr>
              <p:cNvSpPr/>
              <p:nvPr/>
            </p:nvSpPr>
            <p:spPr>
              <a:xfrm>
                <a:off x="4414473" y="2826726"/>
                <a:ext cx="29044" cy="1470900"/>
              </a:xfrm>
              <a:custGeom>
                <a:avLst/>
                <a:gdLst>
                  <a:gd name="connsiteX0" fmla="*/ 0 w 29044"/>
                  <a:gd name="connsiteY0" fmla="*/ 1470901 h 1470900"/>
                  <a:gd name="connsiteX1" fmla="*/ 0 w 29044"/>
                  <a:gd name="connsiteY1" fmla="*/ 0 h 147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044" h="1470900">
                    <a:moveTo>
                      <a:pt x="0" y="1470901"/>
                    </a:moveTo>
                    <a:lnTo>
                      <a:pt x="0" y="0"/>
                    </a:lnTo>
                  </a:path>
                </a:pathLst>
              </a:custGeom>
              <a:noFill/>
              <a:ln w="2321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2BA342A-1E82-4A54-B4CF-34E7825FC160}"/>
                  </a:ext>
                </a:extLst>
              </p:cNvPr>
              <p:cNvSpPr txBox="1"/>
              <p:nvPr/>
            </p:nvSpPr>
            <p:spPr>
              <a:xfrm>
                <a:off x="4090674" y="4295391"/>
                <a:ext cx="647599" cy="381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2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B6007176-06FB-4766-B886-8FE3B12C65A6}"/>
                </a:ext>
              </a:extLst>
            </p:cNvPr>
            <p:cNvGrpSpPr/>
            <p:nvPr/>
          </p:nvGrpSpPr>
          <p:grpSpPr>
            <a:xfrm>
              <a:off x="5262586" y="2826726"/>
              <a:ext cx="464719" cy="1804274"/>
              <a:chOff x="5262586" y="2826726"/>
              <a:chExt cx="464719" cy="1804274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292CB99-17D8-4C7B-A1AD-E73F4C9FD52D}"/>
                  </a:ext>
                </a:extLst>
              </p:cNvPr>
              <p:cNvSpPr/>
              <p:nvPr/>
            </p:nvSpPr>
            <p:spPr>
              <a:xfrm>
                <a:off x="5494946" y="2826726"/>
                <a:ext cx="29044" cy="1470900"/>
              </a:xfrm>
              <a:custGeom>
                <a:avLst/>
                <a:gdLst>
                  <a:gd name="connsiteX0" fmla="*/ 0 w 29044"/>
                  <a:gd name="connsiteY0" fmla="*/ 1470901 h 1470900"/>
                  <a:gd name="connsiteX1" fmla="*/ 0 w 29044"/>
                  <a:gd name="connsiteY1" fmla="*/ 0 h 147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044" h="1470900">
                    <a:moveTo>
                      <a:pt x="0" y="1470901"/>
                    </a:moveTo>
                    <a:lnTo>
                      <a:pt x="0" y="0"/>
                    </a:lnTo>
                  </a:path>
                </a:pathLst>
              </a:custGeom>
              <a:noFill/>
              <a:ln w="2321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679304-0F61-463A-BB08-F85AA066F266}"/>
                  </a:ext>
                </a:extLst>
              </p:cNvPr>
              <p:cNvSpPr txBox="1"/>
              <p:nvPr/>
            </p:nvSpPr>
            <p:spPr>
              <a:xfrm>
                <a:off x="5171146" y="4295391"/>
                <a:ext cx="647599" cy="381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2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B6007176-06FB-4766-B886-8FE3B12C65A6}"/>
                </a:ext>
              </a:extLst>
            </p:cNvPr>
            <p:cNvGrpSpPr/>
            <p:nvPr/>
          </p:nvGrpSpPr>
          <p:grpSpPr>
            <a:xfrm>
              <a:off x="6343058" y="2826726"/>
              <a:ext cx="464719" cy="1804274"/>
              <a:chOff x="6343058" y="2826726"/>
              <a:chExt cx="464719" cy="1804274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6EA96D8C-1823-42B0-AE83-35890A8AEECA}"/>
                  </a:ext>
                </a:extLst>
              </p:cNvPr>
              <p:cNvSpPr/>
              <p:nvPr/>
            </p:nvSpPr>
            <p:spPr>
              <a:xfrm>
                <a:off x="6575418" y="2826726"/>
                <a:ext cx="29044" cy="1470900"/>
              </a:xfrm>
              <a:custGeom>
                <a:avLst/>
                <a:gdLst>
                  <a:gd name="connsiteX0" fmla="*/ 0 w 29044"/>
                  <a:gd name="connsiteY0" fmla="*/ 1470901 h 1470900"/>
                  <a:gd name="connsiteX1" fmla="*/ 0 w 29044"/>
                  <a:gd name="connsiteY1" fmla="*/ 0 h 147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044" h="1470900">
                    <a:moveTo>
                      <a:pt x="0" y="1470901"/>
                    </a:moveTo>
                    <a:lnTo>
                      <a:pt x="0" y="0"/>
                    </a:lnTo>
                  </a:path>
                </a:pathLst>
              </a:custGeom>
              <a:noFill/>
              <a:ln w="2321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6E23FE-D908-4A53-96D2-0E05076C31F4}"/>
                  </a:ext>
                </a:extLst>
              </p:cNvPr>
              <p:cNvSpPr txBox="1"/>
              <p:nvPr/>
            </p:nvSpPr>
            <p:spPr>
              <a:xfrm>
                <a:off x="6251618" y="4295391"/>
                <a:ext cx="647599" cy="381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2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B6007176-06FB-4766-B886-8FE3B12C65A6}"/>
                </a:ext>
              </a:extLst>
            </p:cNvPr>
            <p:cNvGrpSpPr/>
            <p:nvPr/>
          </p:nvGrpSpPr>
          <p:grpSpPr>
            <a:xfrm>
              <a:off x="7350918" y="2826726"/>
              <a:ext cx="609943" cy="1804274"/>
              <a:chOff x="7350918" y="2826726"/>
              <a:chExt cx="609943" cy="1804274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61A8255D-36A1-476F-A8AF-121BE1668267}"/>
                  </a:ext>
                </a:extLst>
              </p:cNvPr>
              <p:cNvSpPr/>
              <p:nvPr/>
            </p:nvSpPr>
            <p:spPr>
              <a:xfrm>
                <a:off x="7655890" y="2826726"/>
                <a:ext cx="29044" cy="1470900"/>
              </a:xfrm>
              <a:custGeom>
                <a:avLst/>
                <a:gdLst>
                  <a:gd name="connsiteX0" fmla="*/ 0 w 29044"/>
                  <a:gd name="connsiteY0" fmla="*/ 1470901 h 1470900"/>
                  <a:gd name="connsiteX1" fmla="*/ 0 w 29044"/>
                  <a:gd name="connsiteY1" fmla="*/ 0 h 147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044" h="1470900">
                    <a:moveTo>
                      <a:pt x="0" y="1470901"/>
                    </a:moveTo>
                    <a:lnTo>
                      <a:pt x="0" y="0"/>
                    </a:lnTo>
                  </a:path>
                </a:pathLst>
              </a:custGeom>
              <a:noFill/>
              <a:ln w="2321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EFD134-6642-4AC4-A80E-B4ECBB2AC20D}"/>
                  </a:ext>
                </a:extLst>
              </p:cNvPr>
              <p:cNvSpPr txBox="1"/>
              <p:nvPr/>
            </p:nvSpPr>
            <p:spPr>
              <a:xfrm>
                <a:off x="7259478" y="4295391"/>
                <a:ext cx="792823" cy="381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2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B6007176-06FB-4766-B886-8FE3B12C65A6}"/>
              </a:ext>
            </a:extLst>
          </p:cNvPr>
          <p:cNvGrpSpPr/>
          <p:nvPr/>
        </p:nvGrpSpPr>
        <p:grpSpPr>
          <a:xfrm>
            <a:off x="1347025" y="3111435"/>
            <a:ext cx="1085582" cy="997716"/>
            <a:chOff x="1019119" y="3045793"/>
            <a:chExt cx="1132753" cy="1032767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69165D-0D25-45E6-B5AF-34929A76BBEB}"/>
                </a:ext>
              </a:extLst>
            </p:cNvPr>
            <p:cNvSpPr txBox="1"/>
            <p:nvPr/>
          </p:nvSpPr>
          <p:spPr>
            <a:xfrm>
              <a:off x="956724" y="3742950"/>
              <a:ext cx="1286588" cy="381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2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2175530-BD38-4262-8571-08EF46A344CC}"/>
                </a:ext>
              </a:extLst>
            </p:cNvPr>
            <p:cNvSpPr txBox="1"/>
            <p:nvPr/>
          </p:nvSpPr>
          <p:spPr>
            <a:xfrm>
              <a:off x="927679" y="3000073"/>
              <a:ext cx="1315633" cy="381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2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BEB57D6-005E-4976-9CD1-9C5F13A7E129}"/>
              </a:ext>
            </a:extLst>
          </p:cNvPr>
          <p:cNvSpPr/>
          <p:nvPr/>
        </p:nvSpPr>
        <p:spPr>
          <a:xfrm>
            <a:off x="2530031" y="3682059"/>
            <a:ext cx="2452442" cy="574133"/>
          </a:xfrm>
          <a:custGeom>
            <a:avLst/>
            <a:gdLst>
              <a:gd name="connsiteX0" fmla="*/ 0 w 2559005"/>
              <a:gd name="connsiteY0" fmla="*/ 594303 h 594303"/>
              <a:gd name="connsiteX1" fmla="*/ 2559005 w 2559005"/>
              <a:gd name="connsiteY1" fmla="*/ 594303 h 594303"/>
              <a:gd name="connsiteX2" fmla="*/ 2559005 w 2559005"/>
              <a:gd name="connsiteY2" fmla="*/ 0 h 594303"/>
              <a:gd name="connsiteX3" fmla="*/ 0 w 2559005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9005" h="594303">
                <a:moveTo>
                  <a:pt x="0" y="594303"/>
                </a:moveTo>
                <a:lnTo>
                  <a:pt x="2559005" y="594303"/>
                </a:lnTo>
                <a:lnTo>
                  <a:pt x="255900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A947F28-FC6E-47EF-A939-F9D8C38F6512}"/>
              </a:ext>
            </a:extLst>
          </p:cNvPr>
          <p:cNvSpPr/>
          <p:nvPr/>
        </p:nvSpPr>
        <p:spPr>
          <a:xfrm>
            <a:off x="4982474" y="3682059"/>
            <a:ext cx="1307988" cy="574133"/>
          </a:xfrm>
          <a:custGeom>
            <a:avLst/>
            <a:gdLst>
              <a:gd name="connsiteX0" fmla="*/ 0 w 1364822"/>
              <a:gd name="connsiteY0" fmla="*/ 594303 h 594303"/>
              <a:gd name="connsiteX1" fmla="*/ 1364822 w 1364822"/>
              <a:gd name="connsiteY1" fmla="*/ 594303 h 594303"/>
              <a:gd name="connsiteX2" fmla="*/ 1364822 w 1364822"/>
              <a:gd name="connsiteY2" fmla="*/ 0 h 594303"/>
              <a:gd name="connsiteX3" fmla="*/ 0 w 1364822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4822" h="594303">
                <a:moveTo>
                  <a:pt x="0" y="594303"/>
                </a:moveTo>
                <a:lnTo>
                  <a:pt x="1364822" y="594303"/>
                </a:lnTo>
                <a:lnTo>
                  <a:pt x="136482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B7EB01A-D952-43E9-8250-6EE4905579BB}"/>
              </a:ext>
            </a:extLst>
          </p:cNvPr>
          <p:cNvSpPr/>
          <p:nvPr/>
        </p:nvSpPr>
        <p:spPr>
          <a:xfrm>
            <a:off x="6290461" y="3682059"/>
            <a:ext cx="1035479" cy="574133"/>
          </a:xfrm>
          <a:custGeom>
            <a:avLst/>
            <a:gdLst>
              <a:gd name="connsiteX0" fmla="*/ 0 w 1080472"/>
              <a:gd name="connsiteY0" fmla="*/ 594303 h 594303"/>
              <a:gd name="connsiteX1" fmla="*/ 1080472 w 1080472"/>
              <a:gd name="connsiteY1" fmla="*/ 594303 h 594303"/>
              <a:gd name="connsiteX2" fmla="*/ 1080472 w 1080472"/>
              <a:gd name="connsiteY2" fmla="*/ 0 h 594303"/>
              <a:gd name="connsiteX3" fmla="*/ 0 w 1080472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472" h="594303">
                <a:moveTo>
                  <a:pt x="0" y="594303"/>
                </a:moveTo>
                <a:lnTo>
                  <a:pt x="1080472" y="594303"/>
                </a:lnTo>
                <a:lnTo>
                  <a:pt x="10804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DDA2639-2984-4679-9819-7F8200440D79}"/>
              </a:ext>
            </a:extLst>
          </p:cNvPr>
          <p:cNvSpPr/>
          <p:nvPr/>
        </p:nvSpPr>
        <p:spPr>
          <a:xfrm>
            <a:off x="7325940" y="3682059"/>
            <a:ext cx="272481" cy="574133"/>
          </a:xfrm>
          <a:custGeom>
            <a:avLst/>
            <a:gdLst>
              <a:gd name="connsiteX0" fmla="*/ 0 w 284321"/>
              <a:gd name="connsiteY0" fmla="*/ 594303 h 594303"/>
              <a:gd name="connsiteX1" fmla="*/ 284321 w 284321"/>
              <a:gd name="connsiteY1" fmla="*/ 594303 h 594303"/>
              <a:gd name="connsiteX2" fmla="*/ 284321 w 284321"/>
              <a:gd name="connsiteY2" fmla="*/ 0 h 594303"/>
              <a:gd name="connsiteX3" fmla="*/ 0 w 284321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321" h="594303">
                <a:moveTo>
                  <a:pt x="0" y="594303"/>
                </a:moveTo>
                <a:lnTo>
                  <a:pt x="284321" y="594303"/>
                </a:lnTo>
                <a:lnTo>
                  <a:pt x="2843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DCD419F-9E20-4422-9B4F-3DED5DE701C7}"/>
              </a:ext>
            </a:extLst>
          </p:cNvPr>
          <p:cNvSpPr/>
          <p:nvPr/>
        </p:nvSpPr>
        <p:spPr>
          <a:xfrm>
            <a:off x="7598421" y="3682059"/>
            <a:ext cx="109004" cy="574133"/>
          </a:xfrm>
          <a:custGeom>
            <a:avLst/>
            <a:gdLst>
              <a:gd name="connsiteX0" fmla="*/ 0 w 113740"/>
              <a:gd name="connsiteY0" fmla="*/ 594303 h 594303"/>
              <a:gd name="connsiteX1" fmla="*/ 113740 w 113740"/>
              <a:gd name="connsiteY1" fmla="*/ 594303 h 594303"/>
              <a:gd name="connsiteX2" fmla="*/ 113740 w 113740"/>
              <a:gd name="connsiteY2" fmla="*/ 0 h 594303"/>
              <a:gd name="connsiteX3" fmla="*/ 0 w 113740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740" h="594303">
                <a:moveTo>
                  <a:pt x="0" y="594303"/>
                </a:moveTo>
                <a:lnTo>
                  <a:pt x="113740" y="594303"/>
                </a:lnTo>
                <a:lnTo>
                  <a:pt x="11374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25803DC-6C07-4A5A-9135-A9EDB0684D1C}"/>
              </a:ext>
            </a:extLst>
          </p:cNvPr>
          <p:cNvSpPr/>
          <p:nvPr/>
        </p:nvSpPr>
        <p:spPr>
          <a:xfrm>
            <a:off x="2530031" y="2964394"/>
            <a:ext cx="1700718" cy="574133"/>
          </a:xfrm>
          <a:custGeom>
            <a:avLst/>
            <a:gdLst>
              <a:gd name="connsiteX0" fmla="*/ 0 w 1774617"/>
              <a:gd name="connsiteY0" fmla="*/ 594303 h 594303"/>
              <a:gd name="connsiteX1" fmla="*/ 1774618 w 1774617"/>
              <a:gd name="connsiteY1" fmla="*/ 594303 h 594303"/>
              <a:gd name="connsiteX2" fmla="*/ 1774618 w 1774617"/>
              <a:gd name="connsiteY2" fmla="*/ 0 h 594303"/>
              <a:gd name="connsiteX3" fmla="*/ 0 w 1774617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4617" h="594303">
                <a:moveTo>
                  <a:pt x="0" y="594303"/>
                </a:moveTo>
                <a:lnTo>
                  <a:pt x="1774618" y="594303"/>
                </a:lnTo>
                <a:lnTo>
                  <a:pt x="177461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AC759A-CEE9-4852-8D7C-1AD90A039460}"/>
              </a:ext>
            </a:extLst>
          </p:cNvPr>
          <p:cNvSpPr/>
          <p:nvPr/>
        </p:nvSpPr>
        <p:spPr>
          <a:xfrm>
            <a:off x="4230749" y="2964394"/>
            <a:ext cx="1685659" cy="574133"/>
          </a:xfrm>
          <a:custGeom>
            <a:avLst/>
            <a:gdLst>
              <a:gd name="connsiteX0" fmla="*/ 0 w 1758904"/>
              <a:gd name="connsiteY0" fmla="*/ 594303 h 594303"/>
              <a:gd name="connsiteX1" fmla="*/ 1758904 w 1758904"/>
              <a:gd name="connsiteY1" fmla="*/ 594303 h 594303"/>
              <a:gd name="connsiteX2" fmla="*/ 1758904 w 1758904"/>
              <a:gd name="connsiteY2" fmla="*/ 0 h 594303"/>
              <a:gd name="connsiteX3" fmla="*/ 0 w 1758904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8904" h="594303">
                <a:moveTo>
                  <a:pt x="0" y="594303"/>
                </a:moveTo>
                <a:lnTo>
                  <a:pt x="1758904" y="594303"/>
                </a:lnTo>
                <a:lnTo>
                  <a:pt x="175890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A7300C3-39FC-48CD-9026-46712168FF9E}"/>
              </a:ext>
            </a:extLst>
          </p:cNvPr>
          <p:cNvSpPr/>
          <p:nvPr/>
        </p:nvSpPr>
        <p:spPr>
          <a:xfrm>
            <a:off x="5916409" y="2964394"/>
            <a:ext cx="1143842" cy="574133"/>
          </a:xfrm>
          <a:custGeom>
            <a:avLst/>
            <a:gdLst>
              <a:gd name="connsiteX0" fmla="*/ 0 w 1193544"/>
              <a:gd name="connsiteY0" fmla="*/ 594303 h 594303"/>
              <a:gd name="connsiteX1" fmla="*/ 1193544 w 1193544"/>
              <a:gd name="connsiteY1" fmla="*/ 594303 h 594303"/>
              <a:gd name="connsiteX2" fmla="*/ 1193544 w 1193544"/>
              <a:gd name="connsiteY2" fmla="*/ 0 h 594303"/>
              <a:gd name="connsiteX3" fmla="*/ 0 w 1193544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544" h="594303">
                <a:moveTo>
                  <a:pt x="0" y="594303"/>
                </a:moveTo>
                <a:lnTo>
                  <a:pt x="1193544" y="594303"/>
                </a:lnTo>
                <a:lnTo>
                  <a:pt x="11935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A4625215-51AC-422F-A324-EA4E79295067}"/>
              </a:ext>
            </a:extLst>
          </p:cNvPr>
          <p:cNvSpPr/>
          <p:nvPr/>
        </p:nvSpPr>
        <p:spPr>
          <a:xfrm>
            <a:off x="7060251" y="2964394"/>
            <a:ext cx="436459" cy="574133"/>
          </a:xfrm>
          <a:custGeom>
            <a:avLst/>
            <a:gdLst>
              <a:gd name="connsiteX0" fmla="*/ 0 w 455424"/>
              <a:gd name="connsiteY0" fmla="*/ 594303 h 594303"/>
              <a:gd name="connsiteX1" fmla="*/ 455425 w 455424"/>
              <a:gd name="connsiteY1" fmla="*/ 594303 h 594303"/>
              <a:gd name="connsiteX2" fmla="*/ 455425 w 455424"/>
              <a:gd name="connsiteY2" fmla="*/ 0 h 594303"/>
              <a:gd name="connsiteX3" fmla="*/ 0 w 455424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424" h="594303">
                <a:moveTo>
                  <a:pt x="0" y="594303"/>
                </a:moveTo>
                <a:lnTo>
                  <a:pt x="455425" y="594303"/>
                </a:lnTo>
                <a:lnTo>
                  <a:pt x="45542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BCA65F1-05FA-469E-A5D9-B01A070E22BF}"/>
              </a:ext>
            </a:extLst>
          </p:cNvPr>
          <p:cNvSpPr/>
          <p:nvPr/>
        </p:nvSpPr>
        <p:spPr>
          <a:xfrm>
            <a:off x="7496711" y="2964394"/>
            <a:ext cx="210714" cy="574133"/>
          </a:xfrm>
          <a:custGeom>
            <a:avLst/>
            <a:gdLst>
              <a:gd name="connsiteX0" fmla="*/ 0 w 219870"/>
              <a:gd name="connsiteY0" fmla="*/ 594303 h 594303"/>
              <a:gd name="connsiteX1" fmla="*/ 219870 w 219870"/>
              <a:gd name="connsiteY1" fmla="*/ 594303 h 594303"/>
              <a:gd name="connsiteX2" fmla="*/ 219870 w 219870"/>
              <a:gd name="connsiteY2" fmla="*/ 0 h 594303"/>
              <a:gd name="connsiteX3" fmla="*/ 0 w 219870"/>
              <a:gd name="connsiteY3" fmla="*/ 0 h 5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870" h="594303">
                <a:moveTo>
                  <a:pt x="0" y="594303"/>
                </a:moveTo>
                <a:lnTo>
                  <a:pt x="219870" y="594303"/>
                </a:lnTo>
                <a:lnTo>
                  <a:pt x="219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8DE0397-6751-481D-BD8D-69FB1E10E750}"/>
              </a:ext>
            </a:extLst>
          </p:cNvPr>
          <p:cNvSpPr/>
          <p:nvPr/>
        </p:nvSpPr>
        <p:spPr>
          <a:xfrm>
            <a:off x="2530031" y="2899803"/>
            <a:ext cx="27835" cy="1420979"/>
          </a:xfrm>
          <a:custGeom>
            <a:avLst/>
            <a:gdLst>
              <a:gd name="connsiteX0" fmla="*/ 0 w 29044"/>
              <a:gd name="connsiteY0" fmla="*/ 1470901 h 1470900"/>
              <a:gd name="connsiteX1" fmla="*/ 0 w 29044"/>
              <a:gd name="connsiteY1" fmla="*/ 0 h 147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044" h="1470900">
                <a:moveTo>
                  <a:pt x="0" y="1470901"/>
                </a:moveTo>
                <a:lnTo>
                  <a:pt x="0" y="0"/>
                </a:lnTo>
              </a:path>
            </a:pathLst>
          </a:custGeom>
          <a:noFill/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56DBAE3-C36C-479F-A579-D66125A7CBE6}"/>
              </a:ext>
            </a:extLst>
          </p:cNvPr>
          <p:cNvSpPr/>
          <p:nvPr/>
        </p:nvSpPr>
        <p:spPr>
          <a:xfrm>
            <a:off x="7707425" y="2899803"/>
            <a:ext cx="27835" cy="1420979"/>
          </a:xfrm>
          <a:custGeom>
            <a:avLst/>
            <a:gdLst>
              <a:gd name="connsiteX0" fmla="*/ 0 w 29044"/>
              <a:gd name="connsiteY0" fmla="*/ 1470901 h 1470900"/>
              <a:gd name="connsiteX1" fmla="*/ 0 w 29044"/>
              <a:gd name="connsiteY1" fmla="*/ 0 h 147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044" h="1470900">
                <a:moveTo>
                  <a:pt x="0" y="1470901"/>
                </a:moveTo>
                <a:lnTo>
                  <a:pt x="0" y="0"/>
                </a:lnTo>
              </a:path>
            </a:pathLst>
          </a:custGeom>
          <a:noFill/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4382900-468B-4E54-A7DC-DD886C50DAE1}"/>
              </a:ext>
            </a:extLst>
          </p:cNvPr>
          <p:cNvSpPr/>
          <p:nvPr/>
        </p:nvSpPr>
        <p:spPr>
          <a:xfrm>
            <a:off x="2530031" y="4320783"/>
            <a:ext cx="5177393" cy="28004"/>
          </a:xfrm>
          <a:custGeom>
            <a:avLst/>
            <a:gdLst>
              <a:gd name="connsiteX0" fmla="*/ 0 w 5402360"/>
              <a:gd name="connsiteY0" fmla="*/ 0 h 28988"/>
              <a:gd name="connsiteX1" fmla="*/ 5402361 w 5402360"/>
              <a:gd name="connsiteY1" fmla="*/ 0 h 28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02360" h="28988">
                <a:moveTo>
                  <a:pt x="0" y="0"/>
                </a:moveTo>
                <a:lnTo>
                  <a:pt x="5402361" y="0"/>
                </a:lnTo>
              </a:path>
            </a:pathLst>
          </a:custGeom>
          <a:noFill/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5DEC6A5-61D7-4DC8-BA77-DEAC075CDE00}"/>
              </a:ext>
            </a:extLst>
          </p:cNvPr>
          <p:cNvSpPr/>
          <p:nvPr/>
        </p:nvSpPr>
        <p:spPr>
          <a:xfrm>
            <a:off x="2530031" y="2899803"/>
            <a:ext cx="5177393" cy="28004"/>
          </a:xfrm>
          <a:custGeom>
            <a:avLst/>
            <a:gdLst>
              <a:gd name="connsiteX0" fmla="*/ 0 w 5402360"/>
              <a:gd name="connsiteY0" fmla="*/ 0 h 28988"/>
              <a:gd name="connsiteX1" fmla="*/ 5402361 w 5402360"/>
              <a:gd name="connsiteY1" fmla="*/ 0 h 28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02360" h="28988">
                <a:moveTo>
                  <a:pt x="0" y="0"/>
                </a:moveTo>
                <a:lnTo>
                  <a:pt x="5402361" y="0"/>
                </a:lnTo>
              </a:path>
            </a:pathLst>
          </a:custGeom>
          <a:noFill/>
          <a:ln w="2901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B6007176-06FB-4766-B886-8FE3B12C65A6}"/>
              </a:ext>
            </a:extLst>
          </p:cNvPr>
          <p:cNvGrpSpPr/>
          <p:nvPr/>
        </p:nvGrpSpPr>
        <p:grpSpPr>
          <a:xfrm>
            <a:off x="363165" y="4887926"/>
            <a:ext cx="8530301" cy="280050"/>
            <a:chOff x="-7491" y="4690022"/>
            <a:chExt cx="8900958" cy="289889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FCB3347-6689-42CF-B484-CFBE755B3640}"/>
                </a:ext>
              </a:extLst>
            </p:cNvPr>
            <p:cNvSpPr/>
            <p:nvPr/>
          </p:nvSpPr>
          <p:spPr>
            <a:xfrm>
              <a:off x="-7491" y="4759596"/>
              <a:ext cx="464718" cy="162367"/>
            </a:xfrm>
            <a:custGeom>
              <a:avLst/>
              <a:gdLst>
                <a:gd name="connsiteX0" fmla="*/ 0 w 464718"/>
                <a:gd name="connsiteY0" fmla="*/ 162367 h 162367"/>
                <a:gd name="connsiteX1" fmla="*/ 464718 w 464718"/>
                <a:gd name="connsiteY1" fmla="*/ 162367 h 162367"/>
                <a:gd name="connsiteX2" fmla="*/ 464718 w 464718"/>
                <a:gd name="connsiteY2" fmla="*/ 0 h 162367"/>
                <a:gd name="connsiteX3" fmla="*/ 0 w 464718"/>
                <a:gd name="connsiteY3" fmla="*/ 0 h 16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718" h="162367">
                  <a:moveTo>
                    <a:pt x="0" y="162367"/>
                  </a:moveTo>
                  <a:lnTo>
                    <a:pt x="464718" y="162367"/>
                  </a:lnTo>
                  <a:lnTo>
                    <a:pt x="4647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901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194951F-F5F7-4DD7-862E-184B8A1BA270}"/>
                </a:ext>
              </a:extLst>
            </p:cNvPr>
            <p:cNvSpPr txBox="1"/>
            <p:nvPr/>
          </p:nvSpPr>
          <p:spPr>
            <a:xfrm>
              <a:off x="551674" y="4644302"/>
              <a:ext cx="1925577" cy="381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2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B387296-362D-443E-AEB1-1C962FB13D82}"/>
                </a:ext>
              </a:extLst>
            </p:cNvPr>
            <p:cNvSpPr/>
            <p:nvPr/>
          </p:nvSpPr>
          <p:spPr>
            <a:xfrm>
              <a:off x="2820832" y="4759596"/>
              <a:ext cx="464719" cy="162367"/>
            </a:xfrm>
            <a:custGeom>
              <a:avLst/>
              <a:gdLst>
                <a:gd name="connsiteX0" fmla="*/ 0 w 464719"/>
                <a:gd name="connsiteY0" fmla="*/ 162367 h 162367"/>
                <a:gd name="connsiteX1" fmla="*/ 464719 w 464719"/>
                <a:gd name="connsiteY1" fmla="*/ 162367 h 162367"/>
                <a:gd name="connsiteX2" fmla="*/ 464719 w 464719"/>
                <a:gd name="connsiteY2" fmla="*/ 0 h 162367"/>
                <a:gd name="connsiteX3" fmla="*/ 0 w 464719"/>
                <a:gd name="connsiteY3" fmla="*/ 0 h 16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719" h="162367">
                  <a:moveTo>
                    <a:pt x="0" y="162367"/>
                  </a:moveTo>
                  <a:lnTo>
                    <a:pt x="464719" y="162367"/>
                  </a:lnTo>
                  <a:lnTo>
                    <a:pt x="4647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901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2AF2C0-CD4B-4A84-9D0B-66D979056542}"/>
                </a:ext>
              </a:extLst>
            </p:cNvPr>
            <p:cNvSpPr txBox="1"/>
            <p:nvPr/>
          </p:nvSpPr>
          <p:spPr>
            <a:xfrm>
              <a:off x="3379999" y="4644302"/>
              <a:ext cx="328104" cy="381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2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893A2BA-AD85-4554-B8AB-31BEFEC74B88}"/>
                </a:ext>
              </a:extLst>
            </p:cNvPr>
            <p:cNvSpPr/>
            <p:nvPr/>
          </p:nvSpPr>
          <p:spPr>
            <a:xfrm>
              <a:off x="4066631" y="4759596"/>
              <a:ext cx="464719" cy="162367"/>
            </a:xfrm>
            <a:custGeom>
              <a:avLst/>
              <a:gdLst>
                <a:gd name="connsiteX0" fmla="*/ 0 w 464719"/>
                <a:gd name="connsiteY0" fmla="*/ 162367 h 162367"/>
                <a:gd name="connsiteX1" fmla="*/ 464719 w 464719"/>
                <a:gd name="connsiteY1" fmla="*/ 162367 h 162367"/>
                <a:gd name="connsiteX2" fmla="*/ 464719 w 464719"/>
                <a:gd name="connsiteY2" fmla="*/ 0 h 162367"/>
                <a:gd name="connsiteX3" fmla="*/ 0 w 464719"/>
                <a:gd name="connsiteY3" fmla="*/ 0 h 16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719" h="162367">
                  <a:moveTo>
                    <a:pt x="0" y="162367"/>
                  </a:moveTo>
                  <a:lnTo>
                    <a:pt x="464719" y="162367"/>
                  </a:lnTo>
                  <a:lnTo>
                    <a:pt x="4647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901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C2523E1-8FD9-4712-87FC-8733DF8676D2}"/>
                </a:ext>
              </a:extLst>
            </p:cNvPr>
            <p:cNvSpPr txBox="1"/>
            <p:nvPr/>
          </p:nvSpPr>
          <p:spPr>
            <a:xfrm>
              <a:off x="4625798" y="4644302"/>
              <a:ext cx="328104" cy="381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2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CC182E65-A597-443D-8615-C7243CD8598B}"/>
                </a:ext>
              </a:extLst>
            </p:cNvPr>
            <p:cNvSpPr/>
            <p:nvPr/>
          </p:nvSpPr>
          <p:spPr>
            <a:xfrm>
              <a:off x="5312456" y="4759596"/>
              <a:ext cx="464719" cy="162367"/>
            </a:xfrm>
            <a:custGeom>
              <a:avLst/>
              <a:gdLst>
                <a:gd name="connsiteX0" fmla="*/ 0 w 464719"/>
                <a:gd name="connsiteY0" fmla="*/ 162367 h 162367"/>
                <a:gd name="connsiteX1" fmla="*/ 464719 w 464719"/>
                <a:gd name="connsiteY1" fmla="*/ 162367 h 162367"/>
                <a:gd name="connsiteX2" fmla="*/ 464719 w 464719"/>
                <a:gd name="connsiteY2" fmla="*/ 0 h 162367"/>
                <a:gd name="connsiteX3" fmla="*/ 0 w 464719"/>
                <a:gd name="connsiteY3" fmla="*/ 0 h 16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719" h="162367">
                  <a:moveTo>
                    <a:pt x="0" y="162367"/>
                  </a:moveTo>
                  <a:lnTo>
                    <a:pt x="464719" y="162367"/>
                  </a:lnTo>
                  <a:lnTo>
                    <a:pt x="4647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901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02BF6AB-5552-4CD7-8F4B-C4578FE83513}"/>
                </a:ext>
              </a:extLst>
            </p:cNvPr>
            <p:cNvSpPr txBox="1"/>
            <p:nvPr/>
          </p:nvSpPr>
          <p:spPr>
            <a:xfrm>
              <a:off x="5871623" y="4644302"/>
              <a:ext cx="328104" cy="381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2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D7CFAA-1D70-4441-9B32-443A8EEB8BE8}"/>
                </a:ext>
              </a:extLst>
            </p:cNvPr>
            <p:cNvSpPr/>
            <p:nvPr/>
          </p:nvSpPr>
          <p:spPr>
            <a:xfrm>
              <a:off x="6558252" y="4759596"/>
              <a:ext cx="464719" cy="162367"/>
            </a:xfrm>
            <a:custGeom>
              <a:avLst/>
              <a:gdLst>
                <a:gd name="connsiteX0" fmla="*/ 0 w 464719"/>
                <a:gd name="connsiteY0" fmla="*/ 162367 h 162367"/>
                <a:gd name="connsiteX1" fmla="*/ 464719 w 464719"/>
                <a:gd name="connsiteY1" fmla="*/ 162367 h 162367"/>
                <a:gd name="connsiteX2" fmla="*/ 464719 w 464719"/>
                <a:gd name="connsiteY2" fmla="*/ 0 h 162367"/>
                <a:gd name="connsiteX3" fmla="*/ 0 w 464719"/>
                <a:gd name="connsiteY3" fmla="*/ 0 h 16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719" h="162367">
                  <a:moveTo>
                    <a:pt x="0" y="162367"/>
                  </a:moveTo>
                  <a:lnTo>
                    <a:pt x="464719" y="162367"/>
                  </a:lnTo>
                  <a:lnTo>
                    <a:pt x="4647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901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9EEE33-4866-4E42-8E9F-769C74E6535F}"/>
                </a:ext>
              </a:extLst>
            </p:cNvPr>
            <p:cNvSpPr txBox="1"/>
            <p:nvPr/>
          </p:nvSpPr>
          <p:spPr>
            <a:xfrm>
              <a:off x="7117419" y="4644302"/>
              <a:ext cx="1867487" cy="381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2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F32B5-DBC8-4696-BD91-C721DB36AF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1C9C9-0427-48F2-9DA4-1F475D0D27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9ED8EE-641D-4579-84C6-809556E1852B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3ff2fa63-d22b-4bb2-9a0e-763a487e02e4"/>
    <ds:schemaRef ds:uri="6f9e58f7-d1e4-4b3c-85fb-268101084292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fig-A-30</Template>
  <TotalTime>96</TotalTime>
  <Words>46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Strong Field and GIS skills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Strong Field and GIS skills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2021-02-25T00:57:11Z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