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3B6DA4-E6D2-4DBD-BC24-3C9268E6CF6E}" v="8" dt="2021-02-24T23:19:19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683B6DA4-E6D2-4DBD-BC24-3C9268E6CF6E}"/>
    <pc:docChg chg="custSel modSld">
      <pc:chgData name="Christopher Keane" userId="2677a39a-78fe-4da0-ac2a-39406820a4c7" providerId="ADAL" clId="{683B6DA4-E6D2-4DBD-BC24-3C9268E6CF6E}" dt="2021-02-24T23:18:53.495" v="53" actId="478"/>
      <pc:docMkLst>
        <pc:docMk/>
      </pc:docMkLst>
      <pc:sldChg chg="addSp delSp modSp mod">
        <pc:chgData name="Christopher Keane" userId="2677a39a-78fe-4da0-ac2a-39406820a4c7" providerId="ADAL" clId="{683B6DA4-E6D2-4DBD-BC24-3C9268E6CF6E}" dt="2021-02-24T23:18:53.495" v="53" actId="478"/>
        <pc:sldMkLst>
          <pc:docMk/>
          <pc:sldMk cId="0" sldId="256"/>
        </pc:sldMkLst>
        <pc:spChg chg="mod">
          <ac:chgData name="Christopher Keane" userId="2677a39a-78fe-4da0-ac2a-39406820a4c7" providerId="ADAL" clId="{683B6DA4-E6D2-4DBD-BC24-3C9268E6CF6E}" dt="2021-02-24T23:16:59.254" v="1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6" creationId="{6379C476-7FF9-4EF0-B9C8-7053DF68EC4B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9" creationId="{95961B1A-FE78-4ADD-A3CD-E2DC30CC479C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10" creationId="{E7C14432-E229-4289-BEBE-DF8E37D72644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12" creationId="{1334830E-B8CE-495E-9277-5220DCF6F2F6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13" creationId="{6C3A961A-8C37-4203-9B29-00389DE25E02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15" creationId="{BF374C2C-12F8-4C83-80D6-F0131E69168A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16" creationId="{B4964156-2FA5-4359-9BD2-F31760DEA3B5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18" creationId="{C41C5645-040C-4AC2-9A88-F0576153FAC3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19" creationId="{4B0A90E1-354E-4939-934F-7571A707F58F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21" creationId="{2993C620-1660-4AA5-A6F1-F67A8EE69520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22" creationId="{FB31A049-4618-4414-A8BD-97B32309CA34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24" creationId="{908420B5-6C9C-4396-B0FD-862A1651B6AF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25" creationId="{356E9C54-B989-4A93-ADE8-B7B7D659D0E8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27" creationId="{2650DE6A-771F-4D9E-9AF8-F502D6D0A853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28" creationId="{53CB11E9-EF13-46AA-8BC3-72D3CA14C97F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29" creationId="{A8E82728-C8A2-4B82-9659-51FF60A86CFE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30" creationId="{F3B7CCE9-2888-4F7F-AB42-B9A00F1B814B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31" creationId="{798F8AB3-0B6A-4123-A02A-1246B42736D7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32" creationId="{07EC17BF-79F8-4D0D-B867-FB8164BE74B2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33" creationId="{712A02DC-A261-44E6-AEB5-343EE77A524D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34" creationId="{A58EA3A5-0396-4C0D-834E-FD5CE706E6E5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35" creationId="{1FF52BAD-29EF-49DF-B201-F2070BDF645D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36" creationId="{8F823C10-D29B-4599-A9C7-F0685AA2DC1A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37" creationId="{08B66D22-5F8C-4BF8-8C7E-7C12F5947951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38" creationId="{47E74AC1-72B1-408B-9FD9-2797C679947E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39" creationId="{57337DC0-BD4C-4750-A7E4-368C2B49B83B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40" creationId="{A0E73462-27AF-462B-8B7B-3C71C59677CE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41" creationId="{C67197DF-4510-4F24-8A1A-A6F77B3A2560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42" creationId="{A73FB49E-6940-464A-B6BE-45BE1CBA2649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43" creationId="{9CF59835-33D6-43E8-B46D-0E9BEF12ADA6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44" creationId="{72074675-056B-4D62-8FA4-17AD4758AF58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45" creationId="{9529A30B-BF97-48B9-971A-19D43DBE6647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46" creationId="{D782210D-A0A3-4F4A-9F85-8C559534CF88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47" creationId="{57C67EFF-3EA9-48AA-BCCF-74C38DA1F3C5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48" creationId="{C786EB16-C3A2-45AD-955A-98FAD3C8805D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49" creationId="{6D6A2ED2-0AD3-45FB-948C-F2C6381DE2C8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50" creationId="{F6241E31-EC17-4A25-A4F1-2F069B2F6427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51" creationId="{B350602A-CE6C-4CA4-8727-965831FDD303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52" creationId="{842CAF45-F77D-4E9E-9E91-D7A32B5E3819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53" creationId="{FF2600F5-51AF-493B-84F7-07B70D51CCF1}"/>
          </ac:spMkLst>
        </pc:spChg>
        <pc:spChg chg="mod topLvl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54" creationId="{FAA835CF-427A-4C63-A140-350C6A746219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56" creationId="{EFC82E0C-F9DF-416B-9300-AC4512778F62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57" creationId="{3EF8C30A-F17C-40D9-82F2-37C48167E61A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58" creationId="{FF7DB745-2CB1-475A-8891-82B4C956F9DB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59" creationId="{269DCDB3-3B85-4128-B54C-73114102AA00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60" creationId="{EF0F6D01-24D0-44C7-A1F1-F70FFA87A0B3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61" creationId="{420A816D-776F-4C4E-ACAE-59D278CB436B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62" creationId="{C9AC381D-8566-4296-A850-B99E873A8538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63" creationId="{A759D39B-69C2-4275-8B62-4B4EAE9D0D2B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64" creationId="{59C3FE9C-47EC-45EE-9366-FC374F88F77B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65" creationId="{CBBD7F82-BB3D-43A8-AFAC-2ADDC63B1C1A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67" creationId="{68430F4F-3E6A-4AA5-805F-56C38BDA2A12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68" creationId="{69E15CE7-5D39-4B98-B9E0-21D2F0536DDF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69" creationId="{2A5AC2C0-A391-4628-BEA8-3E447CCCCD91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70" creationId="{F8F755AE-1634-4B59-983F-BA36FAD2FE55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71" creationId="{A8B7BA20-CA4D-41AB-8B8B-5052518D9CCE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72" creationId="{C8D8C6B9-287A-414B-A33D-5D501C780C61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73" creationId="{F9FD4DB1-9084-4414-A3AE-8BE42F89C642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74" creationId="{04A03465-F4F9-4840-BC3D-E66B83A77FEA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75" creationId="{26DA661B-F305-4124-8923-A25AA57BEBBC}"/>
          </ac:spMkLst>
        </pc:spChg>
        <pc:spChg chg="mod">
          <ac:chgData name="Christopher Keane" userId="2677a39a-78fe-4da0-ac2a-39406820a4c7" providerId="ADAL" clId="{683B6DA4-E6D2-4DBD-BC24-3C9268E6CF6E}" dt="2021-02-24T23:18:31.851" v="6" actId="165"/>
          <ac:spMkLst>
            <pc:docMk/>
            <pc:sldMk cId="0" sldId="256"/>
            <ac:spMk id="76" creationId="{BF2B161F-09B3-4B1C-AB97-2DC1AF07D220}"/>
          </ac:spMkLst>
        </pc:spChg>
        <pc:grpChg chg="del mod">
          <ac:chgData name="Christopher Keane" userId="2677a39a-78fe-4da0-ac2a-39406820a4c7" providerId="ADAL" clId="{683B6DA4-E6D2-4DBD-BC24-3C9268E6CF6E}" dt="2021-02-24T23:18:31.851" v="6" actId="165"/>
          <ac:grpSpMkLst>
            <pc:docMk/>
            <pc:sldMk cId="0" sldId="256"/>
            <ac:grpSpMk id="5" creationId="{77977AFE-A512-4CC4-B421-6362A3FFA8EF}"/>
          </ac:grpSpMkLst>
        </pc:grpChg>
        <pc:grpChg chg="mod topLvl">
          <ac:chgData name="Christopher Keane" userId="2677a39a-78fe-4da0-ac2a-39406820a4c7" providerId="ADAL" clId="{683B6DA4-E6D2-4DBD-BC24-3C9268E6CF6E}" dt="2021-02-24T23:18:31.851" v="6" actId="165"/>
          <ac:grpSpMkLst>
            <pc:docMk/>
            <pc:sldMk cId="0" sldId="256"/>
            <ac:grpSpMk id="7" creationId="{77977AFE-A512-4CC4-B421-6362A3FFA8EF}"/>
          </ac:grpSpMkLst>
        </pc:grpChg>
        <pc:grpChg chg="mod">
          <ac:chgData name="Christopher Keane" userId="2677a39a-78fe-4da0-ac2a-39406820a4c7" providerId="ADAL" clId="{683B6DA4-E6D2-4DBD-BC24-3C9268E6CF6E}" dt="2021-02-24T23:18:31.851" v="6" actId="165"/>
          <ac:grpSpMkLst>
            <pc:docMk/>
            <pc:sldMk cId="0" sldId="256"/>
            <ac:grpSpMk id="8" creationId="{77977AFE-A512-4CC4-B421-6362A3FFA8EF}"/>
          </ac:grpSpMkLst>
        </pc:grpChg>
        <pc:grpChg chg="mod">
          <ac:chgData name="Christopher Keane" userId="2677a39a-78fe-4da0-ac2a-39406820a4c7" providerId="ADAL" clId="{683B6DA4-E6D2-4DBD-BC24-3C9268E6CF6E}" dt="2021-02-24T23:18:31.851" v="6" actId="165"/>
          <ac:grpSpMkLst>
            <pc:docMk/>
            <pc:sldMk cId="0" sldId="256"/>
            <ac:grpSpMk id="11" creationId="{77977AFE-A512-4CC4-B421-6362A3FFA8EF}"/>
          </ac:grpSpMkLst>
        </pc:grpChg>
        <pc:grpChg chg="mod">
          <ac:chgData name="Christopher Keane" userId="2677a39a-78fe-4da0-ac2a-39406820a4c7" providerId="ADAL" clId="{683B6DA4-E6D2-4DBD-BC24-3C9268E6CF6E}" dt="2021-02-24T23:18:31.851" v="6" actId="165"/>
          <ac:grpSpMkLst>
            <pc:docMk/>
            <pc:sldMk cId="0" sldId="256"/>
            <ac:grpSpMk id="14" creationId="{77977AFE-A512-4CC4-B421-6362A3FFA8EF}"/>
          </ac:grpSpMkLst>
        </pc:grpChg>
        <pc:grpChg chg="mod">
          <ac:chgData name="Christopher Keane" userId="2677a39a-78fe-4da0-ac2a-39406820a4c7" providerId="ADAL" clId="{683B6DA4-E6D2-4DBD-BC24-3C9268E6CF6E}" dt="2021-02-24T23:18:31.851" v="6" actId="165"/>
          <ac:grpSpMkLst>
            <pc:docMk/>
            <pc:sldMk cId="0" sldId="256"/>
            <ac:grpSpMk id="17" creationId="{77977AFE-A512-4CC4-B421-6362A3FFA8EF}"/>
          </ac:grpSpMkLst>
        </pc:grpChg>
        <pc:grpChg chg="mod">
          <ac:chgData name="Christopher Keane" userId="2677a39a-78fe-4da0-ac2a-39406820a4c7" providerId="ADAL" clId="{683B6DA4-E6D2-4DBD-BC24-3C9268E6CF6E}" dt="2021-02-24T23:18:31.851" v="6" actId="165"/>
          <ac:grpSpMkLst>
            <pc:docMk/>
            <pc:sldMk cId="0" sldId="256"/>
            <ac:grpSpMk id="20" creationId="{77977AFE-A512-4CC4-B421-6362A3FFA8EF}"/>
          </ac:grpSpMkLst>
        </pc:grpChg>
        <pc:grpChg chg="mod">
          <ac:chgData name="Christopher Keane" userId="2677a39a-78fe-4da0-ac2a-39406820a4c7" providerId="ADAL" clId="{683B6DA4-E6D2-4DBD-BC24-3C9268E6CF6E}" dt="2021-02-24T23:18:31.851" v="6" actId="165"/>
          <ac:grpSpMkLst>
            <pc:docMk/>
            <pc:sldMk cId="0" sldId="256"/>
            <ac:grpSpMk id="23" creationId="{77977AFE-A512-4CC4-B421-6362A3FFA8EF}"/>
          </ac:grpSpMkLst>
        </pc:grpChg>
        <pc:grpChg chg="mod topLvl">
          <ac:chgData name="Christopher Keane" userId="2677a39a-78fe-4da0-ac2a-39406820a4c7" providerId="ADAL" clId="{683B6DA4-E6D2-4DBD-BC24-3C9268E6CF6E}" dt="2021-02-24T23:18:31.851" v="6" actId="165"/>
          <ac:grpSpMkLst>
            <pc:docMk/>
            <pc:sldMk cId="0" sldId="256"/>
            <ac:grpSpMk id="26" creationId="{77977AFE-A512-4CC4-B421-6362A3FFA8EF}"/>
          </ac:grpSpMkLst>
        </pc:grpChg>
        <pc:grpChg chg="mod topLvl">
          <ac:chgData name="Christopher Keane" userId="2677a39a-78fe-4da0-ac2a-39406820a4c7" providerId="ADAL" clId="{683B6DA4-E6D2-4DBD-BC24-3C9268E6CF6E}" dt="2021-02-24T23:18:51.078" v="52" actId="1036"/>
          <ac:grpSpMkLst>
            <pc:docMk/>
            <pc:sldMk cId="0" sldId="256"/>
            <ac:grpSpMk id="55" creationId="{77977AFE-A512-4CC4-B421-6362A3FFA8EF}"/>
          </ac:grpSpMkLst>
        </pc:grpChg>
        <pc:grpChg chg="del mod topLvl">
          <ac:chgData name="Christopher Keane" userId="2677a39a-78fe-4da0-ac2a-39406820a4c7" providerId="ADAL" clId="{683B6DA4-E6D2-4DBD-BC24-3C9268E6CF6E}" dt="2021-02-24T23:18:53.495" v="53" actId="478"/>
          <ac:grpSpMkLst>
            <pc:docMk/>
            <pc:sldMk cId="0" sldId="256"/>
            <ac:grpSpMk id="66" creationId="{77977AFE-A512-4CC4-B421-6362A3FFA8EF}"/>
          </ac:grpSpMkLst>
        </pc:grpChg>
        <pc:picChg chg="add del mod">
          <ac:chgData name="Christopher Keane" userId="2677a39a-78fe-4da0-ac2a-39406820a4c7" providerId="ADAL" clId="{683B6DA4-E6D2-4DBD-BC24-3C9268E6CF6E}" dt="2021-02-24T23:18:12.835" v="4" actId="27803"/>
          <ac:picMkLst>
            <pc:docMk/>
            <pc:sldMk cId="0" sldId="256"/>
            <ac:picMk id="4" creationId="{77977AFE-A512-4CC4-B421-6362A3FFA8E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4353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A-2</a:t>
            </a:r>
          </a:p>
          <a:p>
            <a:r>
              <a:t>Survey Question: What are the most important issues from your perspective in terms of undergraduate education?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14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1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2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6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21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5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03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3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7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5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1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60427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Issue Importance in Undergraduate Geoscience Education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endParaRPr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379C476-7FF9-4EF0-B9C8-7053DF68EC4B}"/>
              </a:ext>
            </a:extLst>
          </p:cNvPr>
          <p:cNvSpPr/>
          <p:nvPr/>
        </p:nvSpPr>
        <p:spPr>
          <a:xfrm>
            <a:off x="2583153" y="2072025"/>
            <a:ext cx="5759501" cy="2519350"/>
          </a:xfrm>
          <a:custGeom>
            <a:avLst/>
            <a:gdLst>
              <a:gd name="connsiteX0" fmla="*/ 0 w 4883202"/>
              <a:gd name="connsiteY0" fmla="*/ 2050568 h 2050567"/>
              <a:gd name="connsiteX1" fmla="*/ 4883203 w 4883202"/>
              <a:gd name="connsiteY1" fmla="*/ 2050568 h 2050567"/>
              <a:gd name="connsiteX2" fmla="*/ 4883203 w 4883202"/>
              <a:gd name="connsiteY2" fmla="*/ 0 h 2050567"/>
              <a:gd name="connsiteX3" fmla="*/ 0 w 4883202"/>
              <a:gd name="connsiteY3" fmla="*/ 0 h 2050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3202" h="2050567">
                <a:moveTo>
                  <a:pt x="0" y="2050568"/>
                </a:moveTo>
                <a:lnTo>
                  <a:pt x="4883203" y="2050568"/>
                </a:lnTo>
                <a:lnTo>
                  <a:pt x="4883203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77977AFE-A512-4CC4-B421-6362A3FFA8EF}"/>
              </a:ext>
            </a:extLst>
          </p:cNvPr>
          <p:cNvGrpSpPr/>
          <p:nvPr/>
        </p:nvGrpSpPr>
        <p:grpSpPr>
          <a:xfrm>
            <a:off x="2485157" y="2072025"/>
            <a:ext cx="6044582" cy="2732791"/>
            <a:chOff x="3404831" y="2629460"/>
            <a:chExt cx="5124908" cy="2224293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77977AFE-A512-4CC4-B421-6362A3FFA8EF}"/>
                </a:ext>
              </a:extLst>
            </p:cNvPr>
            <p:cNvGrpSpPr/>
            <p:nvPr/>
          </p:nvGrpSpPr>
          <p:grpSpPr>
            <a:xfrm>
              <a:off x="3404831" y="2629460"/>
              <a:ext cx="166172" cy="2224293"/>
              <a:chOff x="3404831" y="2629460"/>
              <a:chExt cx="166172" cy="2224293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95961B1A-FE78-4ADD-A3CD-E2DC30CC479C}"/>
                  </a:ext>
                </a:extLst>
              </p:cNvPr>
              <p:cNvSpPr/>
              <p:nvPr/>
            </p:nvSpPr>
            <p:spPr>
              <a:xfrm>
                <a:off x="3487917" y="2629460"/>
                <a:ext cx="15106" cy="2050567"/>
              </a:xfrm>
              <a:custGeom>
                <a:avLst/>
                <a:gdLst>
                  <a:gd name="connsiteX0" fmla="*/ 0 w 15106"/>
                  <a:gd name="connsiteY0" fmla="*/ 2050568 h 2050567"/>
                  <a:gd name="connsiteX1" fmla="*/ 0 w 15106"/>
                  <a:gd name="connsiteY1" fmla="*/ 0 h 20505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106" h="2050567">
                    <a:moveTo>
                      <a:pt x="0" y="2050568"/>
                    </a:moveTo>
                    <a:lnTo>
                      <a:pt x="0" y="0"/>
                    </a:lnTo>
                  </a:path>
                </a:pathLst>
              </a:custGeom>
              <a:noFill/>
              <a:ln w="12081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7C14432-E229-4289-BEBE-DF8E37D72644}"/>
                  </a:ext>
                </a:extLst>
              </p:cNvPr>
              <p:cNvSpPr txBox="1"/>
              <p:nvPr/>
            </p:nvSpPr>
            <p:spPr>
              <a:xfrm>
                <a:off x="3313391" y="4656968"/>
                <a:ext cx="349052" cy="242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77977AFE-A512-4CC4-B421-6362A3FFA8EF}"/>
                </a:ext>
              </a:extLst>
            </p:cNvPr>
            <p:cNvGrpSpPr/>
            <p:nvPr/>
          </p:nvGrpSpPr>
          <p:grpSpPr>
            <a:xfrm>
              <a:off x="4343705" y="2629460"/>
              <a:ext cx="241705" cy="2224293"/>
              <a:chOff x="4343705" y="2629460"/>
              <a:chExt cx="241705" cy="2224293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1334830E-B8CE-495E-9277-5220DCF6F2F6}"/>
                  </a:ext>
                </a:extLst>
              </p:cNvPr>
              <p:cNvSpPr/>
              <p:nvPr/>
            </p:nvSpPr>
            <p:spPr>
              <a:xfrm>
                <a:off x="4464558" y="2629460"/>
                <a:ext cx="15106" cy="2050567"/>
              </a:xfrm>
              <a:custGeom>
                <a:avLst/>
                <a:gdLst>
                  <a:gd name="connsiteX0" fmla="*/ 0 w 15106"/>
                  <a:gd name="connsiteY0" fmla="*/ 2050568 h 2050567"/>
                  <a:gd name="connsiteX1" fmla="*/ 0 w 15106"/>
                  <a:gd name="connsiteY1" fmla="*/ 0 h 20505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106" h="2050567">
                    <a:moveTo>
                      <a:pt x="0" y="2050568"/>
                    </a:moveTo>
                    <a:lnTo>
                      <a:pt x="0" y="0"/>
                    </a:lnTo>
                  </a:path>
                </a:pathLst>
              </a:custGeom>
              <a:noFill/>
              <a:ln w="12081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C3A961A-8C37-4203-9B29-00389DE25E02}"/>
                  </a:ext>
                </a:extLst>
              </p:cNvPr>
              <p:cNvSpPr txBox="1"/>
              <p:nvPr/>
            </p:nvSpPr>
            <p:spPr>
              <a:xfrm>
                <a:off x="4252265" y="4656968"/>
                <a:ext cx="424585" cy="242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77977AFE-A512-4CC4-B421-6362A3FFA8EF}"/>
                </a:ext>
              </a:extLst>
            </p:cNvPr>
            <p:cNvGrpSpPr/>
            <p:nvPr/>
          </p:nvGrpSpPr>
          <p:grpSpPr>
            <a:xfrm>
              <a:off x="5320346" y="2629460"/>
              <a:ext cx="241705" cy="2224293"/>
              <a:chOff x="5320346" y="2629460"/>
              <a:chExt cx="241705" cy="2224293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BF374C2C-12F8-4C83-80D6-F0131E69168A}"/>
                  </a:ext>
                </a:extLst>
              </p:cNvPr>
              <p:cNvSpPr/>
              <p:nvPr/>
            </p:nvSpPr>
            <p:spPr>
              <a:xfrm>
                <a:off x="5441198" y="2629460"/>
                <a:ext cx="15106" cy="2050567"/>
              </a:xfrm>
              <a:custGeom>
                <a:avLst/>
                <a:gdLst>
                  <a:gd name="connsiteX0" fmla="*/ 0 w 15106"/>
                  <a:gd name="connsiteY0" fmla="*/ 2050568 h 2050567"/>
                  <a:gd name="connsiteX1" fmla="*/ 0 w 15106"/>
                  <a:gd name="connsiteY1" fmla="*/ 0 h 20505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106" h="2050567">
                    <a:moveTo>
                      <a:pt x="0" y="2050568"/>
                    </a:moveTo>
                    <a:lnTo>
                      <a:pt x="0" y="0"/>
                    </a:lnTo>
                  </a:path>
                </a:pathLst>
              </a:custGeom>
              <a:noFill/>
              <a:ln w="12081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4964156-2FA5-4359-9BD2-F31760DEA3B5}"/>
                  </a:ext>
                </a:extLst>
              </p:cNvPr>
              <p:cNvSpPr txBox="1"/>
              <p:nvPr/>
            </p:nvSpPr>
            <p:spPr>
              <a:xfrm>
                <a:off x="5228906" y="4656968"/>
                <a:ext cx="424585" cy="242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77977AFE-A512-4CC4-B421-6362A3FFA8EF}"/>
                </a:ext>
              </a:extLst>
            </p:cNvPr>
            <p:cNvGrpSpPr/>
            <p:nvPr/>
          </p:nvGrpSpPr>
          <p:grpSpPr>
            <a:xfrm>
              <a:off x="6296986" y="2629460"/>
              <a:ext cx="241705" cy="2224293"/>
              <a:chOff x="6296986" y="2629460"/>
              <a:chExt cx="241705" cy="2224293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C41C5645-040C-4AC2-9A88-F0576153FAC3}"/>
                  </a:ext>
                </a:extLst>
              </p:cNvPr>
              <p:cNvSpPr/>
              <p:nvPr/>
            </p:nvSpPr>
            <p:spPr>
              <a:xfrm>
                <a:off x="6417839" y="2629460"/>
                <a:ext cx="15106" cy="2050567"/>
              </a:xfrm>
              <a:custGeom>
                <a:avLst/>
                <a:gdLst>
                  <a:gd name="connsiteX0" fmla="*/ 0 w 15106"/>
                  <a:gd name="connsiteY0" fmla="*/ 2050568 h 2050567"/>
                  <a:gd name="connsiteX1" fmla="*/ 0 w 15106"/>
                  <a:gd name="connsiteY1" fmla="*/ 0 h 20505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106" h="2050567">
                    <a:moveTo>
                      <a:pt x="0" y="2050568"/>
                    </a:moveTo>
                    <a:lnTo>
                      <a:pt x="0" y="0"/>
                    </a:lnTo>
                  </a:path>
                </a:pathLst>
              </a:custGeom>
              <a:noFill/>
              <a:ln w="12081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B0A90E1-354E-4939-934F-7571A707F58F}"/>
                  </a:ext>
                </a:extLst>
              </p:cNvPr>
              <p:cNvSpPr txBox="1"/>
              <p:nvPr/>
            </p:nvSpPr>
            <p:spPr>
              <a:xfrm>
                <a:off x="6205546" y="4656968"/>
                <a:ext cx="424585" cy="242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77977AFE-A512-4CC4-B421-6362A3FFA8EF}"/>
                </a:ext>
              </a:extLst>
            </p:cNvPr>
            <p:cNvGrpSpPr/>
            <p:nvPr/>
          </p:nvGrpSpPr>
          <p:grpSpPr>
            <a:xfrm>
              <a:off x="7273627" y="2629460"/>
              <a:ext cx="241705" cy="2224293"/>
              <a:chOff x="7273627" y="2629460"/>
              <a:chExt cx="241705" cy="2224293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2993C620-1660-4AA5-A6F1-F67A8EE69520}"/>
                  </a:ext>
                </a:extLst>
              </p:cNvPr>
              <p:cNvSpPr/>
              <p:nvPr/>
            </p:nvSpPr>
            <p:spPr>
              <a:xfrm>
                <a:off x="7394480" y="2629460"/>
                <a:ext cx="15106" cy="2050567"/>
              </a:xfrm>
              <a:custGeom>
                <a:avLst/>
                <a:gdLst>
                  <a:gd name="connsiteX0" fmla="*/ 0 w 15106"/>
                  <a:gd name="connsiteY0" fmla="*/ 2050568 h 2050567"/>
                  <a:gd name="connsiteX1" fmla="*/ 0 w 15106"/>
                  <a:gd name="connsiteY1" fmla="*/ 0 h 20505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106" h="2050567">
                    <a:moveTo>
                      <a:pt x="0" y="2050568"/>
                    </a:moveTo>
                    <a:lnTo>
                      <a:pt x="0" y="0"/>
                    </a:lnTo>
                  </a:path>
                </a:pathLst>
              </a:custGeom>
              <a:noFill/>
              <a:ln w="12081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B31A049-4618-4414-A8BD-97B32309CA34}"/>
                  </a:ext>
                </a:extLst>
              </p:cNvPr>
              <p:cNvSpPr txBox="1"/>
              <p:nvPr/>
            </p:nvSpPr>
            <p:spPr>
              <a:xfrm>
                <a:off x="7182187" y="4656968"/>
                <a:ext cx="424585" cy="242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77977AFE-A512-4CC4-B421-6362A3FFA8EF}"/>
                </a:ext>
              </a:extLst>
            </p:cNvPr>
            <p:cNvGrpSpPr/>
            <p:nvPr/>
          </p:nvGrpSpPr>
          <p:grpSpPr>
            <a:xfrm>
              <a:off x="8212501" y="2629460"/>
              <a:ext cx="317238" cy="2224293"/>
              <a:chOff x="8212501" y="2629460"/>
              <a:chExt cx="317238" cy="2224293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908420B5-6C9C-4396-B0FD-862A1651B6AF}"/>
                  </a:ext>
                </a:extLst>
              </p:cNvPr>
              <p:cNvSpPr/>
              <p:nvPr/>
            </p:nvSpPr>
            <p:spPr>
              <a:xfrm>
                <a:off x="8371120" y="2629460"/>
                <a:ext cx="15106" cy="2050567"/>
              </a:xfrm>
              <a:custGeom>
                <a:avLst/>
                <a:gdLst>
                  <a:gd name="connsiteX0" fmla="*/ 0 w 15106"/>
                  <a:gd name="connsiteY0" fmla="*/ 2050568 h 2050567"/>
                  <a:gd name="connsiteX1" fmla="*/ 0 w 15106"/>
                  <a:gd name="connsiteY1" fmla="*/ 0 h 20505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106" h="2050567">
                    <a:moveTo>
                      <a:pt x="0" y="2050568"/>
                    </a:moveTo>
                    <a:lnTo>
                      <a:pt x="0" y="0"/>
                    </a:lnTo>
                  </a:path>
                </a:pathLst>
              </a:custGeom>
              <a:noFill/>
              <a:ln w="12081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56E9C54-B989-4A93-ADE8-B7B7D659D0E8}"/>
                  </a:ext>
                </a:extLst>
              </p:cNvPr>
              <p:cNvSpPr txBox="1"/>
              <p:nvPr/>
            </p:nvSpPr>
            <p:spPr>
              <a:xfrm>
                <a:off x="8121061" y="4656968"/>
                <a:ext cx="500118" cy="242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77977AFE-A512-4CC4-B421-6362A3FFA8EF}"/>
              </a:ext>
            </a:extLst>
          </p:cNvPr>
          <p:cNvGrpSpPr/>
          <p:nvPr/>
        </p:nvGrpSpPr>
        <p:grpSpPr>
          <a:xfrm>
            <a:off x="578687" y="2334827"/>
            <a:ext cx="1942105" cy="1993755"/>
            <a:chOff x="1788427" y="2843362"/>
            <a:chExt cx="1646617" cy="1622771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650DE6A-771F-4D9E-9AF8-F502D6D0A853}"/>
                </a:ext>
              </a:extLst>
            </p:cNvPr>
            <p:cNvSpPr txBox="1"/>
            <p:nvPr/>
          </p:nvSpPr>
          <p:spPr>
            <a:xfrm>
              <a:off x="2029331" y="4269348"/>
              <a:ext cx="1497152" cy="242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K-12 teacher preparation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3CB11E9-EF13-46AA-8BC3-72D3CA14C97F}"/>
                </a:ext>
              </a:extLst>
            </p:cNvPr>
            <p:cNvSpPr txBox="1"/>
            <p:nvPr/>
          </p:nvSpPr>
          <p:spPr>
            <a:xfrm>
              <a:off x="1696987" y="3778777"/>
              <a:ext cx="1829497" cy="242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Research-validated pedagogies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8E82728-C8A2-4B82-9659-51FF60A86CFE}"/>
                </a:ext>
              </a:extLst>
            </p:cNvPr>
            <p:cNvSpPr txBox="1"/>
            <p:nvPr/>
          </p:nvSpPr>
          <p:spPr>
            <a:xfrm>
              <a:off x="2044438" y="3288209"/>
              <a:ext cx="1482046" cy="242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Broadening participation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3B7CCE9-2888-4F7F-AB42-B9A00F1B814B}"/>
                </a:ext>
              </a:extLst>
            </p:cNvPr>
            <p:cNvSpPr txBox="1"/>
            <p:nvPr/>
          </p:nvSpPr>
          <p:spPr>
            <a:xfrm>
              <a:off x="1696987" y="2797642"/>
              <a:ext cx="1829497" cy="242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Competencies &amp; understanding</a:t>
              </a:r>
            </a:p>
          </p:txBody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98F8AB3-0B6A-4123-A02A-1246B42736D7}"/>
              </a:ext>
            </a:extLst>
          </p:cNvPr>
          <p:cNvSpPr/>
          <p:nvPr/>
        </p:nvSpPr>
        <p:spPr>
          <a:xfrm>
            <a:off x="2583153" y="3994686"/>
            <a:ext cx="1154465" cy="482172"/>
          </a:xfrm>
          <a:custGeom>
            <a:avLst/>
            <a:gdLst>
              <a:gd name="connsiteX0" fmla="*/ 0 w 978815"/>
              <a:gd name="connsiteY0" fmla="*/ 392454 h 392453"/>
              <a:gd name="connsiteX1" fmla="*/ 978816 w 978815"/>
              <a:gd name="connsiteY1" fmla="*/ 392454 h 392453"/>
              <a:gd name="connsiteX2" fmla="*/ 978816 w 978815"/>
              <a:gd name="connsiteY2" fmla="*/ 0 h 392453"/>
              <a:gd name="connsiteX3" fmla="*/ 0 w 978815"/>
              <a:gd name="connsiteY3" fmla="*/ 0 h 39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815" h="392453">
                <a:moveTo>
                  <a:pt x="0" y="392454"/>
                </a:moveTo>
                <a:lnTo>
                  <a:pt x="978816" y="392454"/>
                </a:lnTo>
                <a:lnTo>
                  <a:pt x="97881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07EC17BF-79F8-4D0D-B867-FB8164BE74B2}"/>
              </a:ext>
            </a:extLst>
          </p:cNvPr>
          <p:cNvSpPr/>
          <p:nvPr/>
        </p:nvSpPr>
        <p:spPr>
          <a:xfrm>
            <a:off x="3737620" y="3994686"/>
            <a:ext cx="2142178" cy="482172"/>
          </a:xfrm>
          <a:custGeom>
            <a:avLst/>
            <a:gdLst>
              <a:gd name="connsiteX0" fmla="*/ 0 w 1816249"/>
              <a:gd name="connsiteY0" fmla="*/ 392454 h 392453"/>
              <a:gd name="connsiteX1" fmla="*/ 1816250 w 1816249"/>
              <a:gd name="connsiteY1" fmla="*/ 392454 h 392453"/>
              <a:gd name="connsiteX2" fmla="*/ 1816250 w 1816249"/>
              <a:gd name="connsiteY2" fmla="*/ 0 h 392453"/>
              <a:gd name="connsiteX3" fmla="*/ 0 w 1816249"/>
              <a:gd name="connsiteY3" fmla="*/ 0 h 39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6249" h="392453">
                <a:moveTo>
                  <a:pt x="0" y="392454"/>
                </a:moveTo>
                <a:lnTo>
                  <a:pt x="1816250" y="392454"/>
                </a:lnTo>
                <a:lnTo>
                  <a:pt x="181625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12A02DC-A261-44E6-AEB5-343EE77A524D}"/>
              </a:ext>
            </a:extLst>
          </p:cNvPr>
          <p:cNvSpPr/>
          <p:nvPr/>
        </p:nvSpPr>
        <p:spPr>
          <a:xfrm>
            <a:off x="5879799" y="3994686"/>
            <a:ext cx="1487973" cy="482172"/>
          </a:xfrm>
          <a:custGeom>
            <a:avLst/>
            <a:gdLst>
              <a:gd name="connsiteX0" fmla="*/ 0 w 1261580"/>
              <a:gd name="connsiteY0" fmla="*/ 392454 h 392453"/>
              <a:gd name="connsiteX1" fmla="*/ 1261581 w 1261580"/>
              <a:gd name="connsiteY1" fmla="*/ 392454 h 392453"/>
              <a:gd name="connsiteX2" fmla="*/ 1261581 w 1261580"/>
              <a:gd name="connsiteY2" fmla="*/ 0 h 392453"/>
              <a:gd name="connsiteX3" fmla="*/ 0 w 1261580"/>
              <a:gd name="connsiteY3" fmla="*/ 0 h 39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1580" h="392453">
                <a:moveTo>
                  <a:pt x="0" y="392454"/>
                </a:moveTo>
                <a:lnTo>
                  <a:pt x="1261581" y="392454"/>
                </a:lnTo>
                <a:lnTo>
                  <a:pt x="126158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58EA3A5-0396-4C0D-834E-FD5CE706E6E5}"/>
              </a:ext>
            </a:extLst>
          </p:cNvPr>
          <p:cNvSpPr/>
          <p:nvPr/>
        </p:nvSpPr>
        <p:spPr>
          <a:xfrm>
            <a:off x="7367771" y="3994686"/>
            <a:ext cx="833786" cy="482172"/>
          </a:xfrm>
          <a:custGeom>
            <a:avLst/>
            <a:gdLst>
              <a:gd name="connsiteX0" fmla="*/ 0 w 706927"/>
              <a:gd name="connsiteY0" fmla="*/ 392454 h 392453"/>
              <a:gd name="connsiteX1" fmla="*/ 706928 w 706927"/>
              <a:gd name="connsiteY1" fmla="*/ 392454 h 392453"/>
              <a:gd name="connsiteX2" fmla="*/ 706928 w 706927"/>
              <a:gd name="connsiteY2" fmla="*/ 0 h 392453"/>
              <a:gd name="connsiteX3" fmla="*/ 0 w 706927"/>
              <a:gd name="connsiteY3" fmla="*/ 0 h 39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6927" h="392453">
                <a:moveTo>
                  <a:pt x="0" y="392454"/>
                </a:moveTo>
                <a:lnTo>
                  <a:pt x="706928" y="392454"/>
                </a:lnTo>
                <a:lnTo>
                  <a:pt x="7069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1FF52BAD-29EF-49DF-B201-F2070BDF645D}"/>
              </a:ext>
            </a:extLst>
          </p:cNvPr>
          <p:cNvSpPr/>
          <p:nvPr/>
        </p:nvSpPr>
        <p:spPr>
          <a:xfrm>
            <a:off x="8201559" y="3994686"/>
            <a:ext cx="141097" cy="482172"/>
          </a:xfrm>
          <a:custGeom>
            <a:avLst/>
            <a:gdLst>
              <a:gd name="connsiteX0" fmla="*/ 0 w 119629"/>
              <a:gd name="connsiteY0" fmla="*/ 392454 h 392453"/>
              <a:gd name="connsiteX1" fmla="*/ 119629 w 119629"/>
              <a:gd name="connsiteY1" fmla="*/ 392454 h 392453"/>
              <a:gd name="connsiteX2" fmla="*/ 119629 w 119629"/>
              <a:gd name="connsiteY2" fmla="*/ 0 h 392453"/>
              <a:gd name="connsiteX3" fmla="*/ 0 w 119629"/>
              <a:gd name="connsiteY3" fmla="*/ 0 h 39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629" h="392453">
                <a:moveTo>
                  <a:pt x="0" y="392454"/>
                </a:moveTo>
                <a:lnTo>
                  <a:pt x="119629" y="392454"/>
                </a:lnTo>
                <a:lnTo>
                  <a:pt x="11962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8F823C10-D29B-4599-A9C7-F0685AA2DC1A}"/>
              </a:ext>
            </a:extLst>
          </p:cNvPr>
          <p:cNvSpPr/>
          <p:nvPr/>
        </p:nvSpPr>
        <p:spPr>
          <a:xfrm>
            <a:off x="2583153" y="3391972"/>
            <a:ext cx="1234181" cy="482165"/>
          </a:xfrm>
          <a:custGeom>
            <a:avLst/>
            <a:gdLst>
              <a:gd name="connsiteX0" fmla="*/ 0 w 1046402"/>
              <a:gd name="connsiteY0" fmla="*/ 392448 h 392447"/>
              <a:gd name="connsiteX1" fmla="*/ 1046403 w 1046402"/>
              <a:gd name="connsiteY1" fmla="*/ 392448 h 392447"/>
              <a:gd name="connsiteX2" fmla="*/ 1046403 w 1046402"/>
              <a:gd name="connsiteY2" fmla="*/ 0 h 392447"/>
              <a:gd name="connsiteX3" fmla="*/ 0 w 1046402"/>
              <a:gd name="connsiteY3" fmla="*/ 0 h 392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6402" h="392447">
                <a:moveTo>
                  <a:pt x="0" y="392448"/>
                </a:moveTo>
                <a:lnTo>
                  <a:pt x="1046403" y="392448"/>
                </a:lnTo>
                <a:lnTo>
                  <a:pt x="104640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08B66D22-5F8C-4BF8-8C7E-7C12F5947951}"/>
              </a:ext>
            </a:extLst>
          </p:cNvPr>
          <p:cNvSpPr/>
          <p:nvPr/>
        </p:nvSpPr>
        <p:spPr>
          <a:xfrm>
            <a:off x="3817335" y="3391972"/>
            <a:ext cx="2224085" cy="482165"/>
          </a:xfrm>
          <a:custGeom>
            <a:avLst/>
            <a:gdLst>
              <a:gd name="connsiteX0" fmla="*/ 0 w 1885694"/>
              <a:gd name="connsiteY0" fmla="*/ 392448 h 392447"/>
              <a:gd name="connsiteX1" fmla="*/ 1885694 w 1885694"/>
              <a:gd name="connsiteY1" fmla="*/ 392448 h 392447"/>
              <a:gd name="connsiteX2" fmla="*/ 1885694 w 1885694"/>
              <a:gd name="connsiteY2" fmla="*/ 0 h 392447"/>
              <a:gd name="connsiteX3" fmla="*/ 0 w 1885694"/>
              <a:gd name="connsiteY3" fmla="*/ 0 h 392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5694" h="392447">
                <a:moveTo>
                  <a:pt x="0" y="392448"/>
                </a:moveTo>
                <a:lnTo>
                  <a:pt x="1885694" y="392448"/>
                </a:lnTo>
                <a:lnTo>
                  <a:pt x="188569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47E74AC1-72B1-408B-9FD9-2797C679947E}"/>
              </a:ext>
            </a:extLst>
          </p:cNvPr>
          <p:cNvSpPr/>
          <p:nvPr/>
        </p:nvSpPr>
        <p:spPr>
          <a:xfrm>
            <a:off x="6041420" y="3391972"/>
            <a:ext cx="1555591" cy="482165"/>
          </a:xfrm>
          <a:custGeom>
            <a:avLst/>
            <a:gdLst>
              <a:gd name="connsiteX0" fmla="*/ 0 w 1318910"/>
              <a:gd name="connsiteY0" fmla="*/ 392448 h 392447"/>
              <a:gd name="connsiteX1" fmla="*/ 1318911 w 1318910"/>
              <a:gd name="connsiteY1" fmla="*/ 392448 h 392447"/>
              <a:gd name="connsiteX2" fmla="*/ 1318911 w 1318910"/>
              <a:gd name="connsiteY2" fmla="*/ 0 h 392447"/>
              <a:gd name="connsiteX3" fmla="*/ 0 w 1318910"/>
              <a:gd name="connsiteY3" fmla="*/ 0 h 392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8910" h="392447">
                <a:moveTo>
                  <a:pt x="0" y="392448"/>
                </a:moveTo>
                <a:lnTo>
                  <a:pt x="1318911" y="392448"/>
                </a:lnTo>
                <a:lnTo>
                  <a:pt x="131891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57337DC0-BD4C-4750-A7E4-368C2B49B83B}"/>
              </a:ext>
            </a:extLst>
          </p:cNvPr>
          <p:cNvSpPr/>
          <p:nvPr/>
        </p:nvSpPr>
        <p:spPr>
          <a:xfrm>
            <a:off x="7597012" y="3391972"/>
            <a:ext cx="591379" cy="482165"/>
          </a:xfrm>
          <a:custGeom>
            <a:avLst/>
            <a:gdLst>
              <a:gd name="connsiteX0" fmla="*/ 0 w 501402"/>
              <a:gd name="connsiteY0" fmla="*/ 392448 h 392447"/>
              <a:gd name="connsiteX1" fmla="*/ 501403 w 501402"/>
              <a:gd name="connsiteY1" fmla="*/ 392448 h 392447"/>
              <a:gd name="connsiteX2" fmla="*/ 501403 w 501402"/>
              <a:gd name="connsiteY2" fmla="*/ 0 h 392447"/>
              <a:gd name="connsiteX3" fmla="*/ 0 w 501402"/>
              <a:gd name="connsiteY3" fmla="*/ 0 h 392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1402" h="392447">
                <a:moveTo>
                  <a:pt x="0" y="392448"/>
                </a:moveTo>
                <a:lnTo>
                  <a:pt x="501403" y="392448"/>
                </a:lnTo>
                <a:lnTo>
                  <a:pt x="50140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A0E73462-27AF-462B-8B7B-3C71C59677CE}"/>
              </a:ext>
            </a:extLst>
          </p:cNvPr>
          <p:cNvSpPr/>
          <p:nvPr/>
        </p:nvSpPr>
        <p:spPr>
          <a:xfrm>
            <a:off x="8188392" y="3391972"/>
            <a:ext cx="154263" cy="482165"/>
          </a:xfrm>
          <a:custGeom>
            <a:avLst/>
            <a:gdLst>
              <a:gd name="connsiteX0" fmla="*/ 0 w 130792"/>
              <a:gd name="connsiteY0" fmla="*/ 392448 h 392447"/>
              <a:gd name="connsiteX1" fmla="*/ 130793 w 130792"/>
              <a:gd name="connsiteY1" fmla="*/ 392448 h 392447"/>
              <a:gd name="connsiteX2" fmla="*/ 130793 w 130792"/>
              <a:gd name="connsiteY2" fmla="*/ 0 h 392447"/>
              <a:gd name="connsiteX3" fmla="*/ 0 w 130792"/>
              <a:gd name="connsiteY3" fmla="*/ 0 h 392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792" h="392447">
                <a:moveTo>
                  <a:pt x="0" y="392448"/>
                </a:moveTo>
                <a:lnTo>
                  <a:pt x="130793" y="392448"/>
                </a:lnTo>
                <a:lnTo>
                  <a:pt x="13079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67197DF-4510-4F24-8A1A-A6F77B3A2560}"/>
              </a:ext>
            </a:extLst>
          </p:cNvPr>
          <p:cNvSpPr/>
          <p:nvPr/>
        </p:nvSpPr>
        <p:spPr>
          <a:xfrm>
            <a:off x="2583153" y="2789257"/>
            <a:ext cx="1368846" cy="482171"/>
          </a:xfrm>
          <a:custGeom>
            <a:avLst/>
            <a:gdLst>
              <a:gd name="connsiteX0" fmla="*/ 0 w 1160578"/>
              <a:gd name="connsiteY0" fmla="*/ 392453 h 392452"/>
              <a:gd name="connsiteX1" fmla="*/ 1160578 w 1160578"/>
              <a:gd name="connsiteY1" fmla="*/ 392453 h 392452"/>
              <a:gd name="connsiteX2" fmla="*/ 1160578 w 1160578"/>
              <a:gd name="connsiteY2" fmla="*/ 0 h 392452"/>
              <a:gd name="connsiteX3" fmla="*/ 0 w 1160578"/>
              <a:gd name="connsiteY3" fmla="*/ 0 h 39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0578" h="392452">
                <a:moveTo>
                  <a:pt x="0" y="392453"/>
                </a:moveTo>
                <a:lnTo>
                  <a:pt x="1160578" y="392453"/>
                </a:lnTo>
                <a:lnTo>
                  <a:pt x="116057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A73FB49E-6940-464A-B6BE-45BE1CBA2649}"/>
              </a:ext>
            </a:extLst>
          </p:cNvPr>
          <p:cNvSpPr/>
          <p:nvPr/>
        </p:nvSpPr>
        <p:spPr>
          <a:xfrm>
            <a:off x="3951999" y="2789257"/>
            <a:ext cx="2014534" cy="482171"/>
          </a:xfrm>
          <a:custGeom>
            <a:avLst/>
            <a:gdLst>
              <a:gd name="connsiteX0" fmla="*/ 0 w 1708026"/>
              <a:gd name="connsiteY0" fmla="*/ 392453 h 392452"/>
              <a:gd name="connsiteX1" fmla="*/ 1708026 w 1708026"/>
              <a:gd name="connsiteY1" fmla="*/ 392453 h 392452"/>
              <a:gd name="connsiteX2" fmla="*/ 1708026 w 1708026"/>
              <a:gd name="connsiteY2" fmla="*/ 0 h 392452"/>
              <a:gd name="connsiteX3" fmla="*/ 0 w 1708026"/>
              <a:gd name="connsiteY3" fmla="*/ 0 h 39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8026" h="392452">
                <a:moveTo>
                  <a:pt x="0" y="392453"/>
                </a:moveTo>
                <a:lnTo>
                  <a:pt x="1708026" y="392453"/>
                </a:lnTo>
                <a:lnTo>
                  <a:pt x="170802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9CF59835-33D6-43E8-B46D-0E9BEF12ADA6}"/>
              </a:ext>
            </a:extLst>
          </p:cNvPr>
          <p:cNvSpPr/>
          <p:nvPr/>
        </p:nvSpPr>
        <p:spPr>
          <a:xfrm>
            <a:off x="5966534" y="2789257"/>
            <a:ext cx="1446333" cy="482171"/>
          </a:xfrm>
          <a:custGeom>
            <a:avLst/>
            <a:gdLst>
              <a:gd name="connsiteX0" fmla="*/ 0 w 1226276"/>
              <a:gd name="connsiteY0" fmla="*/ 392453 h 392452"/>
              <a:gd name="connsiteX1" fmla="*/ 1226277 w 1226276"/>
              <a:gd name="connsiteY1" fmla="*/ 392453 h 392452"/>
              <a:gd name="connsiteX2" fmla="*/ 1226277 w 1226276"/>
              <a:gd name="connsiteY2" fmla="*/ 0 h 392452"/>
              <a:gd name="connsiteX3" fmla="*/ 0 w 1226276"/>
              <a:gd name="connsiteY3" fmla="*/ 0 h 39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6276" h="392452">
                <a:moveTo>
                  <a:pt x="0" y="392453"/>
                </a:moveTo>
                <a:lnTo>
                  <a:pt x="1226277" y="392453"/>
                </a:lnTo>
                <a:lnTo>
                  <a:pt x="122627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72074675-056B-4D62-8FA4-17AD4758AF58}"/>
              </a:ext>
            </a:extLst>
          </p:cNvPr>
          <p:cNvSpPr/>
          <p:nvPr/>
        </p:nvSpPr>
        <p:spPr>
          <a:xfrm>
            <a:off x="7412868" y="2789257"/>
            <a:ext cx="645687" cy="482171"/>
          </a:xfrm>
          <a:custGeom>
            <a:avLst/>
            <a:gdLst>
              <a:gd name="connsiteX0" fmla="*/ 0 w 547447"/>
              <a:gd name="connsiteY0" fmla="*/ 392453 h 392452"/>
              <a:gd name="connsiteX1" fmla="*/ 547448 w 547447"/>
              <a:gd name="connsiteY1" fmla="*/ 392453 h 392452"/>
              <a:gd name="connsiteX2" fmla="*/ 547448 w 547447"/>
              <a:gd name="connsiteY2" fmla="*/ 0 h 392452"/>
              <a:gd name="connsiteX3" fmla="*/ 0 w 547447"/>
              <a:gd name="connsiteY3" fmla="*/ 0 h 39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7447" h="392452">
                <a:moveTo>
                  <a:pt x="0" y="392453"/>
                </a:moveTo>
                <a:lnTo>
                  <a:pt x="547448" y="392453"/>
                </a:lnTo>
                <a:lnTo>
                  <a:pt x="5474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9529A30B-BF97-48B9-971A-19D43DBE6647}"/>
              </a:ext>
            </a:extLst>
          </p:cNvPr>
          <p:cNvSpPr/>
          <p:nvPr/>
        </p:nvSpPr>
        <p:spPr>
          <a:xfrm>
            <a:off x="8058556" y="2789257"/>
            <a:ext cx="284099" cy="482171"/>
          </a:xfrm>
          <a:custGeom>
            <a:avLst/>
            <a:gdLst>
              <a:gd name="connsiteX0" fmla="*/ 0 w 240874"/>
              <a:gd name="connsiteY0" fmla="*/ 392453 h 392452"/>
              <a:gd name="connsiteX1" fmla="*/ 240874 w 240874"/>
              <a:gd name="connsiteY1" fmla="*/ 392453 h 392452"/>
              <a:gd name="connsiteX2" fmla="*/ 240874 w 240874"/>
              <a:gd name="connsiteY2" fmla="*/ 0 h 392452"/>
              <a:gd name="connsiteX3" fmla="*/ 0 w 240874"/>
              <a:gd name="connsiteY3" fmla="*/ 0 h 39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874" h="392452">
                <a:moveTo>
                  <a:pt x="0" y="392453"/>
                </a:moveTo>
                <a:lnTo>
                  <a:pt x="240874" y="392453"/>
                </a:lnTo>
                <a:lnTo>
                  <a:pt x="24087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782210D-A0A3-4F4A-9F85-8C559534CF88}"/>
              </a:ext>
            </a:extLst>
          </p:cNvPr>
          <p:cNvSpPr/>
          <p:nvPr/>
        </p:nvSpPr>
        <p:spPr>
          <a:xfrm>
            <a:off x="2583153" y="2186541"/>
            <a:ext cx="4931256" cy="482171"/>
          </a:xfrm>
          <a:custGeom>
            <a:avLst/>
            <a:gdLst>
              <a:gd name="connsiteX0" fmla="*/ 0 w 4180973"/>
              <a:gd name="connsiteY0" fmla="*/ 392452 h 392452"/>
              <a:gd name="connsiteX1" fmla="*/ 4180974 w 4180973"/>
              <a:gd name="connsiteY1" fmla="*/ 392452 h 392452"/>
              <a:gd name="connsiteX2" fmla="*/ 4180974 w 4180973"/>
              <a:gd name="connsiteY2" fmla="*/ 0 h 392452"/>
              <a:gd name="connsiteX3" fmla="*/ 0 w 4180973"/>
              <a:gd name="connsiteY3" fmla="*/ 0 h 39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0973" h="392452">
                <a:moveTo>
                  <a:pt x="0" y="392452"/>
                </a:moveTo>
                <a:lnTo>
                  <a:pt x="4180974" y="392452"/>
                </a:lnTo>
                <a:lnTo>
                  <a:pt x="418097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57C67EFF-3EA9-48AA-BCCF-74C38DA1F3C5}"/>
              </a:ext>
            </a:extLst>
          </p:cNvPr>
          <p:cNvSpPr/>
          <p:nvPr/>
        </p:nvSpPr>
        <p:spPr>
          <a:xfrm>
            <a:off x="7514410" y="2186541"/>
            <a:ext cx="509686" cy="482171"/>
          </a:xfrm>
          <a:custGeom>
            <a:avLst/>
            <a:gdLst>
              <a:gd name="connsiteX0" fmla="*/ 0 w 432138"/>
              <a:gd name="connsiteY0" fmla="*/ 392452 h 392452"/>
              <a:gd name="connsiteX1" fmla="*/ 432139 w 432138"/>
              <a:gd name="connsiteY1" fmla="*/ 392452 h 392452"/>
              <a:gd name="connsiteX2" fmla="*/ 432139 w 432138"/>
              <a:gd name="connsiteY2" fmla="*/ 0 h 392452"/>
              <a:gd name="connsiteX3" fmla="*/ 0 w 432138"/>
              <a:gd name="connsiteY3" fmla="*/ 0 h 39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2138" h="392452">
                <a:moveTo>
                  <a:pt x="0" y="392452"/>
                </a:moveTo>
                <a:lnTo>
                  <a:pt x="432139" y="392452"/>
                </a:lnTo>
                <a:lnTo>
                  <a:pt x="43213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C786EB16-C3A2-45AD-955A-98FAD3C8805D}"/>
              </a:ext>
            </a:extLst>
          </p:cNvPr>
          <p:cNvSpPr/>
          <p:nvPr/>
        </p:nvSpPr>
        <p:spPr>
          <a:xfrm>
            <a:off x="8024097" y="2186541"/>
            <a:ext cx="114691" cy="482171"/>
          </a:xfrm>
          <a:custGeom>
            <a:avLst/>
            <a:gdLst>
              <a:gd name="connsiteX0" fmla="*/ 0 w 97241"/>
              <a:gd name="connsiteY0" fmla="*/ 392452 h 392452"/>
              <a:gd name="connsiteX1" fmla="*/ 97241 w 97241"/>
              <a:gd name="connsiteY1" fmla="*/ 392452 h 392452"/>
              <a:gd name="connsiteX2" fmla="*/ 97241 w 97241"/>
              <a:gd name="connsiteY2" fmla="*/ 0 h 392452"/>
              <a:gd name="connsiteX3" fmla="*/ 0 w 97241"/>
              <a:gd name="connsiteY3" fmla="*/ 0 h 39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241" h="392452">
                <a:moveTo>
                  <a:pt x="0" y="392452"/>
                </a:moveTo>
                <a:lnTo>
                  <a:pt x="97241" y="392452"/>
                </a:lnTo>
                <a:lnTo>
                  <a:pt x="9724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6D6A2ED2-0AD3-45FB-948C-F2C6381DE2C8}"/>
              </a:ext>
            </a:extLst>
          </p:cNvPr>
          <p:cNvSpPr/>
          <p:nvPr/>
        </p:nvSpPr>
        <p:spPr>
          <a:xfrm>
            <a:off x="8138788" y="2186541"/>
            <a:ext cx="38218" cy="482171"/>
          </a:xfrm>
          <a:custGeom>
            <a:avLst/>
            <a:gdLst>
              <a:gd name="connsiteX0" fmla="*/ 0 w 32403"/>
              <a:gd name="connsiteY0" fmla="*/ 392452 h 392452"/>
              <a:gd name="connsiteX1" fmla="*/ 32403 w 32403"/>
              <a:gd name="connsiteY1" fmla="*/ 392452 h 392452"/>
              <a:gd name="connsiteX2" fmla="*/ 32403 w 32403"/>
              <a:gd name="connsiteY2" fmla="*/ 0 h 392452"/>
              <a:gd name="connsiteX3" fmla="*/ 0 w 32403"/>
              <a:gd name="connsiteY3" fmla="*/ 0 h 39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03" h="392452">
                <a:moveTo>
                  <a:pt x="0" y="392452"/>
                </a:moveTo>
                <a:lnTo>
                  <a:pt x="32403" y="392452"/>
                </a:lnTo>
                <a:lnTo>
                  <a:pt x="3240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F6241E31-EC17-4A25-A4F1-2F069B2F6427}"/>
              </a:ext>
            </a:extLst>
          </p:cNvPr>
          <p:cNvSpPr/>
          <p:nvPr/>
        </p:nvSpPr>
        <p:spPr>
          <a:xfrm>
            <a:off x="8177006" y="2186541"/>
            <a:ext cx="165648" cy="482171"/>
          </a:xfrm>
          <a:custGeom>
            <a:avLst/>
            <a:gdLst>
              <a:gd name="connsiteX0" fmla="*/ 0 w 140445"/>
              <a:gd name="connsiteY0" fmla="*/ 392452 h 392452"/>
              <a:gd name="connsiteX1" fmla="*/ 140446 w 140445"/>
              <a:gd name="connsiteY1" fmla="*/ 392452 h 392452"/>
              <a:gd name="connsiteX2" fmla="*/ 140446 w 140445"/>
              <a:gd name="connsiteY2" fmla="*/ 0 h 392452"/>
              <a:gd name="connsiteX3" fmla="*/ 0 w 140445"/>
              <a:gd name="connsiteY3" fmla="*/ 0 h 39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445" h="392452">
                <a:moveTo>
                  <a:pt x="0" y="392452"/>
                </a:moveTo>
                <a:lnTo>
                  <a:pt x="140446" y="392452"/>
                </a:lnTo>
                <a:lnTo>
                  <a:pt x="14044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B350602A-CE6C-4CA4-8727-965831FDD303}"/>
              </a:ext>
            </a:extLst>
          </p:cNvPr>
          <p:cNvSpPr/>
          <p:nvPr/>
        </p:nvSpPr>
        <p:spPr>
          <a:xfrm>
            <a:off x="2583153" y="2072025"/>
            <a:ext cx="17817" cy="2519350"/>
          </a:xfrm>
          <a:custGeom>
            <a:avLst/>
            <a:gdLst>
              <a:gd name="connsiteX0" fmla="*/ 0 w 15106"/>
              <a:gd name="connsiteY0" fmla="*/ 2050568 h 2050567"/>
              <a:gd name="connsiteX1" fmla="*/ 0 w 15106"/>
              <a:gd name="connsiteY1" fmla="*/ 0 h 2050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106" h="2050567">
                <a:moveTo>
                  <a:pt x="0" y="2050568"/>
                </a:moveTo>
                <a:lnTo>
                  <a:pt x="0" y="0"/>
                </a:lnTo>
              </a:path>
            </a:pathLst>
          </a:custGeom>
          <a:noFill/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842CAF45-F77D-4E9E-9E91-D7A32B5E3819}"/>
              </a:ext>
            </a:extLst>
          </p:cNvPr>
          <p:cNvSpPr/>
          <p:nvPr/>
        </p:nvSpPr>
        <p:spPr>
          <a:xfrm>
            <a:off x="8342656" y="2072025"/>
            <a:ext cx="17817" cy="2519350"/>
          </a:xfrm>
          <a:custGeom>
            <a:avLst/>
            <a:gdLst>
              <a:gd name="connsiteX0" fmla="*/ 0 w 15106"/>
              <a:gd name="connsiteY0" fmla="*/ 2050568 h 2050567"/>
              <a:gd name="connsiteX1" fmla="*/ 0 w 15106"/>
              <a:gd name="connsiteY1" fmla="*/ 0 h 2050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106" h="2050567">
                <a:moveTo>
                  <a:pt x="0" y="2050568"/>
                </a:moveTo>
                <a:lnTo>
                  <a:pt x="0" y="0"/>
                </a:lnTo>
              </a:path>
            </a:pathLst>
          </a:custGeom>
          <a:noFill/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FF2600F5-51AF-493B-84F7-07B70D51CCF1}"/>
              </a:ext>
            </a:extLst>
          </p:cNvPr>
          <p:cNvSpPr/>
          <p:nvPr/>
        </p:nvSpPr>
        <p:spPr>
          <a:xfrm>
            <a:off x="2583153" y="4591376"/>
            <a:ext cx="5759501" cy="18559"/>
          </a:xfrm>
          <a:custGeom>
            <a:avLst/>
            <a:gdLst>
              <a:gd name="connsiteX0" fmla="*/ 0 w 4883202"/>
              <a:gd name="connsiteY0" fmla="*/ 0 h 15106"/>
              <a:gd name="connsiteX1" fmla="*/ 4883203 w 4883202"/>
              <a:gd name="connsiteY1" fmla="*/ 0 h 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83202" h="15106">
                <a:moveTo>
                  <a:pt x="0" y="0"/>
                </a:moveTo>
                <a:lnTo>
                  <a:pt x="4883203" y="0"/>
                </a:lnTo>
              </a:path>
            </a:pathLst>
          </a:custGeom>
          <a:noFill/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FAA835CF-427A-4C63-A140-350C6A746219}"/>
              </a:ext>
            </a:extLst>
          </p:cNvPr>
          <p:cNvSpPr/>
          <p:nvPr/>
        </p:nvSpPr>
        <p:spPr>
          <a:xfrm>
            <a:off x="2583153" y="2072025"/>
            <a:ext cx="5759501" cy="18559"/>
          </a:xfrm>
          <a:custGeom>
            <a:avLst/>
            <a:gdLst>
              <a:gd name="connsiteX0" fmla="*/ 0 w 4883202"/>
              <a:gd name="connsiteY0" fmla="*/ 0 h 15106"/>
              <a:gd name="connsiteX1" fmla="*/ 4883203 w 4883202"/>
              <a:gd name="connsiteY1" fmla="*/ 0 h 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83202" h="15106">
                <a:moveTo>
                  <a:pt x="0" y="0"/>
                </a:moveTo>
                <a:lnTo>
                  <a:pt x="4883203" y="0"/>
                </a:lnTo>
              </a:path>
            </a:pathLst>
          </a:custGeom>
          <a:noFill/>
          <a:ln w="151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55" name="Graphic 3">
            <a:extLst>
              <a:ext uri="{FF2B5EF4-FFF2-40B4-BE49-F238E27FC236}">
                <a16:creationId xmlns:a16="http://schemas.microsoft.com/office/drawing/2014/main" id="{77977AFE-A512-4CC4-B421-6362A3FFA8EF}"/>
              </a:ext>
            </a:extLst>
          </p:cNvPr>
          <p:cNvGrpSpPr/>
          <p:nvPr/>
        </p:nvGrpSpPr>
        <p:grpSpPr>
          <a:xfrm>
            <a:off x="2174313" y="5011913"/>
            <a:ext cx="5460256" cy="185600"/>
            <a:chOff x="3141281" y="4916748"/>
            <a:chExt cx="4629487" cy="151065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EFC82E0C-F9DF-416B-9300-AC4512778F62}"/>
                </a:ext>
              </a:extLst>
            </p:cNvPr>
            <p:cNvSpPr/>
            <p:nvPr/>
          </p:nvSpPr>
          <p:spPr>
            <a:xfrm>
              <a:off x="3141281" y="4953004"/>
              <a:ext cx="241705" cy="84596"/>
            </a:xfrm>
            <a:custGeom>
              <a:avLst/>
              <a:gdLst>
                <a:gd name="connsiteX0" fmla="*/ 0 w 241705"/>
                <a:gd name="connsiteY0" fmla="*/ 84597 h 84596"/>
                <a:gd name="connsiteX1" fmla="*/ 241705 w 241705"/>
                <a:gd name="connsiteY1" fmla="*/ 84597 h 84596"/>
                <a:gd name="connsiteX2" fmla="*/ 241705 w 241705"/>
                <a:gd name="connsiteY2" fmla="*/ 0 h 84596"/>
                <a:gd name="connsiteX3" fmla="*/ 0 w 241705"/>
                <a:gd name="connsiteY3" fmla="*/ 0 h 84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1705" h="84596">
                  <a:moveTo>
                    <a:pt x="0" y="84597"/>
                  </a:moveTo>
                  <a:lnTo>
                    <a:pt x="241705" y="84597"/>
                  </a:lnTo>
                  <a:lnTo>
                    <a:pt x="2417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10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3EF8C30A-F17C-40D9-82F2-37C48167E61A}"/>
                </a:ext>
              </a:extLst>
            </p:cNvPr>
            <p:cNvSpPr txBox="1"/>
            <p:nvPr/>
          </p:nvSpPr>
          <p:spPr>
            <a:xfrm>
              <a:off x="3388229" y="4871028"/>
              <a:ext cx="1089275" cy="242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FF7DB745-2CB1-475A-8891-82B4C956F9DB}"/>
                </a:ext>
              </a:extLst>
            </p:cNvPr>
            <p:cNvSpPr/>
            <p:nvPr/>
          </p:nvSpPr>
          <p:spPr>
            <a:xfrm>
              <a:off x="4612330" y="4953004"/>
              <a:ext cx="241705" cy="84596"/>
            </a:xfrm>
            <a:custGeom>
              <a:avLst/>
              <a:gdLst>
                <a:gd name="connsiteX0" fmla="*/ 0 w 241705"/>
                <a:gd name="connsiteY0" fmla="*/ 84597 h 84596"/>
                <a:gd name="connsiteX1" fmla="*/ 241705 w 241705"/>
                <a:gd name="connsiteY1" fmla="*/ 84597 h 84596"/>
                <a:gd name="connsiteX2" fmla="*/ 241705 w 241705"/>
                <a:gd name="connsiteY2" fmla="*/ 0 h 84596"/>
                <a:gd name="connsiteX3" fmla="*/ 0 w 241705"/>
                <a:gd name="connsiteY3" fmla="*/ 0 h 84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1705" h="84596">
                  <a:moveTo>
                    <a:pt x="0" y="84597"/>
                  </a:moveTo>
                  <a:lnTo>
                    <a:pt x="241705" y="84597"/>
                  </a:lnTo>
                  <a:lnTo>
                    <a:pt x="2417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510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269DCDB3-3B85-4128-B54C-73114102AA00}"/>
                </a:ext>
              </a:extLst>
            </p:cNvPr>
            <p:cNvSpPr txBox="1"/>
            <p:nvPr/>
          </p:nvSpPr>
          <p:spPr>
            <a:xfrm>
              <a:off x="4859278" y="4871028"/>
              <a:ext cx="258412" cy="242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EF0F6D01-24D0-44C7-A1F1-F70FFA87A0B3}"/>
                </a:ext>
              </a:extLst>
            </p:cNvPr>
            <p:cNvSpPr/>
            <p:nvPr/>
          </p:nvSpPr>
          <p:spPr>
            <a:xfrm>
              <a:off x="5260282" y="4953004"/>
              <a:ext cx="241705" cy="84596"/>
            </a:xfrm>
            <a:custGeom>
              <a:avLst/>
              <a:gdLst>
                <a:gd name="connsiteX0" fmla="*/ 0 w 241705"/>
                <a:gd name="connsiteY0" fmla="*/ 84597 h 84596"/>
                <a:gd name="connsiteX1" fmla="*/ 241705 w 241705"/>
                <a:gd name="connsiteY1" fmla="*/ 84597 h 84596"/>
                <a:gd name="connsiteX2" fmla="*/ 241705 w 241705"/>
                <a:gd name="connsiteY2" fmla="*/ 0 h 84596"/>
                <a:gd name="connsiteX3" fmla="*/ 0 w 241705"/>
                <a:gd name="connsiteY3" fmla="*/ 0 h 84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1705" h="84596">
                  <a:moveTo>
                    <a:pt x="0" y="84597"/>
                  </a:moveTo>
                  <a:lnTo>
                    <a:pt x="241705" y="84597"/>
                  </a:lnTo>
                  <a:lnTo>
                    <a:pt x="2417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510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20A816D-776F-4C4E-ACAE-59D278CB436B}"/>
                </a:ext>
              </a:extLst>
            </p:cNvPr>
            <p:cNvSpPr txBox="1"/>
            <p:nvPr/>
          </p:nvSpPr>
          <p:spPr>
            <a:xfrm>
              <a:off x="5507229" y="4871028"/>
              <a:ext cx="258412" cy="242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9AC381D-8566-4296-A850-B99E873A8538}"/>
                </a:ext>
              </a:extLst>
            </p:cNvPr>
            <p:cNvSpPr/>
            <p:nvPr/>
          </p:nvSpPr>
          <p:spPr>
            <a:xfrm>
              <a:off x="5908249" y="4953004"/>
              <a:ext cx="241705" cy="84596"/>
            </a:xfrm>
            <a:custGeom>
              <a:avLst/>
              <a:gdLst>
                <a:gd name="connsiteX0" fmla="*/ 0 w 241705"/>
                <a:gd name="connsiteY0" fmla="*/ 84597 h 84596"/>
                <a:gd name="connsiteX1" fmla="*/ 241705 w 241705"/>
                <a:gd name="connsiteY1" fmla="*/ 84597 h 84596"/>
                <a:gd name="connsiteX2" fmla="*/ 241705 w 241705"/>
                <a:gd name="connsiteY2" fmla="*/ 0 h 84596"/>
                <a:gd name="connsiteX3" fmla="*/ 0 w 241705"/>
                <a:gd name="connsiteY3" fmla="*/ 0 h 84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1705" h="84596">
                  <a:moveTo>
                    <a:pt x="0" y="84597"/>
                  </a:moveTo>
                  <a:lnTo>
                    <a:pt x="241705" y="84597"/>
                  </a:lnTo>
                  <a:lnTo>
                    <a:pt x="2417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510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759D39B-69C2-4275-8B62-4B4EAE9D0D2B}"/>
                </a:ext>
              </a:extLst>
            </p:cNvPr>
            <p:cNvSpPr txBox="1"/>
            <p:nvPr/>
          </p:nvSpPr>
          <p:spPr>
            <a:xfrm>
              <a:off x="6155196" y="4871028"/>
              <a:ext cx="258412" cy="242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59C3FE9C-47EC-45EE-9366-FC374F88F77B}"/>
                </a:ext>
              </a:extLst>
            </p:cNvPr>
            <p:cNvSpPr/>
            <p:nvPr/>
          </p:nvSpPr>
          <p:spPr>
            <a:xfrm>
              <a:off x="6556200" y="4953004"/>
              <a:ext cx="241705" cy="84596"/>
            </a:xfrm>
            <a:custGeom>
              <a:avLst/>
              <a:gdLst>
                <a:gd name="connsiteX0" fmla="*/ 0 w 241705"/>
                <a:gd name="connsiteY0" fmla="*/ 84597 h 84596"/>
                <a:gd name="connsiteX1" fmla="*/ 241705 w 241705"/>
                <a:gd name="connsiteY1" fmla="*/ 84597 h 84596"/>
                <a:gd name="connsiteX2" fmla="*/ 241705 w 241705"/>
                <a:gd name="connsiteY2" fmla="*/ 0 h 84596"/>
                <a:gd name="connsiteX3" fmla="*/ 0 w 241705"/>
                <a:gd name="connsiteY3" fmla="*/ 0 h 84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1705" h="84596">
                  <a:moveTo>
                    <a:pt x="0" y="84597"/>
                  </a:moveTo>
                  <a:lnTo>
                    <a:pt x="241705" y="84597"/>
                  </a:lnTo>
                  <a:lnTo>
                    <a:pt x="2417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510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BBD7F82-BB3D-43A8-AFAC-2ADDC63B1C1A}"/>
                </a:ext>
              </a:extLst>
            </p:cNvPr>
            <p:cNvSpPr txBox="1"/>
            <p:nvPr/>
          </p:nvSpPr>
          <p:spPr>
            <a:xfrm>
              <a:off x="6803148" y="4871028"/>
              <a:ext cx="1059061" cy="242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9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548F38-31E3-4691-B7B3-52A2EB4D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CCAAED-2655-46A3-836B-B5DAF57ECCE4}">
  <ds:schemaRefs>
    <ds:schemaRef ds:uri="6f9e58f7-d1e4-4b3c-85fb-268101084292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3ff2fa63-d22b-4bb2-9a0e-763a487e02e4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D940907-0E6D-4613-AA25-F006419907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</Template>
  <TotalTime>7</TotalTime>
  <Words>57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Issue Importance in Undergraduate Geoscience Education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Importance in Undergraduate Geoscience Education 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2021-02-24T23:19:26Z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