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E3A0816-1A91-4D44-9E20-32180A05991D}" v="7" dt="2021-02-25T00:55:16.8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0E3A0816-1A91-4D44-9E20-32180A05991D}"/>
    <pc:docChg chg="custSel modSld">
      <pc:chgData name="Christopher Keane" userId="2677a39a-78fe-4da0-ac2a-39406820a4c7" providerId="ADAL" clId="{0E3A0816-1A91-4D44-9E20-32180A05991D}" dt="2021-02-25T00:54:59.986" v="23" actId="1036"/>
      <pc:docMkLst>
        <pc:docMk/>
      </pc:docMkLst>
      <pc:sldChg chg="addSp delSp modSp mod">
        <pc:chgData name="Christopher Keane" userId="2677a39a-78fe-4da0-ac2a-39406820a4c7" providerId="ADAL" clId="{0E3A0816-1A91-4D44-9E20-32180A05991D}" dt="2021-02-25T00:54:59.986" v="23" actId="1036"/>
        <pc:sldMkLst>
          <pc:docMk/>
          <pc:sldMk cId="0" sldId="256"/>
        </pc:sldMkLst>
        <pc:spChg chg="mod">
          <ac:chgData name="Christopher Keane" userId="2677a39a-78fe-4da0-ac2a-39406820a4c7" providerId="ADAL" clId="{0E3A0816-1A91-4D44-9E20-32180A05991D}" dt="2021-02-25T00:53:58.853" v="0"/>
          <ac:spMkLst>
            <pc:docMk/>
            <pc:sldMk cId="0" sldId="256"/>
            <ac:spMk id="2" creationId="{00000000-0000-0000-0000-000000000000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" creationId="{02CDD935-A48A-4691-9782-734B021A2959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9" creationId="{E1E53C23-42A8-45F7-A2C6-9032604BF496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0" creationId="{8C791792-B9D7-44E2-9DA2-69DFB6FE008F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2" creationId="{77F56468-A88E-48DE-AEF8-074DA92FA78E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3" creationId="{2517B4CC-E9EE-465E-9958-E9DDCD42A240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5" creationId="{8AFA760C-C953-482D-9246-E136A498B4DF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6" creationId="{04173174-4F78-408D-8CD7-A260085D2E73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8" creationId="{04350A44-2ACC-423A-87EE-113FA11F48EB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19" creationId="{37B68B95-BCB4-4B23-82B7-13DE893A54B8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1" creationId="{8F06FBCB-0D70-403D-8881-C6703CCE6E32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2" creationId="{C63289BF-0FCD-44C9-A079-4F12CE859854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4" creationId="{E4454C6D-E4CC-405D-8546-86E722365629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5" creationId="{20A29693-9305-4CCC-884C-D51CF9162541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7" creationId="{2B3E8AED-6CB0-4ED2-AFC3-37E991F98A29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8" creationId="{BA82BFBF-AA7D-4C31-8161-4076AD62440B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29" creationId="{9E7BA9AF-C361-466B-A2EC-8ABA0E23FE5E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0" creationId="{E54E83E5-5FAA-4128-8795-A96F2DDEF561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1" creationId="{E77AC8D0-A818-48A8-80B8-ABC21DF85090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2" creationId="{95241B27-688C-43DA-80A6-DC8D198BB717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3" creationId="{999A752D-E7BB-4A69-811D-09FBF22C7C71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4" creationId="{BD9E97CF-D070-43F9-B2B8-28AE57B4AEF2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5" creationId="{E6B64629-C7DE-44DB-AB6D-01C0F4863713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6" creationId="{572D85A0-EB63-431B-81AE-E8FCDE0D1FE3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7" creationId="{D609A92D-3F6F-4A80-AAFD-88ECABD54797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8" creationId="{4DDAD13F-E9BD-4817-915F-164DDF2D8340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39" creationId="{6475AC01-F43E-456F-8F83-64C3AB497959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0" creationId="{7F4BDA4D-9EE7-4206-B9F6-BA75DA683499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1" creationId="{4D813CA5-6807-499B-9749-3AF2D123299E}"/>
          </ac:spMkLst>
        </pc:spChg>
        <pc:spChg chg="mod topLvl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2" creationId="{169C0755-E3B0-487C-BB9D-4AEB860A3261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4" creationId="{8DDA2EAE-A8FA-4741-9FE4-078D8794005C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5" creationId="{D2F9FBD9-7792-453C-B7A8-187DE0AC23A8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6" creationId="{D1C908D8-A122-416E-AE05-E12F53B998BD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7" creationId="{16A6EC3F-1A66-4D1D-B9C2-04CC1E04C190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8" creationId="{39B0D4BF-454A-4EDF-B3B1-F65F918E5674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49" creationId="{3C6BCAC1-2D37-407B-8DE2-931F0882F647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0" creationId="{8C811672-6D5B-46DB-A2E1-5601923F9538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1" creationId="{ABCEFF82-4C61-4576-AD66-5F32690E9D43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2" creationId="{2DFEAEEF-0B93-41B0-9B39-970F834D5974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3" creationId="{250D627D-45FB-49B7-8BD0-3DABC01544C6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5" creationId="{851DB527-5256-463A-8A9C-F9D8F7CB85B0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6" creationId="{19299FE6-5AB9-45B3-8CFE-6D3CB3810359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7" creationId="{FEA0862B-9110-42BF-9F6A-7188ECE33D71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8" creationId="{14012F5C-26D6-4BC3-8107-5438560944E5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59" creationId="{0C0C32AB-8362-4638-BE3B-1A1BD796A61B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0" creationId="{28D65BF7-9552-4F36-8E6A-8EF5668C8C26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1" creationId="{77ED87BB-F301-4A96-85E1-9B747914DAB3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2" creationId="{D9D6912E-B77E-4E76-92B1-10525901A5EB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3" creationId="{D5E87ACE-F051-4D14-A487-7058F38A3B34}"/>
          </ac:spMkLst>
        </pc:spChg>
        <pc:spChg chg="mod">
          <ac:chgData name="Christopher Keane" userId="2677a39a-78fe-4da0-ac2a-39406820a4c7" providerId="ADAL" clId="{0E3A0816-1A91-4D44-9E20-32180A05991D}" dt="2021-02-25T00:54:55.076" v="5" actId="165"/>
          <ac:spMkLst>
            <pc:docMk/>
            <pc:sldMk cId="0" sldId="256"/>
            <ac:spMk id="64" creationId="{D3F6FE4A-D9BD-4499-95F2-C11F57E97195}"/>
          </ac:spMkLst>
        </pc:spChg>
        <pc:grpChg chg="del 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5" creationId="{6999CADB-4F83-4C8B-A151-C4A3213E3C45}"/>
          </ac:grpSpMkLst>
        </pc:grpChg>
        <pc:grpChg chg="mod topLvl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7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8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11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14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17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20" creationId="{6999CADB-4F83-4C8B-A151-C4A3213E3C45}"/>
          </ac:grpSpMkLst>
        </pc:grpChg>
        <pc:grpChg chg="mod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23" creationId="{6999CADB-4F83-4C8B-A151-C4A3213E3C45}"/>
          </ac:grpSpMkLst>
        </pc:grpChg>
        <pc:grpChg chg="mod topLvl">
          <ac:chgData name="Christopher Keane" userId="2677a39a-78fe-4da0-ac2a-39406820a4c7" providerId="ADAL" clId="{0E3A0816-1A91-4D44-9E20-32180A05991D}" dt="2021-02-25T00:54:55.076" v="5" actId="165"/>
          <ac:grpSpMkLst>
            <pc:docMk/>
            <pc:sldMk cId="0" sldId="256"/>
            <ac:grpSpMk id="26" creationId="{6999CADB-4F83-4C8B-A151-C4A3213E3C45}"/>
          </ac:grpSpMkLst>
        </pc:grpChg>
        <pc:grpChg chg="mod topLvl">
          <ac:chgData name="Christopher Keane" userId="2677a39a-78fe-4da0-ac2a-39406820a4c7" providerId="ADAL" clId="{0E3A0816-1A91-4D44-9E20-32180A05991D}" dt="2021-02-25T00:54:59.986" v="23" actId="1036"/>
          <ac:grpSpMkLst>
            <pc:docMk/>
            <pc:sldMk cId="0" sldId="256"/>
            <ac:grpSpMk id="43" creationId="{6999CADB-4F83-4C8B-A151-C4A3213E3C45}"/>
          </ac:grpSpMkLst>
        </pc:grpChg>
        <pc:grpChg chg="del mod topLvl">
          <ac:chgData name="Christopher Keane" userId="2677a39a-78fe-4da0-ac2a-39406820a4c7" providerId="ADAL" clId="{0E3A0816-1A91-4D44-9E20-32180A05991D}" dt="2021-02-25T00:54:57.014" v="6" actId="478"/>
          <ac:grpSpMkLst>
            <pc:docMk/>
            <pc:sldMk cId="0" sldId="256"/>
            <ac:grpSpMk id="54" creationId="{6999CADB-4F83-4C8B-A151-C4A3213E3C45}"/>
          </ac:grpSpMkLst>
        </pc:grpChg>
        <pc:picChg chg="add del mod">
          <ac:chgData name="Christopher Keane" userId="2677a39a-78fe-4da0-ac2a-39406820a4c7" providerId="ADAL" clId="{0E3A0816-1A91-4D44-9E20-32180A05991D}" dt="2021-02-25T00:54:50.571" v="4" actId="27803"/>
          <ac:picMkLst>
            <pc:docMk/>
            <pc:sldMk cId="0" sldId="256"/>
            <ac:picMk id="4" creationId="{6999CADB-4F83-4C8B-A151-C4A3213E3C45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806234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A-20</a:t>
            </a:r>
          </a:p>
          <a:p>
            <a:r>
              <a:t>Survey Category: Have strong computational skills and the ability to manage and analyze large datasets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575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64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539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79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3827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803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19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818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87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1976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93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29755520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Computational and Data Skills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Importance of skill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2CDD935-A48A-4691-9782-734B021A2959}"/>
              </a:ext>
            </a:extLst>
          </p:cNvPr>
          <p:cNvSpPr/>
          <p:nvPr/>
        </p:nvSpPr>
        <p:spPr>
          <a:xfrm>
            <a:off x="2314329" y="2799300"/>
            <a:ext cx="5299063" cy="1442776"/>
          </a:xfrm>
          <a:custGeom>
            <a:avLst/>
            <a:gdLst>
              <a:gd name="connsiteX0" fmla="*/ 0 w 5299063"/>
              <a:gd name="connsiteY0" fmla="*/ 1442777 h 1442776"/>
              <a:gd name="connsiteX1" fmla="*/ 5299064 w 5299063"/>
              <a:gd name="connsiteY1" fmla="*/ 1442777 h 1442776"/>
              <a:gd name="connsiteX2" fmla="*/ 5299064 w 5299063"/>
              <a:gd name="connsiteY2" fmla="*/ 0 h 1442776"/>
              <a:gd name="connsiteX3" fmla="*/ 0 w 5299063"/>
              <a:gd name="connsiteY3" fmla="*/ 0 h 144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99063" h="1442776">
                <a:moveTo>
                  <a:pt x="0" y="1442777"/>
                </a:moveTo>
                <a:lnTo>
                  <a:pt x="5299064" y="1442777"/>
                </a:lnTo>
                <a:lnTo>
                  <a:pt x="5299064" y="0"/>
                </a:lnTo>
                <a:lnTo>
                  <a:pt x="0" y="0"/>
                </a:lnTo>
                <a:close/>
              </a:path>
            </a:pathLst>
          </a:custGeom>
          <a:solidFill>
            <a:srgbClr val="EAEAF2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7" name="Graphic 3">
            <a:extLst>
              <a:ext uri="{FF2B5EF4-FFF2-40B4-BE49-F238E27FC236}">
                <a16:creationId xmlns:a16="http://schemas.microsoft.com/office/drawing/2014/main" id="{6999CADB-4F83-4C8B-A151-C4A3213E3C45}"/>
              </a:ext>
            </a:extLst>
          </p:cNvPr>
          <p:cNvGrpSpPr/>
          <p:nvPr/>
        </p:nvGrpSpPr>
        <p:grpSpPr>
          <a:xfrm>
            <a:off x="2157636" y="2799300"/>
            <a:ext cx="5754897" cy="1769775"/>
            <a:chOff x="2157636" y="2799300"/>
            <a:chExt cx="5754897" cy="1769775"/>
          </a:xfrm>
        </p:grpSpPr>
        <p:grpSp>
          <p:nvGrpSpPr>
            <p:cNvPr id="8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2157636" y="2799300"/>
              <a:ext cx="313385" cy="1769775"/>
              <a:chOff x="2157636" y="2799300"/>
              <a:chExt cx="313385" cy="1769775"/>
            </a:xfrm>
          </p:grpSpPr>
          <p:sp>
            <p:nvSpPr>
              <p:cNvPr id="9" name="Freeform: Shape 8">
                <a:extLst>
                  <a:ext uri="{FF2B5EF4-FFF2-40B4-BE49-F238E27FC236}">
                    <a16:creationId xmlns:a16="http://schemas.microsoft.com/office/drawing/2014/main" id="{E1E53C23-42A8-45F7-A2C6-9032604BF496}"/>
                  </a:ext>
                </a:extLst>
              </p:cNvPr>
              <p:cNvSpPr/>
              <p:nvPr/>
            </p:nvSpPr>
            <p:spPr>
              <a:xfrm>
                <a:off x="2314329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C791792-B9D7-44E2-9DA2-69DFB6FE008F}"/>
                  </a:ext>
                </a:extLst>
              </p:cNvPr>
              <p:cNvSpPr txBox="1"/>
              <p:nvPr/>
            </p:nvSpPr>
            <p:spPr>
              <a:xfrm>
                <a:off x="2066196" y="4239009"/>
                <a:ext cx="496265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0%</a:t>
                </a:r>
              </a:p>
            </p:txBody>
          </p:sp>
        </p:grpSp>
        <p:grpSp>
          <p:nvGrpSpPr>
            <p:cNvPr id="11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3146225" y="2799300"/>
              <a:ext cx="455833" cy="1769775"/>
              <a:chOff x="3146225" y="2799300"/>
              <a:chExt cx="455833" cy="1769775"/>
            </a:xfrm>
          </p:grpSpPr>
          <p:sp>
            <p:nvSpPr>
              <p:cNvPr id="12" name="Freeform: Shape 11">
                <a:extLst>
                  <a:ext uri="{FF2B5EF4-FFF2-40B4-BE49-F238E27FC236}">
                    <a16:creationId xmlns:a16="http://schemas.microsoft.com/office/drawing/2014/main" id="{77F56468-A88E-48DE-AEF8-074DA92FA78E}"/>
                  </a:ext>
                </a:extLst>
              </p:cNvPr>
              <p:cNvSpPr/>
              <p:nvPr/>
            </p:nvSpPr>
            <p:spPr>
              <a:xfrm>
                <a:off x="3374141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2517B4CC-E9EE-465E-9958-E9DDCD42A240}"/>
                  </a:ext>
                </a:extLst>
              </p:cNvPr>
              <p:cNvSpPr txBox="1"/>
              <p:nvPr/>
            </p:nvSpPr>
            <p:spPr>
              <a:xfrm>
                <a:off x="3054785" y="4239009"/>
                <a:ext cx="638713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20%</a:t>
                </a:r>
              </a:p>
            </p:txBody>
          </p:sp>
        </p:grpSp>
        <p:grpSp>
          <p:nvGrpSpPr>
            <p:cNvPr id="14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4206037" y="2799300"/>
              <a:ext cx="455833" cy="1769775"/>
              <a:chOff x="4206037" y="2799300"/>
              <a:chExt cx="455833" cy="1769775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8AFA760C-C953-482D-9246-E136A498B4DF}"/>
                  </a:ext>
                </a:extLst>
              </p:cNvPr>
              <p:cNvSpPr/>
              <p:nvPr/>
            </p:nvSpPr>
            <p:spPr>
              <a:xfrm>
                <a:off x="4433954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04173174-4F78-408D-8CD7-A260085D2E73}"/>
                  </a:ext>
                </a:extLst>
              </p:cNvPr>
              <p:cNvSpPr txBox="1"/>
              <p:nvPr/>
            </p:nvSpPr>
            <p:spPr>
              <a:xfrm>
                <a:off x="4114597" y="4239009"/>
                <a:ext cx="638713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40%</a:t>
                </a:r>
              </a:p>
            </p:txBody>
          </p:sp>
        </p:grpSp>
        <p:grpSp>
          <p:nvGrpSpPr>
            <p:cNvPr id="17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5265850" y="2799300"/>
              <a:ext cx="455833" cy="1769775"/>
              <a:chOff x="5265850" y="2799300"/>
              <a:chExt cx="455833" cy="1769775"/>
            </a:xfrm>
          </p:grpSpPr>
          <p:sp>
            <p:nvSpPr>
              <p:cNvPr id="18" name="Freeform: Shape 17">
                <a:extLst>
                  <a:ext uri="{FF2B5EF4-FFF2-40B4-BE49-F238E27FC236}">
                    <a16:creationId xmlns:a16="http://schemas.microsoft.com/office/drawing/2014/main" id="{04350A44-2ACC-423A-87EE-113FA11F48EB}"/>
                  </a:ext>
                </a:extLst>
              </p:cNvPr>
              <p:cNvSpPr/>
              <p:nvPr/>
            </p:nvSpPr>
            <p:spPr>
              <a:xfrm>
                <a:off x="5493767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37B68B95-BCB4-4B23-82B7-13DE893A54B8}"/>
                  </a:ext>
                </a:extLst>
              </p:cNvPr>
              <p:cNvSpPr txBox="1"/>
              <p:nvPr/>
            </p:nvSpPr>
            <p:spPr>
              <a:xfrm>
                <a:off x="5174410" y="4239009"/>
                <a:ext cx="638713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60%</a:t>
                </a:r>
              </a:p>
            </p:txBody>
          </p:sp>
        </p:grpSp>
        <p:grpSp>
          <p:nvGrpSpPr>
            <p:cNvPr id="20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6325663" y="2799300"/>
              <a:ext cx="455833" cy="1769775"/>
              <a:chOff x="6325663" y="2799300"/>
              <a:chExt cx="455833" cy="1769775"/>
            </a:xfrm>
          </p:grpSpPr>
          <p:sp>
            <p:nvSpPr>
              <p:cNvPr id="21" name="Freeform: Shape 20">
                <a:extLst>
                  <a:ext uri="{FF2B5EF4-FFF2-40B4-BE49-F238E27FC236}">
                    <a16:creationId xmlns:a16="http://schemas.microsoft.com/office/drawing/2014/main" id="{8F06FBCB-0D70-403D-8881-C6703CCE6E32}"/>
                  </a:ext>
                </a:extLst>
              </p:cNvPr>
              <p:cNvSpPr/>
              <p:nvPr/>
            </p:nvSpPr>
            <p:spPr>
              <a:xfrm>
                <a:off x="6553580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C63289BF-0FCD-44C9-A079-4F12CE859854}"/>
                  </a:ext>
                </a:extLst>
              </p:cNvPr>
              <p:cNvSpPr txBox="1"/>
              <p:nvPr/>
            </p:nvSpPr>
            <p:spPr>
              <a:xfrm>
                <a:off x="6234223" y="4239009"/>
                <a:ext cx="638713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80%</a:t>
                </a:r>
              </a:p>
            </p:txBody>
          </p:sp>
        </p:grpSp>
        <p:grpSp>
          <p:nvGrpSpPr>
            <p:cNvPr id="23" name="Graphic 3">
              <a:extLst>
                <a:ext uri="{FF2B5EF4-FFF2-40B4-BE49-F238E27FC236}">
                  <a16:creationId xmlns:a16="http://schemas.microsoft.com/office/drawing/2014/main" id="{6999CADB-4F83-4C8B-A151-C4A3213E3C45}"/>
                </a:ext>
              </a:extLst>
            </p:cNvPr>
            <p:cNvGrpSpPr/>
            <p:nvPr/>
          </p:nvGrpSpPr>
          <p:grpSpPr>
            <a:xfrm>
              <a:off x="7314252" y="2799300"/>
              <a:ext cx="598281" cy="1769775"/>
              <a:chOff x="7314252" y="2799300"/>
              <a:chExt cx="598281" cy="1769775"/>
            </a:xfrm>
          </p:grpSpPr>
          <p:sp>
            <p:nvSpPr>
              <p:cNvPr id="24" name="Freeform: Shape 23">
                <a:extLst>
                  <a:ext uri="{FF2B5EF4-FFF2-40B4-BE49-F238E27FC236}">
                    <a16:creationId xmlns:a16="http://schemas.microsoft.com/office/drawing/2014/main" id="{E4454C6D-E4CC-405D-8546-86E722365629}"/>
                  </a:ext>
                </a:extLst>
              </p:cNvPr>
              <p:cNvSpPr/>
              <p:nvPr/>
            </p:nvSpPr>
            <p:spPr>
              <a:xfrm>
                <a:off x="7613393" y="2799300"/>
                <a:ext cx="28489" cy="1442776"/>
              </a:xfrm>
              <a:custGeom>
                <a:avLst/>
                <a:gdLst>
                  <a:gd name="connsiteX0" fmla="*/ 0 w 28489"/>
                  <a:gd name="connsiteY0" fmla="*/ 1442777 h 1442776"/>
                  <a:gd name="connsiteX1" fmla="*/ 0 w 28489"/>
                  <a:gd name="connsiteY1" fmla="*/ 0 h 144277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28489" h="1442776">
                    <a:moveTo>
                      <a:pt x="0" y="1442777"/>
                    </a:moveTo>
                    <a:lnTo>
                      <a:pt x="0" y="0"/>
                    </a:lnTo>
                  </a:path>
                </a:pathLst>
              </a:custGeom>
              <a:noFill/>
              <a:ln w="22772" cap="rnd">
                <a:solidFill>
                  <a:srgbClr val="FFFFFF"/>
                </a:solidFill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20A29693-9305-4CCC-884C-D51CF9162541}"/>
                  </a:ext>
                </a:extLst>
              </p:cNvPr>
              <p:cNvSpPr txBox="1"/>
              <p:nvPr/>
            </p:nvSpPr>
            <p:spPr>
              <a:xfrm>
                <a:off x="7222812" y="4239009"/>
                <a:ext cx="781161" cy="3757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l"/>
                <a:r>
                  <a:rPr lang="en-US" sz="1793" spc="0" baseline="0">
                    <a:solidFill>
                      <a:srgbClr val="262626"/>
                    </a:solidFill>
                    <a:latin typeface="Roboto"/>
                    <a:ea typeface="Roboto"/>
                    <a:sym typeface="Roboto"/>
                    <a:rtl val="0"/>
                  </a:rPr>
                  <a:t>100%</a:t>
                </a:r>
              </a:p>
            </p:txBody>
          </p:sp>
        </p:grpSp>
      </p:grpSp>
      <p:grpSp>
        <p:nvGrpSpPr>
          <p:cNvPr id="26" name="Graphic 3">
            <a:extLst>
              <a:ext uri="{FF2B5EF4-FFF2-40B4-BE49-F238E27FC236}">
                <a16:creationId xmlns:a16="http://schemas.microsoft.com/office/drawing/2014/main" id="{6999CADB-4F83-4C8B-A151-C4A3213E3C45}"/>
              </a:ext>
            </a:extLst>
          </p:cNvPr>
          <p:cNvGrpSpPr/>
          <p:nvPr/>
        </p:nvGrpSpPr>
        <p:grpSpPr>
          <a:xfrm>
            <a:off x="1103521" y="3014179"/>
            <a:ext cx="1111094" cy="1013020"/>
            <a:chOff x="1103521" y="3014179"/>
            <a:chExt cx="1111094" cy="1013020"/>
          </a:xfrm>
          <a:solidFill>
            <a:srgbClr val="262626"/>
          </a:solidFill>
        </p:grpSpPr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2B3E8AED-6CB0-4ED2-AFC3-37E991F98A29}"/>
                </a:ext>
              </a:extLst>
            </p:cNvPr>
            <p:cNvSpPr txBox="1"/>
            <p:nvPr/>
          </p:nvSpPr>
          <p:spPr>
            <a:xfrm>
              <a:off x="1040571" y="3697132"/>
              <a:ext cx="1265484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Employers</a:t>
              </a: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A82BFBF-AA7D-4C31-8161-4076AD62440B}"/>
                </a:ext>
              </a:extLst>
            </p:cNvPr>
            <p:cNvSpPr txBox="1"/>
            <p:nvPr/>
          </p:nvSpPr>
          <p:spPr>
            <a:xfrm>
              <a:off x="1012081" y="2968459"/>
              <a:ext cx="1293974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Academics</a:t>
              </a:r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9E7BA9AF-C361-466B-A2EC-8ABA0E23FE5E}"/>
              </a:ext>
            </a:extLst>
          </p:cNvPr>
          <p:cNvSpPr/>
          <p:nvPr/>
        </p:nvSpPr>
        <p:spPr>
          <a:xfrm>
            <a:off x="2314329" y="3593556"/>
            <a:ext cx="1127461" cy="582939"/>
          </a:xfrm>
          <a:custGeom>
            <a:avLst/>
            <a:gdLst>
              <a:gd name="connsiteX0" fmla="*/ 0 w 1127461"/>
              <a:gd name="connsiteY0" fmla="*/ 582940 h 582939"/>
              <a:gd name="connsiteX1" fmla="*/ 1127461 w 1127461"/>
              <a:gd name="connsiteY1" fmla="*/ 582940 h 582939"/>
              <a:gd name="connsiteX2" fmla="*/ 1127461 w 1127461"/>
              <a:gd name="connsiteY2" fmla="*/ 0 h 582939"/>
              <a:gd name="connsiteX3" fmla="*/ 0 w 1127461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461" h="582939">
                <a:moveTo>
                  <a:pt x="0" y="582940"/>
                </a:moveTo>
                <a:lnTo>
                  <a:pt x="1127461" y="582940"/>
                </a:lnTo>
                <a:lnTo>
                  <a:pt x="1127461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E54E83E5-5FAA-4128-8795-A96F2DDEF561}"/>
              </a:ext>
            </a:extLst>
          </p:cNvPr>
          <p:cNvSpPr/>
          <p:nvPr/>
        </p:nvSpPr>
        <p:spPr>
          <a:xfrm>
            <a:off x="3441790" y="3593556"/>
            <a:ext cx="2142174" cy="582939"/>
          </a:xfrm>
          <a:custGeom>
            <a:avLst/>
            <a:gdLst>
              <a:gd name="connsiteX0" fmla="*/ 0 w 2142174"/>
              <a:gd name="connsiteY0" fmla="*/ 582940 h 582939"/>
              <a:gd name="connsiteX1" fmla="*/ 2142175 w 2142174"/>
              <a:gd name="connsiteY1" fmla="*/ 582940 h 582939"/>
              <a:gd name="connsiteX2" fmla="*/ 2142175 w 2142174"/>
              <a:gd name="connsiteY2" fmla="*/ 0 h 582939"/>
              <a:gd name="connsiteX3" fmla="*/ 0 w 2142174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142174" h="582939">
                <a:moveTo>
                  <a:pt x="0" y="582940"/>
                </a:moveTo>
                <a:lnTo>
                  <a:pt x="2142175" y="582940"/>
                </a:lnTo>
                <a:lnTo>
                  <a:pt x="2142175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E77AC8D0-A818-48A8-80B8-ABC21DF85090}"/>
              </a:ext>
            </a:extLst>
          </p:cNvPr>
          <p:cNvSpPr/>
          <p:nvPr/>
        </p:nvSpPr>
        <p:spPr>
          <a:xfrm>
            <a:off x="5583965" y="3593556"/>
            <a:ext cx="1296589" cy="582939"/>
          </a:xfrm>
          <a:custGeom>
            <a:avLst/>
            <a:gdLst>
              <a:gd name="connsiteX0" fmla="*/ 0 w 1296589"/>
              <a:gd name="connsiteY0" fmla="*/ 582940 h 582939"/>
              <a:gd name="connsiteX1" fmla="*/ 1296590 w 1296589"/>
              <a:gd name="connsiteY1" fmla="*/ 582940 h 582939"/>
              <a:gd name="connsiteX2" fmla="*/ 1296590 w 1296589"/>
              <a:gd name="connsiteY2" fmla="*/ 0 h 582939"/>
              <a:gd name="connsiteX3" fmla="*/ 0 w 1296589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96589" h="582939">
                <a:moveTo>
                  <a:pt x="0" y="582940"/>
                </a:moveTo>
                <a:lnTo>
                  <a:pt x="1296590" y="582940"/>
                </a:lnTo>
                <a:lnTo>
                  <a:pt x="1296590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95241B27-688C-43DA-80A6-DC8D198BB717}"/>
              </a:ext>
            </a:extLst>
          </p:cNvPr>
          <p:cNvSpPr/>
          <p:nvPr/>
        </p:nvSpPr>
        <p:spPr>
          <a:xfrm>
            <a:off x="6880555" y="3593556"/>
            <a:ext cx="394609" cy="582939"/>
          </a:xfrm>
          <a:custGeom>
            <a:avLst/>
            <a:gdLst>
              <a:gd name="connsiteX0" fmla="*/ 0 w 394609"/>
              <a:gd name="connsiteY0" fmla="*/ 582940 h 582939"/>
              <a:gd name="connsiteX1" fmla="*/ 394609 w 394609"/>
              <a:gd name="connsiteY1" fmla="*/ 582940 h 582939"/>
              <a:gd name="connsiteX2" fmla="*/ 394609 w 394609"/>
              <a:gd name="connsiteY2" fmla="*/ 0 h 582939"/>
              <a:gd name="connsiteX3" fmla="*/ 0 w 394609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4609" h="582939">
                <a:moveTo>
                  <a:pt x="0" y="582940"/>
                </a:moveTo>
                <a:lnTo>
                  <a:pt x="394609" y="582940"/>
                </a:lnTo>
                <a:lnTo>
                  <a:pt x="394609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999A752D-E7BB-4A69-811D-09FBF22C7C71}"/>
              </a:ext>
            </a:extLst>
          </p:cNvPr>
          <p:cNvSpPr/>
          <p:nvPr/>
        </p:nvSpPr>
        <p:spPr>
          <a:xfrm>
            <a:off x="7275164" y="3593556"/>
            <a:ext cx="338228" cy="582939"/>
          </a:xfrm>
          <a:custGeom>
            <a:avLst/>
            <a:gdLst>
              <a:gd name="connsiteX0" fmla="*/ 0 w 338228"/>
              <a:gd name="connsiteY0" fmla="*/ 582940 h 582939"/>
              <a:gd name="connsiteX1" fmla="*/ 338229 w 338228"/>
              <a:gd name="connsiteY1" fmla="*/ 582940 h 582939"/>
              <a:gd name="connsiteX2" fmla="*/ 338229 w 338228"/>
              <a:gd name="connsiteY2" fmla="*/ 0 h 582939"/>
              <a:gd name="connsiteX3" fmla="*/ 0 w 338228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8228" h="582939">
                <a:moveTo>
                  <a:pt x="0" y="582940"/>
                </a:moveTo>
                <a:lnTo>
                  <a:pt x="338229" y="582940"/>
                </a:lnTo>
                <a:lnTo>
                  <a:pt x="338229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BD9E97CF-D070-43F9-B2B8-28AE57B4AEF2}"/>
              </a:ext>
            </a:extLst>
          </p:cNvPr>
          <p:cNvSpPr/>
          <p:nvPr/>
        </p:nvSpPr>
        <p:spPr>
          <a:xfrm>
            <a:off x="2314329" y="2864882"/>
            <a:ext cx="1127789" cy="582939"/>
          </a:xfrm>
          <a:custGeom>
            <a:avLst/>
            <a:gdLst>
              <a:gd name="connsiteX0" fmla="*/ 0 w 1127789"/>
              <a:gd name="connsiteY0" fmla="*/ 582940 h 582939"/>
              <a:gd name="connsiteX1" fmla="*/ 1127789 w 1127789"/>
              <a:gd name="connsiteY1" fmla="*/ 582940 h 582939"/>
              <a:gd name="connsiteX2" fmla="*/ 1127789 w 1127789"/>
              <a:gd name="connsiteY2" fmla="*/ 0 h 582939"/>
              <a:gd name="connsiteX3" fmla="*/ 0 w 1127789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27789" h="582939">
                <a:moveTo>
                  <a:pt x="0" y="582940"/>
                </a:moveTo>
                <a:lnTo>
                  <a:pt x="1127789" y="582940"/>
                </a:lnTo>
                <a:lnTo>
                  <a:pt x="1127789" y="0"/>
                </a:lnTo>
                <a:lnTo>
                  <a:pt x="0" y="0"/>
                </a:lnTo>
                <a:close/>
              </a:path>
            </a:pathLst>
          </a:custGeom>
          <a:solidFill>
            <a:srgbClr val="006837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E6B64629-C7DE-44DB-AB6D-01C0F4863713}"/>
              </a:ext>
            </a:extLst>
          </p:cNvPr>
          <p:cNvSpPr/>
          <p:nvPr/>
        </p:nvSpPr>
        <p:spPr>
          <a:xfrm>
            <a:off x="3442118" y="2864882"/>
            <a:ext cx="2301930" cy="582939"/>
          </a:xfrm>
          <a:custGeom>
            <a:avLst/>
            <a:gdLst>
              <a:gd name="connsiteX0" fmla="*/ 0 w 2301930"/>
              <a:gd name="connsiteY0" fmla="*/ 582940 h 582939"/>
              <a:gd name="connsiteX1" fmla="*/ 2301930 w 2301930"/>
              <a:gd name="connsiteY1" fmla="*/ 582940 h 582939"/>
              <a:gd name="connsiteX2" fmla="*/ 2301930 w 2301930"/>
              <a:gd name="connsiteY2" fmla="*/ 0 h 582939"/>
              <a:gd name="connsiteX3" fmla="*/ 0 w 2301930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01930" h="582939">
                <a:moveTo>
                  <a:pt x="0" y="582940"/>
                </a:moveTo>
                <a:lnTo>
                  <a:pt x="2301930" y="582940"/>
                </a:lnTo>
                <a:lnTo>
                  <a:pt x="2301930" y="0"/>
                </a:lnTo>
                <a:lnTo>
                  <a:pt x="0" y="0"/>
                </a:lnTo>
                <a:close/>
              </a:path>
            </a:pathLst>
          </a:custGeom>
          <a:solidFill>
            <a:srgbClr val="87CB67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id="{572D85A0-EB63-431B-81AE-E8FCDE0D1FE3}"/>
              </a:ext>
            </a:extLst>
          </p:cNvPr>
          <p:cNvSpPr/>
          <p:nvPr/>
        </p:nvSpPr>
        <p:spPr>
          <a:xfrm>
            <a:off x="5744048" y="2864882"/>
            <a:ext cx="1436758" cy="582939"/>
          </a:xfrm>
          <a:custGeom>
            <a:avLst/>
            <a:gdLst>
              <a:gd name="connsiteX0" fmla="*/ 0 w 1436758"/>
              <a:gd name="connsiteY0" fmla="*/ 582940 h 582939"/>
              <a:gd name="connsiteX1" fmla="*/ 1436759 w 1436758"/>
              <a:gd name="connsiteY1" fmla="*/ 582940 h 582939"/>
              <a:gd name="connsiteX2" fmla="*/ 1436759 w 1436758"/>
              <a:gd name="connsiteY2" fmla="*/ 0 h 582939"/>
              <a:gd name="connsiteX3" fmla="*/ 0 w 1436758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36758" h="582939">
                <a:moveTo>
                  <a:pt x="0" y="582940"/>
                </a:moveTo>
                <a:lnTo>
                  <a:pt x="1436759" y="582940"/>
                </a:lnTo>
                <a:lnTo>
                  <a:pt x="1436759" y="0"/>
                </a:lnTo>
                <a:lnTo>
                  <a:pt x="0" y="0"/>
                </a:lnTo>
                <a:close/>
              </a:path>
            </a:pathLst>
          </a:custGeom>
          <a:solidFill>
            <a:srgbClr val="FFFEBE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id="{D609A92D-3F6F-4A80-AAFD-88ECABD54797}"/>
              </a:ext>
            </a:extLst>
          </p:cNvPr>
          <p:cNvSpPr/>
          <p:nvPr/>
        </p:nvSpPr>
        <p:spPr>
          <a:xfrm>
            <a:off x="7180806" y="2864882"/>
            <a:ext cx="231734" cy="582939"/>
          </a:xfrm>
          <a:custGeom>
            <a:avLst/>
            <a:gdLst>
              <a:gd name="connsiteX0" fmla="*/ 0 w 231734"/>
              <a:gd name="connsiteY0" fmla="*/ 582940 h 582939"/>
              <a:gd name="connsiteX1" fmla="*/ 231734 w 231734"/>
              <a:gd name="connsiteY1" fmla="*/ 582940 h 582939"/>
              <a:gd name="connsiteX2" fmla="*/ 231734 w 231734"/>
              <a:gd name="connsiteY2" fmla="*/ 0 h 582939"/>
              <a:gd name="connsiteX3" fmla="*/ 0 w 231734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31734" h="582939">
                <a:moveTo>
                  <a:pt x="0" y="582940"/>
                </a:moveTo>
                <a:lnTo>
                  <a:pt x="231734" y="582940"/>
                </a:lnTo>
                <a:lnTo>
                  <a:pt x="231734" y="0"/>
                </a:lnTo>
                <a:lnTo>
                  <a:pt x="0" y="0"/>
                </a:lnTo>
                <a:close/>
              </a:path>
            </a:pathLst>
          </a:custGeom>
          <a:solidFill>
            <a:srgbClr val="F88C51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id="{4DDAD13F-E9BD-4817-915F-164DDF2D8340}"/>
              </a:ext>
            </a:extLst>
          </p:cNvPr>
          <p:cNvSpPr/>
          <p:nvPr/>
        </p:nvSpPr>
        <p:spPr>
          <a:xfrm>
            <a:off x="7412541" y="2864882"/>
            <a:ext cx="200851" cy="582939"/>
          </a:xfrm>
          <a:custGeom>
            <a:avLst/>
            <a:gdLst>
              <a:gd name="connsiteX0" fmla="*/ 0 w 200851"/>
              <a:gd name="connsiteY0" fmla="*/ 582940 h 582939"/>
              <a:gd name="connsiteX1" fmla="*/ 200852 w 200851"/>
              <a:gd name="connsiteY1" fmla="*/ 582940 h 582939"/>
              <a:gd name="connsiteX2" fmla="*/ 200852 w 200851"/>
              <a:gd name="connsiteY2" fmla="*/ 0 h 582939"/>
              <a:gd name="connsiteX3" fmla="*/ 0 w 200851"/>
              <a:gd name="connsiteY3" fmla="*/ 0 h 582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0851" h="582939">
                <a:moveTo>
                  <a:pt x="0" y="582940"/>
                </a:moveTo>
                <a:lnTo>
                  <a:pt x="200852" y="582940"/>
                </a:lnTo>
                <a:lnTo>
                  <a:pt x="200852" y="0"/>
                </a:lnTo>
                <a:lnTo>
                  <a:pt x="0" y="0"/>
                </a:lnTo>
                <a:close/>
              </a:path>
            </a:pathLst>
          </a:custGeom>
          <a:solidFill>
            <a:srgbClr val="A50026"/>
          </a:solidFill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6475AC01-F43E-456F-8F83-64C3AB497959}"/>
              </a:ext>
            </a:extLst>
          </p:cNvPr>
          <p:cNvSpPr/>
          <p:nvPr/>
        </p:nvSpPr>
        <p:spPr>
          <a:xfrm>
            <a:off x="2314329" y="2799300"/>
            <a:ext cx="28489" cy="1442776"/>
          </a:xfrm>
          <a:custGeom>
            <a:avLst/>
            <a:gdLst>
              <a:gd name="connsiteX0" fmla="*/ 0 w 28489"/>
              <a:gd name="connsiteY0" fmla="*/ 1442777 h 1442776"/>
              <a:gd name="connsiteX1" fmla="*/ 0 w 28489"/>
              <a:gd name="connsiteY1" fmla="*/ 0 h 144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489" h="1442776">
                <a:moveTo>
                  <a:pt x="0" y="1442777"/>
                </a:moveTo>
                <a:lnTo>
                  <a:pt x="0" y="0"/>
                </a:lnTo>
              </a:path>
            </a:pathLst>
          </a:custGeom>
          <a:noFill/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0" name="Freeform: Shape 39">
            <a:extLst>
              <a:ext uri="{FF2B5EF4-FFF2-40B4-BE49-F238E27FC236}">
                <a16:creationId xmlns:a16="http://schemas.microsoft.com/office/drawing/2014/main" id="{7F4BDA4D-9EE7-4206-B9F6-BA75DA683499}"/>
              </a:ext>
            </a:extLst>
          </p:cNvPr>
          <p:cNvSpPr/>
          <p:nvPr/>
        </p:nvSpPr>
        <p:spPr>
          <a:xfrm>
            <a:off x="7613393" y="2799300"/>
            <a:ext cx="28489" cy="1442776"/>
          </a:xfrm>
          <a:custGeom>
            <a:avLst/>
            <a:gdLst>
              <a:gd name="connsiteX0" fmla="*/ 0 w 28489"/>
              <a:gd name="connsiteY0" fmla="*/ 1442777 h 1442776"/>
              <a:gd name="connsiteX1" fmla="*/ 0 w 28489"/>
              <a:gd name="connsiteY1" fmla="*/ 0 h 144277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8489" h="1442776">
                <a:moveTo>
                  <a:pt x="0" y="1442777"/>
                </a:moveTo>
                <a:lnTo>
                  <a:pt x="0" y="0"/>
                </a:lnTo>
              </a:path>
            </a:pathLst>
          </a:custGeom>
          <a:noFill/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id="{4D813CA5-6807-499B-9749-3AF2D123299E}"/>
              </a:ext>
            </a:extLst>
          </p:cNvPr>
          <p:cNvSpPr/>
          <p:nvPr/>
        </p:nvSpPr>
        <p:spPr>
          <a:xfrm>
            <a:off x="2314329" y="4242077"/>
            <a:ext cx="5299063" cy="28434"/>
          </a:xfrm>
          <a:custGeom>
            <a:avLst/>
            <a:gdLst>
              <a:gd name="connsiteX0" fmla="*/ 0 w 5299063"/>
              <a:gd name="connsiteY0" fmla="*/ 0 h 28434"/>
              <a:gd name="connsiteX1" fmla="*/ 5299064 w 5299063"/>
              <a:gd name="connsiteY1" fmla="*/ 0 h 28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99063" h="28434">
                <a:moveTo>
                  <a:pt x="0" y="0"/>
                </a:moveTo>
                <a:lnTo>
                  <a:pt x="5299064" y="0"/>
                </a:lnTo>
              </a:path>
            </a:pathLst>
          </a:custGeom>
          <a:noFill/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169C0755-E3B0-487C-BB9D-4AEB860A3261}"/>
              </a:ext>
            </a:extLst>
          </p:cNvPr>
          <p:cNvSpPr/>
          <p:nvPr/>
        </p:nvSpPr>
        <p:spPr>
          <a:xfrm>
            <a:off x="2314329" y="2799300"/>
            <a:ext cx="5299063" cy="28434"/>
          </a:xfrm>
          <a:custGeom>
            <a:avLst/>
            <a:gdLst>
              <a:gd name="connsiteX0" fmla="*/ 0 w 5299063"/>
              <a:gd name="connsiteY0" fmla="*/ 0 h 28434"/>
              <a:gd name="connsiteX1" fmla="*/ 5299064 w 5299063"/>
              <a:gd name="connsiteY1" fmla="*/ 0 h 284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5299063" h="28434">
                <a:moveTo>
                  <a:pt x="0" y="0"/>
                </a:moveTo>
                <a:lnTo>
                  <a:pt x="5299064" y="0"/>
                </a:lnTo>
              </a:path>
            </a:pathLst>
          </a:custGeom>
          <a:noFill/>
          <a:ln w="28465" cap="flat">
            <a:noFill/>
            <a:prstDash val="solid"/>
            <a:round/>
          </a:ln>
        </p:spPr>
        <p:txBody>
          <a:bodyPr rtlCol="0" anchor="ctr"/>
          <a:lstStyle/>
          <a:p>
            <a:endParaRPr lang="en-US"/>
          </a:p>
        </p:txBody>
      </p:sp>
      <p:grpSp>
        <p:nvGrpSpPr>
          <p:cNvPr id="43" name="Graphic 3">
            <a:extLst>
              <a:ext uri="{FF2B5EF4-FFF2-40B4-BE49-F238E27FC236}">
                <a16:creationId xmlns:a16="http://schemas.microsoft.com/office/drawing/2014/main" id="{6999CADB-4F83-4C8B-A151-C4A3213E3C45}"/>
              </a:ext>
            </a:extLst>
          </p:cNvPr>
          <p:cNvGrpSpPr/>
          <p:nvPr/>
        </p:nvGrpSpPr>
        <p:grpSpPr>
          <a:xfrm>
            <a:off x="96539" y="4834489"/>
            <a:ext cx="8730766" cy="284347"/>
            <a:chOff x="96539" y="4626969"/>
            <a:chExt cx="8730766" cy="284347"/>
          </a:xfrm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8DDA2EAE-A8FA-4741-9FE4-078D8794005C}"/>
                </a:ext>
              </a:extLst>
            </p:cNvPr>
            <p:cNvSpPr/>
            <p:nvPr/>
          </p:nvSpPr>
          <p:spPr>
            <a:xfrm>
              <a:off x="96539" y="4695213"/>
              <a:ext cx="455832" cy="159262"/>
            </a:xfrm>
            <a:custGeom>
              <a:avLst/>
              <a:gdLst>
                <a:gd name="connsiteX0" fmla="*/ 0 w 455832"/>
                <a:gd name="connsiteY0" fmla="*/ 159263 h 159262"/>
                <a:gd name="connsiteX1" fmla="*/ 455833 w 455832"/>
                <a:gd name="connsiteY1" fmla="*/ 159263 h 159262"/>
                <a:gd name="connsiteX2" fmla="*/ 455833 w 455832"/>
                <a:gd name="connsiteY2" fmla="*/ 0 h 159262"/>
                <a:gd name="connsiteX3" fmla="*/ 0 w 455832"/>
                <a:gd name="connsiteY3" fmla="*/ 0 h 15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32" h="159262">
                  <a:moveTo>
                    <a:pt x="0" y="159263"/>
                  </a:moveTo>
                  <a:lnTo>
                    <a:pt x="455833" y="159263"/>
                  </a:lnTo>
                  <a:lnTo>
                    <a:pt x="4558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6837"/>
            </a:solidFill>
            <a:ln w="2846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5" name="TextBox 44">
              <a:extLst>
                <a:ext uri="{FF2B5EF4-FFF2-40B4-BE49-F238E27FC236}">
                  <a16:creationId xmlns:a16="http://schemas.microsoft.com/office/drawing/2014/main" id="{D2F9FBD9-7792-453C-B7A8-187DE0AC23A8}"/>
                </a:ext>
              </a:extLst>
            </p:cNvPr>
            <p:cNvSpPr txBox="1"/>
            <p:nvPr/>
          </p:nvSpPr>
          <p:spPr>
            <a:xfrm>
              <a:off x="643265" y="4581249"/>
              <a:ext cx="1892255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Very important 1</a:t>
              </a:r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D1C908D8-A122-416E-AE05-E12F53B998BD}"/>
                </a:ext>
              </a:extLst>
            </p:cNvPr>
            <p:cNvSpPr/>
            <p:nvPr/>
          </p:nvSpPr>
          <p:spPr>
            <a:xfrm>
              <a:off x="2870784" y="4695213"/>
              <a:ext cx="455833" cy="159262"/>
            </a:xfrm>
            <a:custGeom>
              <a:avLst/>
              <a:gdLst>
                <a:gd name="connsiteX0" fmla="*/ 0 w 455833"/>
                <a:gd name="connsiteY0" fmla="*/ 159263 h 159262"/>
                <a:gd name="connsiteX1" fmla="*/ 455833 w 455833"/>
                <a:gd name="connsiteY1" fmla="*/ 159263 h 159262"/>
                <a:gd name="connsiteX2" fmla="*/ 455833 w 455833"/>
                <a:gd name="connsiteY2" fmla="*/ 0 h 159262"/>
                <a:gd name="connsiteX3" fmla="*/ 0 w 455833"/>
                <a:gd name="connsiteY3" fmla="*/ 0 h 15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33" h="159262">
                  <a:moveTo>
                    <a:pt x="0" y="159263"/>
                  </a:moveTo>
                  <a:lnTo>
                    <a:pt x="455833" y="159263"/>
                  </a:lnTo>
                  <a:lnTo>
                    <a:pt x="4558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87CB67"/>
            </a:solidFill>
            <a:ln w="2846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16A6EC3F-1A66-4D1D-B9C2-04CC1E04C190}"/>
                </a:ext>
              </a:extLst>
            </p:cNvPr>
            <p:cNvSpPr txBox="1"/>
            <p:nvPr/>
          </p:nvSpPr>
          <p:spPr>
            <a:xfrm>
              <a:off x="3417511" y="4581249"/>
              <a:ext cx="325327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2</a:t>
              </a:r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39B0D4BF-454A-4EDF-B3B1-F65F918E5674}"/>
                </a:ext>
              </a:extLst>
            </p:cNvPr>
            <p:cNvSpPr/>
            <p:nvPr/>
          </p:nvSpPr>
          <p:spPr>
            <a:xfrm>
              <a:off x="4092763" y="4695213"/>
              <a:ext cx="455833" cy="159262"/>
            </a:xfrm>
            <a:custGeom>
              <a:avLst/>
              <a:gdLst>
                <a:gd name="connsiteX0" fmla="*/ 0 w 455833"/>
                <a:gd name="connsiteY0" fmla="*/ 159263 h 159262"/>
                <a:gd name="connsiteX1" fmla="*/ 455833 w 455833"/>
                <a:gd name="connsiteY1" fmla="*/ 159263 h 159262"/>
                <a:gd name="connsiteX2" fmla="*/ 455833 w 455833"/>
                <a:gd name="connsiteY2" fmla="*/ 0 h 159262"/>
                <a:gd name="connsiteX3" fmla="*/ 0 w 455833"/>
                <a:gd name="connsiteY3" fmla="*/ 0 h 15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33" h="159262">
                  <a:moveTo>
                    <a:pt x="0" y="159263"/>
                  </a:moveTo>
                  <a:lnTo>
                    <a:pt x="455833" y="159263"/>
                  </a:lnTo>
                  <a:lnTo>
                    <a:pt x="4558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EBE"/>
            </a:solidFill>
            <a:ln w="2846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3C6BCAC1-2D37-407B-8DE2-931F0882F647}"/>
                </a:ext>
              </a:extLst>
            </p:cNvPr>
            <p:cNvSpPr txBox="1"/>
            <p:nvPr/>
          </p:nvSpPr>
          <p:spPr>
            <a:xfrm>
              <a:off x="4639489" y="4581249"/>
              <a:ext cx="325327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3</a:t>
              </a:r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8C811672-6D5B-46DB-A2E1-5601923F9538}"/>
                </a:ext>
              </a:extLst>
            </p:cNvPr>
            <p:cNvSpPr/>
            <p:nvPr/>
          </p:nvSpPr>
          <p:spPr>
            <a:xfrm>
              <a:off x="5314767" y="4695213"/>
              <a:ext cx="455833" cy="159262"/>
            </a:xfrm>
            <a:custGeom>
              <a:avLst/>
              <a:gdLst>
                <a:gd name="connsiteX0" fmla="*/ 0 w 455833"/>
                <a:gd name="connsiteY0" fmla="*/ 159263 h 159262"/>
                <a:gd name="connsiteX1" fmla="*/ 455833 w 455833"/>
                <a:gd name="connsiteY1" fmla="*/ 159263 h 159262"/>
                <a:gd name="connsiteX2" fmla="*/ 455833 w 455833"/>
                <a:gd name="connsiteY2" fmla="*/ 0 h 159262"/>
                <a:gd name="connsiteX3" fmla="*/ 0 w 455833"/>
                <a:gd name="connsiteY3" fmla="*/ 0 h 15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33" h="159262">
                  <a:moveTo>
                    <a:pt x="0" y="159263"/>
                  </a:moveTo>
                  <a:lnTo>
                    <a:pt x="455833" y="159263"/>
                  </a:lnTo>
                  <a:lnTo>
                    <a:pt x="4558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88C51"/>
            </a:solidFill>
            <a:ln w="2846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ABCEFF82-4C61-4576-AD66-5F32690E9D43}"/>
                </a:ext>
              </a:extLst>
            </p:cNvPr>
            <p:cNvSpPr txBox="1"/>
            <p:nvPr/>
          </p:nvSpPr>
          <p:spPr>
            <a:xfrm>
              <a:off x="5861494" y="4581249"/>
              <a:ext cx="325327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4</a:t>
              </a:r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2DFEAEEF-0B93-41B0-9B39-970F834D5974}"/>
                </a:ext>
              </a:extLst>
            </p:cNvPr>
            <p:cNvSpPr/>
            <p:nvPr/>
          </p:nvSpPr>
          <p:spPr>
            <a:xfrm>
              <a:off x="6536742" y="4695213"/>
              <a:ext cx="455833" cy="159262"/>
            </a:xfrm>
            <a:custGeom>
              <a:avLst/>
              <a:gdLst>
                <a:gd name="connsiteX0" fmla="*/ 0 w 455833"/>
                <a:gd name="connsiteY0" fmla="*/ 159263 h 159262"/>
                <a:gd name="connsiteX1" fmla="*/ 455833 w 455833"/>
                <a:gd name="connsiteY1" fmla="*/ 159263 h 159262"/>
                <a:gd name="connsiteX2" fmla="*/ 455833 w 455833"/>
                <a:gd name="connsiteY2" fmla="*/ 0 h 159262"/>
                <a:gd name="connsiteX3" fmla="*/ 0 w 455833"/>
                <a:gd name="connsiteY3" fmla="*/ 0 h 15926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55833" h="159262">
                  <a:moveTo>
                    <a:pt x="0" y="159263"/>
                  </a:moveTo>
                  <a:lnTo>
                    <a:pt x="455833" y="159263"/>
                  </a:lnTo>
                  <a:lnTo>
                    <a:pt x="45583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A50026"/>
            </a:solidFill>
            <a:ln w="28465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sp>
          <p:nvSpPr>
            <p:cNvPr id="53" name="TextBox 52">
              <a:extLst>
                <a:ext uri="{FF2B5EF4-FFF2-40B4-BE49-F238E27FC236}">
                  <a16:creationId xmlns:a16="http://schemas.microsoft.com/office/drawing/2014/main" id="{250D627D-45FB-49B7-8BD0-3DABC01544C6}"/>
                </a:ext>
              </a:extLst>
            </p:cNvPr>
            <p:cNvSpPr txBox="1"/>
            <p:nvPr/>
          </p:nvSpPr>
          <p:spPr>
            <a:xfrm>
              <a:off x="7083469" y="4581249"/>
              <a:ext cx="1835276" cy="3757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793" spc="0" baseline="0">
                  <a:solidFill>
                    <a:srgbClr val="262626"/>
                  </a:solidFill>
                  <a:latin typeface="Roboto"/>
                  <a:ea typeface="Roboto"/>
                  <a:sym typeface="Roboto"/>
                  <a:rtl val="0"/>
                </a:rPr>
                <a:t>5 Not important</a:t>
              </a: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C1A1BE3-DF8A-4981-A718-3233FB801A29}">
  <ds:schemaRefs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3ff2fa63-d22b-4bb2-9a0e-763a487e02e4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6f9e58f7-d1e4-4b3c-85fb-268101084292"/>
  </ds:schemaRefs>
</ds:datastoreItem>
</file>

<file path=customXml/itemProps2.xml><?xml version="1.0" encoding="utf-8"?>
<ds:datastoreItem xmlns:ds="http://schemas.openxmlformats.org/officeDocument/2006/customXml" ds:itemID="{96562A7E-384C-401D-B4B3-13917E6052E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8C72A4C-48CA-4AD2-91CF-2FF2E776BF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fig-A-30</Template>
  <TotalTime>94</TotalTime>
  <Words>48</Words>
  <Application>Microsoft Office PowerPoint</Application>
  <PresentationFormat>On-screen Show (4:3)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Computational and Data Skills Importance of skill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and Data Skills Importance of skill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2021-02-25T00:55:22Z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