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B4589A-12B3-4100-B08F-E8EEA55622AF}" v="7" dt="2021-02-25T00:53:36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98B4589A-12B3-4100-B08F-E8EEA55622AF}"/>
    <pc:docChg chg="custSel modSld">
      <pc:chgData name="Christopher Keane" userId="2677a39a-78fe-4da0-ac2a-39406820a4c7" providerId="ADAL" clId="{98B4589A-12B3-4100-B08F-E8EEA55622AF}" dt="2021-02-25T00:53:22.718" v="20" actId="1076"/>
      <pc:docMkLst>
        <pc:docMk/>
      </pc:docMkLst>
      <pc:sldChg chg="addSp delSp modSp mod">
        <pc:chgData name="Christopher Keane" userId="2677a39a-78fe-4da0-ac2a-39406820a4c7" providerId="ADAL" clId="{98B4589A-12B3-4100-B08F-E8EEA55622AF}" dt="2021-02-25T00:53:22.718" v="20" actId="1076"/>
        <pc:sldMkLst>
          <pc:docMk/>
          <pc:sldMk cId="0" sldId="256"/>
        </pc:sldMkLst>
        <pc:spChg chg="mod">
          <ac:chgData name="Christopher Keane" userId="2677a39a-78fe-4da0-ac2a-39406820a4c7" providerId="ADAL" clId="{98B4589A-12B3-4100-B08F-E8EEA55622AF}" dt="2021-02-25T00:51:56.036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6" creationId="{B557CD76-CFFF-47F1-B939-965C329F02C0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9" creationId="{95315700-DFA4-42C0-B2C7-9CC797AC7019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0" creationId="{1501273E-23C6-4409-8BF9-9F37EE425548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2" creationId="{9D5A93FF-9624-493C-B179-4F65BF310240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3" creationId="{57B55A8D-8EDB-4156-8907-1DBC1E1333EC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5" creationId="{0EC1FE67-9549-4B8C-8862-D0D2E9F268CC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6" creationId="{A8138452-1A39-4A84-8B14-7EED8B35B5B7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8" creationId="{CF7FC834-B301-40AE-AEEB-F44509AC53B9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19" creationId="{1E2619C2-9467-490B-812A-82324040595A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1" creationId="{DA5055F0-3254-4755-9E44-E7F537101BF5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2" creationId="{124F1D95-B326-450C-AA7E-F6DDAB6F592D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4" creationId="{6879C0F1-30D9-42CF-A5F3-07E8B72281B0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5" creationId="{5C51ABA1-BE06-4444-960C-ABC41B7B4799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7" creationId="{7A72F1A3-ECB8-468F-B2BF-6DB91F7D7086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28" creationId="{10FA1DFB-CF7C-4176-9B91-11BEBFDB6F5C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29" creationId="{734FE948-793D-4D81-B70D-5C1299009B60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0" creationId="{90EE7A73-0846-4445-A360-10DFDAC4046A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1" creationId="{72155EED-956A-4191-A517-C4EB59126C23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2" creationId="{317CCD0B-D641-4245-A08E-D7BAFE8179D1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3" creationId="{C89EFEA1-59E5-4690-AE0B-A95B3319B4A8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4" creationId="{CB98B1D3-DA70-495E-8EC0-E11CFAF88B06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5" creationId="{52AE3327-A5EA-44BD-A2C5-0C29E9D610E7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6" creationId="{E4432B6B-C77A-43A9-BB30-F391A90EA848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7" creationId="{9EC47AA7-698D-482A-B38D-C3DA8A190EE5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8" creationId="{292027A5-FA3A-4210-8D58-0C1BB32507F4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39" creationId="{F078CEE5-C75B-4D97-B436-AD7E2B758363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40" creationId="{7846F508-62FB-4BA4-80D8-79A8A48174C9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41" creationId="{664DA23E-5094-4E75-9984-25C94B5394D3}"/>
          </ac:spMkLst>
        </pc:spChg>
        <pc:spChg chg="mod topLvl">
          <ac:chgData name="Christopher Keane" userId="2677a39a-78fe-4da0-ac2a-39406820a4c7" providerId="ADAL" clId="{98B4589A-12B3-4100-B08F-E8EEA55622AF}" dt="2021-02-25T00:53:22.718" v="20" actId="1076"/>
          <ac:spMkLst>
            <pc:docMk/>
            <pc:sldMk cId="0" sldId="256"/>
            <ac:spMk id="42" creationId="{1AFDA37C-BB29-4967-9B2F-FCCDD89D7CD5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4" creationId="{30170BCF-67FF-49AB-9566-D6AB7771CCA2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5" creationId="{3DAC6043-4F0C-41EE-901D-053617D7481D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6" creationId="{BC5E0CAC-AB68-4973-9752-DC826863DD25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7" creationId="{3B47C2F6-E997-4349-903C-AE8B03B1E86D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8" creationId="{975263E7-CB0E-4A50-8196-6A3C6D02318E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49" creationId="{AB2961DD-DD87-4408-B923-34FDB412E646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0" creationId="{E2BC22EA-577B-45FF-AC1D-BA1673210063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1" creationId="{3B34C904-7667-465A-B619-DD9408FEB878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2" creationId="{74D45AFA-3094-4B3D-B7BC-96AC811F44BF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3" creationId="{BC703321-3002-4024-8436-B3A206445BC9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5" creationId="{371F4639-72B8-48CA-8228-763754E07EC9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6" creationId="{A4B53E69-4242-47FC-87B5-D2E3BE7E2752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7" creationId="{1D3914B1-8966-41BB-905C-F95E7203B88E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8" creationId="{BB287603-C8B3-4C1C-A218-B33050C95B24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59" creationId="{3B4FDDBB-B0B2-4F77-B409-8DA002F574E3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60" creationId="{F20AD4A9-11D4-46FB-AA77-5404ABB88236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61" creationId="{D4BA4C11-4494-4DC5-9E5A-755541B7B2A6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62" creationId="{B07A2B1F-F2AB-4FD4-B045-65A927C9625E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63" creationId="{3D7D652B-2A98-44A0-90F5-6298A83F92E2}"/>
          </ac:spMkLst>
        </pc:spChg>
        <pc:spChg chg="mod">
          <ac:chgData name="Christopher Keane" userId="2677a39a-78fe-4da0-ac2a-39406820a4c7" providerId="ADAL" clId="{98B4589A-12B3-4100-B08F-E8EEA55622AF}" dt="2021-02-25T00:53:12.177" v="5" actId="165"/>
          <ac:spMkLst>
            <pc:docMk/>
            <pc:sldMk cId="0" sldId="256"/>
            <ac:spMk id="64" creationId="{8C43EB68-C169-4581-B326-46BF43DDDD32}"/>
          </ac:spMkLst>
        </pc:spChg>
        <pc:grpChg chg="del 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5" creationId="{3251F594-C074-409D-93B6-1E602C73DF59}"/>
          </ac:grpSpMkLst>
        </pc:grpChg>
        <pc:grpChg chg="mod topLvl">
          <ac:chgData name="Christopher Keane" userId="2677a39a-78fe-4da0-ac2a-39406820a4c7" providerId="ADAL" clId="{98B4589A-12B3-4100-B08F-E8EEA55622AF}" dt="2021-02-25T00:53:22.718" v="20" actId="1076"/>
          <ac:grpSpMkLst>
            <pc:docMk/>
            <pc:sldMk cId="0" sldId="256"/>
            <ac:grpSpMk id="7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8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11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14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17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20" creationId="{3251F594-C074-409D-93B6-1E602C73DF59}"/>
          </ac:grpSpMkLst>
        </pc:grpChg>
        <pc:grpChg chg="mod">
          <ac:chgData name="Christopher Keane" userId="2677a39a-78fe-4da0-ac2a-39406820a4c7" providerId="ADAL" clId="{98B4589A-12B3-4100-B08F-E8EEA55622AF}" dt="2021-02-25T00:53:12.177" v="5" actId="165"/>
          <ac:grpSpMkLst>
            <pc:docMk/>
            <pc:sldMk cId="0" sldId="256"/>
            <ac:grpSpMk id="23" creationId="{3251F594-C074-409D-93B6-1E602C73DF59}"/>
          </ac:grpSpMkLst>
        </pc:grpChg>
        <pc:grpChg chg="mod topLvl">
          <ac:chgData name="Christopher Keane" userId="2677a39a-78fe-4da0-ac2a-39406820a4c7" providerId="ADAL" clId="{98B4589A-12B3-4100-B08F-E8EEA55622AF}" dt="2021-02-25T00:53:22.718" v="20" actId="1076"/>
          <ac:grpSpMkLst>
            <pc:docMk/>
            <pc:sldMk cId="0" sldId="256"/>
            <ac:grpSpMk id="26" creationId="{3251F594-C074-409D-93B6-1E602C73DF59}"/>
          </ac:grpSpMkLst>
        </pc:grpChg>
        <pc:grpChg chg="mod topLvl">
          <ac:chgData name="Christopher Keane" userId="2677a39a-78fe-4da0-ac2a-39406820a4c7" providerId="ADAL" clId="{98B4589A-12B3-4100-B08F-E8EEA55622AF}" dt="2021-02-25T00:53:22.718" v="20" actId="1076"/>
          <ac:grpSpMkLst>
            <pc:docMk/>
            <pc:sldMk cId="0" sldId="256"/>
            <ac:grpSpMk id="43" creationId="{3251F594-C074-409D-93B6-1E602C73DF59}"/>
          </ac:grpSpMkLst>
        </pc:grpChg>
        <pc:grpChg chg="del mod topLvl">
          <ac:chgData name="Christopher Keane" userId="2677a39a-78fe-4da0-ac2a-39406820a4c7" providerId="ADAL" clId="{98B4589A-12B3-4100-B08F-E8EEA55622AF}" dt="2021-02-25T00:53:14.677" v="6" actId="478"/>
          <ac:grpSpMkLst>
            <pc:docMk/>
            <pc:sldMk cId="0" sldId="256"/>
            <ac:grpSpMk id="54" creationId="{3251F594-C074-409D-93B6-1E602C73DF59}"/>
          </ac:grpSpMkLst>
        </pc:grpChg>
        <pc:picChg chg="add del mod">
          <ac:chgData name="Christopher Keane" userId="2677a39a-78fe-4da0-ac2a-39406820a4c7" providerId="ADAL" clId="{98B4589A-12B3-4100-B08F-E8EEA55622AF}" dt="2021-02-25T00:53:03.335" v="4" actId="27803"/>
          <ac:picMkLst>
            <pc:docMk/>
            <pc:sldMk cId="0" sldId="256"/>
            <ac:picMk id="4" creationId="{3251F594-C074-409D-93B6-1E602C73DF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06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A-21</a:t>
            </a:r>
          </a:p>
          <a:p>
            <a:r>
              <a:t>Survey Category: Have strong quantitative skills and ability to apply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6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6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6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8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5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1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2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52897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Strong Quantitative Skills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557CD76-CFFF-47F1-B939-965C329F02C0}"/>
              </a:ext>
            </a:extLst>
          </p:cNvPr>
          <p:cNvSpPr/>
          <p:nvPr/>
        </p:nvSpPr>
        <p:spPr>
          <a:xfrm>
            <a:off x="2462842" y="2717748"/>
            <a:ext cx="5102800" cy="1389340"/>
          </a:xfrm>
          <a:custGeom>
            <a:avLst/>
            <a:gdLst>
              <a:gd name="connsiteX0" fmla="*/ 0 w 5102800"/>
              <a:gd name="connsiteY0" fmla="*/ 1389340 h 1389340"/>
              <a:gd name="connsiteX1" fmla="*/ 5102801 w 5102800"/>
              <a:gd name="connsiteY1" fmla="*/ 1389340 h 1389340"/>
              <a:gd name="connsiteX2" fmla="*/ 5102801 w 5102800"/>
              <a:gd name="connsiteY2" fmla="*/ 0 h 1389340"/>
              <a:gd name="connsiteX3" fmla="*/ 0 w 5102800"/>
              <a:gd name="connsiteY3" fmla="*/ 0 h 1389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2800" h="1389340">
                <a:moveTo>
                  <a:pt x="0" y="1389340"/>
                </a:moveTo>
                <a:lnTo>
                  <a:pt x="5102801" y="1389340"/>
                </a:lnTo>
                <a:lnTo>
                  <a:pt x="510280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3251F594-C074-409D-93B6-1E602C73DF59}"/>
              </a:ext>
            </a:extLst>
          </p:cNvPr>
          <p:cNvGrpSpPr/>
          <p:nvPr/>
        </p:nvGrpSpPr>
        <p:grpSpPr>
          <a:xfrm>
            <a:off x="2311952" y="2717748"/>
            <a:ext cx="5541751" cy="1704227"/>
            <a:chOff x="2135850" y="2772484"/>
            <a:chExt cx="5541751" cy="1704227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2135850" y="2772484"/>
              <a:ext cx="301778" cy="1704227"/>
              <a:chOff x="2135850" y="2772484"/>
              <a:chExt cx="301778" cy="170422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5315700-DFA4-42C0-B2C7-9CC797AC7019}"/>
                  </a:ext>
                </a:extLst>
              </p:cNvPr>
              <p:cNvSpPr/>
              <p:nvPr/>
            </p:nvSpPr>
            <p:spPr>
              <a:xfrm>
                <a:off x="228674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01273E-23C6-4409-8BF9-9F37EE425548}"/>
                  </a:ext>
                </a:extLst>
              </p:cNvPr>
              <p:cNvSpPr txBox="1"/>
              <p:nvPr/>
            </p:nvSpPr>
            <p:spPr>
              <a:xfrm>
                <a:off x="2044410" y="4157176"/>
                <a:ext cx="484658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3087824" y="2772484"/>
              <a:ext cx="438950" cy="1704227"/>
              <a:chOff x="3087824" y="2772484"/>
              <a:chExt cx="438950" cy="1704227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9D5A93FF-9624-493C-B179-4F65BF310240}"/>
                  </a:ext>
                </a:extLst>
              </p:cNvPr>
              <p:cNvSpPr/>
              <p:nvPr/>
            </p:nvSpPr>
            <p:spPr>
              <a:xfrm>
                <a:off x="330730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B55A8D-8EDB-4156-8907-1DBC1E1333EC}"/>
                  </a:ext>
                </a:extLst>
              </p:cNvPr>
              <p:cNvSpPr txBox="1"/>
              <p:nvPr/>
            </p:nvSpPr>
            <p:spPr>
              <a:xfrm>
                <a:off x="2996384" y="4157176"/>
                <a:ext cx="621830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4108384" y="2772484"/>
              <a:ext cx="438950" cy="1704227"/>
              <a:chOff x="4108384" y="2772484"/>
              <a:chExt cx="438950" cy="170422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EC1FE67-9549-4B8C-8862-D0D2E9F268CC}"/>
                  </a:ext>
                </a:extLst>
              </p:cNvPr>
              <p:cNvSpPr/>
              <p:nvPr/>
            </p:nvSpPr>
            <p:spPr>
              <a:xfrm>
                <a:off x="432786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138452-1A39-4A84-8B14-7EED8B35B5B7}"/>
                  </a:ext>
                </a:extLst>
              </p:cNvPr>
              <p:cNvSpPr txBox="1"/>
              <p:nvPr/>
            </p:nvSpPr>
            <p:spPr>
              <a:xfrm>
                <a:off x="4016944" y="4157176"/>
                <a:ext cx="621830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5128945" y="2772484"/>
              <a:ext cx="438950" cy="1704227"/>
              <a:chOff x="5128945" y="2772484"/>
              <a:chExt cx="438950" cy="1704227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F7FC834-B301-40AE-AEEB-F44509AC53B9}"/>
                  </a:ext>
                </a:extLst>
              </p:cNvPr>
              <p:cNvSpPr/>
              <p:nvPr/>
            </p:nvSpPr>
            <p:spPr>
              <a:xfrm>
                <a:off x="534842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E2619C2-9467-490B-812A-82324040595A}"/>
                  </a:ext>
                </a:extLst>
              </p:cNvPr>
              <p:cNvSpPr txBox="1"/>
              <p:nvPr/>
            </p:nvSpPr>
            <p:spPr>
              <a:xfrm>
                <a:off x="5037505" y="4157176"/>
                <a:ext cx="621830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6149505" y="2772484"/>
              <a:ext cx="438950" cy="1704227"/>
              <a:chOff x="6149505" y="2772484"/>
              <a:chExt cx="438950" cy="1704227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A5055F0-3254-4755-9E44-E7F537101BF5}"/>
                  </a:ext>
                </a:extLst>
              </p:cNvPr>
              <p:cNvSpPr/>
              <p:nvPr/>
            </p:nvSpPr>
            <p:spPr>
              <a:xfrm>
                <a:off x="636898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4F1D95-B326-450C-AA7E-F6DDAB6F592D}"/>
                  </a:ext>
                </a:extLst>
              </p:cNvPr>
              <p:cNvSpPr txBox="1"/>
              <p:nvPr/>
            </p:nvSpPr>
            <p:spPr>
              <a:xfrm>
                <a:off x="6058065" y="4157176"/>
                <a:ext cx="621830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3251F594-C074-409D-93B6-1E602C73DF59}"/>
                </a:ext>
              </a:extLst>
            </p:cNvPr>
            <p:cNvGrpSpPr/>
            <p:nvPr/>
          </p:nvGrpSpPr>
          <p:grpSpPr>
            <a:xfrm>
              <a:off x="7101479" y="2772484"/>
              <a:ext cx="576122" cy="1704227"/>
              <a:chOff x="7101479" y="2772484"/>
              <a:chExt cx="576122" cy="1704227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879C0F1-30D9-42CF-A5F3-07E8B72281B0}"/>
                  </a:ext>
                </a:extLst>
              </p:cNvPr>
              <p:cNvSpPr/>
              <p:nvPr/>
            </p:nvSpPr>
            <p:spPr>
              <a:xfrm>
                <a:off x="7389540" y="2772484"/>
                <a:ext cx="27434" cy="1389340"/>
              </a:xfrm>
              <a:custGeom>
                <a:avLst/>
                <a:gdLst>
                  <a:gd name="connsiteX0" fmla="*/ 0 w 27434"/>
                  <a:gd name="connsiteY0" fmla="*/ 1389340 h 1389340"/>
                  <a:gd name="connsiteX1" fmla="*/ 0 w 27434"/>
                  <a:gd name="connsiteY1" fmla="*/ 0 h 1389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34" h="1389340">
                    <a:moveTo>
                      <a:pt x="0" y="1389340"/>
                    </a:moveTo>
                    <a:lnTo>
                      <a:pt x="0" y="0"/>
                    </a:lnTo>
                  </a:path>
                </a:pathLst>
              </a:custGeom>
              <a:noFill/>
              <a:ln w="21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51ABA1-BE06-4444-960C-ABC41B7B4799}"/>
                  </a:ext>
                </a:extLst>
              </p:cNvPr>
              <p:cNvSpPr txBox="1"/>
              <p:nvPr/>
            </p:nvSpPr>
            <p:spPr>
              <a:xfrm>
                <a:off x="7010039" y="4157176"/>
                <a:ext cx="759002" cy="365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2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3251F594-C074-409D-93B6-1E602C73DF59}"/>
              </a:ext>
            </a:extLst>
          </p:cNvPr>
          <p:cNvGrpSpPr/>
          <p:nvPr/>
        </p:nvGrpSpPr>
        <p:grpSpPr>
          <a:xfrm>
            <a:off x="1296879" y="2924667"/>
            <a:ext cx="1069942" cy="975500"/>
            <a:chOff x="1120777" y="2979403"/>
            <a:chExt cx="1069942" cy="975500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A72F1A3-ECB8-468F-B2BF-6DB91F7D7086}"/>
                </a:ext>
              </a:extLst>
            </p:cNvPr>
            <p:cNvSpPr txBox="1"/>
            <p:nvPr/>
          </p:nvSpPr>
          <p:spPr>
            <a:xfrm>
              <a:off x="1056771" y="3635368"/>
              <a:ext cx="1225387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0FA1DFB-CF7C-4176-9B91-11BEBFDB6F5C}"/>
                </a:ext>
              </a:extLst>
            </p:cNvPr>
            <p:cNvSpPr txBox="1"/>
            <p:nvPr/>
          </p:nvSpPr>
          <p:spPr>
            <a:xfrm>
              <a:off x="1029337" y="2933683"/>
              <a:ext cx="1252822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34FE948-793D-4D81-B70D-5C1299009B60}"/>
              </a:ext>
            </a:extLst>
          </p:cNvPr>
          <p:cNvSpPr/>
          <p:nvPr/>
        </p:nvSpPr>
        <p:spPr>
          <a:xfrm>
            <a:off x="2462842" y="3482586"/>
            <a:ext cx="1791412" cy="561349"/>
          </a:xfrm>
          <a:custGeom>
            <a:avLst/>
            <a:gdLst>
              <a:gd name="connsiteX0" fmla="*/ 0 w 1791412"/>
              <a:gd name="connsiteY0" fmla="*/ 561349 h 561349"/>
              <a:gd name="connsiteX1" fmla="*/ 1791412 w 1791412"/>
              <a:gd name="connsiteY1" fmla="*/ 561349 h 561349"/>
              <a:gd name="connsiteX2" fmla="*/ 1791412 w 1791412"/>
              <a:gd name="connsiteY2" fmla="*/ 0 h 561349"/>
              <a:gd name="connsiteX3" fmla="*/ 0 w 1791412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1412" h="561349">
                <a:moveTo>
                  <a:pt x="0" y="561349"/>
                </a:moveTo>
                <a:lnTo>
                  <a:pt x="1791412" y="561349"/>
                </a:lnTo>
                <a:lnTo>
                  <a:pt x="17914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0EE7A73-0846-4445-A360-10DFDAC4046A}"/>
              </a:ext>
            </a:extLst>
          </p:cNvPr>
          <p:cNvSpPr/>
          <p:nvPr/>
        </p:nvSpPr>
        <p:spPr>
          <a:xfrm>
            <a:off x="4254254" y="3482586"/>
            <a:ext cx="2334257" cy="561349"/>
          </a:xfrm>
          <a:custGeom>
            <a:avLst/>
            <a:gdLst>
              <a:gd name="connsiteX0" fmla="*/ 0 w 2334257"/>
              <a:gd name="connsiteY0" fmla="*/ 561349 h 561349"/>
              <a:gd name="connsiteX1" fmla="*/ 2334257 w 2334257"/>
              <a:gd name="connsiteY1" fmla="*/ 561349 h 561349"/>
              <a:gd name="connsiteX2" fmla="*/ 2334257 w 2334257"/>
              <a:gd name="connsiteY2" fmla="*/ 0 h 561349"/>
              <a:gd name="connsiteX3" fmla="*/ 0 w 2334257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4257" h="561349">
                <a:moveTo>
                  <a:pt x="0" y="561349"/>
                </a:moveTo>
                <a:lnTo>
                  <a:pt x="2334257" y="561349"/>
                </a:lnTo>
                <a:lnTo>
                  <a:pt x="2334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2155EED-956A-4191-A517-C4EB59126C23}"/>
              </a:ext>
            </a:extLst>
          </p:cNvPr>
          <p:cNvSpPr/>
          <p:nvPr/>
        </p:nvSpPr>
        <p:spPr>
          <a:xfrm>
            <a:off x="6588511" y="3482586"/>
            <a:ext cx="705695" cy="561349"/>
          </a:xfrm>
          <a:custGeom>
            <a:avLst/>
            <a:gdLst>
              <a:gd name="connsiteX0" fmla="*/ 0 w 705695"/>
              <a:gd name="connsiteY0" fmla="*/ 561349 h 561349"/>
              <a:gd name="connsiteX1" fmla="*/ 705696 w 705695"/>
              <a:gd name="connsiteY1" fmla="*/ 561349 h 561349"/>
              <a:gd name="connsiteX2" fmla="*/ 705696 w 705695"/>
              <a:gd name="connsiteY2" fmla="*/ 0 h 561349"/>
              <a:gd name="connsiteX3" fmla="*/ 0 w 705695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695" h="561349">
                <a:moveTo>
                  <a:pt x="0" y="561349"/>
                </a:moveTo>
                <a:lnTo>
                  <a:pt x="705696" y="561349"/>
                </a:lnTo>
                <a:lnTo>
                  <a:pt x="7056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17CCD0B-D641-4245-A08E-D7BAFE8179D1}"/>
              </a:ext>
            </a:extLst>
          </p:cNvPr>
          <p:cNvSpPr/>
          <p:nvPr/>
        </p:nvSpPr>
        <p:spPr>
          <a:xfrm>
            <a:off x="7294206" y="3482586"/>
            <a:ext cx="54292" cy="561349"/>
          </a:xfrm>
          <a:custGeom>
            <a:avLst/>
            <a:gdLst>
              <a:gd name="connsiteX0" fmla="*/ 0 w 54292"/>
              <a:gd name="connsiteY0" fmla="*/ 561349 h 561349"/>
              <a:gd name="connsiteX1" fmla="*/ 54292 w 54292"/>
              <a:gd name="connsiteY1" fmla="*/ 561349 h 561349"/>
              <a:gd name="connsiteX2" fmla="*/ 54292 w 54292"/>
              <a:gd name="connsiteY2" fmla="*/ 0 h 561349"/>
              <a:gd name="connsiteX3" fmla="*/ 0 w 54292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" h="561349">
                <a:moveTo>
                  <a:pt x="0" y="561349"/>
                </a:moveTo>
                <a:lnTo>
                  <a:pt x="54292" y="561349"/>
                </a:lnTo>
                <a:lnTo>
                  <a:pt x="5429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89EFEA1-59E5-4690-AE0B-A95B3319B4A8}"/>
              </a:ext>
            </a:extLst>
          </p:cNvPr>
          <p:cNvSpPr/>
          <p:nvPr/>
        </p:nvSpPr>
        <p:spPr>
          <a:xfrm>
            <a:off x="7348499" y="3482586"/>
            <a:ext cx="217143" cy="561349"/>
          </a:xfrm>
          <a:custGeom>
            <a:avLst/>
            <a:gdLst>
              <a:gd name="connsiteX0" fmla="*/ 0 w 217143"/>
              <a:gd name="connsiteY0" fmla="*/ 561349 h 561349"/>
              <a:gd name="connsiteX1" fmla="*/ 217144 w 217143"/>
              <a:gd name="connsiteY1" fmla="*/ 561349 h 561349"/>
              <a:gd name="connsiteX2" fmla="*/ 217144 w 217143"/>
              <a:gd name="connsiteY2" fmla="*/ 0 h 561349"/>
              <a:gd name="connsiteX3" fmla="*/ 0 w 217143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143" h="561349">
                <a:moveTo>
                  <a:pt x="0" y="561349"/>
                </a:moveTo>
                <a:lnTo>
                  <a:pt x="217144" y="561349"/>
                </a:lnTo>
                <a:lnTo>
                  <a:pt x="21714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B98B1D3-DA70-495E-8EC0-E11CFAF88B06}"/>
              </a:ext>
            </a:extLst>
          </p:cNvPr>
          <p:cNvSpPr/>
          <p:nvPr/>
        </p:nvSpPr>
        <p:spPr>
          <a:xfrm>
            <a:off x="2462842" y="2780900"/>
            <a:ext cx="2165727" cy="561349"/>
          </a:xfrm>
          <a:custGeom>
            <a:avLst/>
            <a:gdLst>
              <a:gd name="connsiteX0" fmla="*/ 0 w 2165727"/>
              <a:gd name="connsiteY0" fmla="*/ 561349 h 561349"/>
              <a:gd name="connsiteX1" fmla="*/ 2165728 w 2165727"/>
              <a:gd name="connsiteY1" fmla="*/ 561349 h 561349"/>
              <a:gd name="connsiteX2" fmla="*/ 2165728 w 2165727"/>
              <a:gd name="connsiteY2" fmla="*/ 0 h 561349"/>
              <a:gd name="connsiteX3" fmla="*/ 0 w 2165727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5727" h="561349">
                <a:moveTo>
                  <a:pt x="0" y="561349"/>
                </a:moveTo>
                <a:lnTo>
                  <a:pt x="2165728" y="561349"/>
                </a:lnTo>
                <a:lnTo>
                  <a:pt x="2165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2AE3327-A5EA-44BD-A2C5-0C29E9D610E7}"/>
              </a:ext>
            </a:extLst>
          </p:cNvPr>
          <p:cNvSpPr/>
          <p:nvPr/>
        </p:nvSpPr>
        <p:spPr>
          <a:xfrm>
            <a:off x="4628569" y="2780900"/>
            <a:ext cx="2136043" cy="561349"/>
          </a:xfrm>
          <a:custGeom>
            <a:avLst/>
            <a:gdLst>
              <a:gd name="connsiteX0" fmla="*/ 0 w 2136043"/>
              <a:gd name="connsiteY0" fmla="*/ 561349 h 561349"/>
              <a:gd name="connsiteX1" fmla="*/ 2136044 w 2136043"/>
              <a:gd name="connsiteY1" fmla="*/ 561349 h 561349"/>
              <a:gd name="connsiteX2" fmla="*/ 2136044 w 2136043"/>
              <a:gd name="connsiteY2" fmla="*/ 0 h 561349"/>
              <a:gd name="connsiteX3" fmla="*/ 0 w 2136043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6043" h="561349">
                <a:moveTo>
                  <a:pt x="0" y="561349"/>
                </a:moveTo>
                <a:lnTo>
                  <a:pt x="2136044" y="561349"/>
                </a:lnTo>
                <a:lnTo>
                  <a:pt x="213604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432B6B-C77A-43A9-BB30-F391A90EA848}"/>
              </a:ext>
            </a:extLst>
          </p:cNvPr>
          <p:cNvSpPr/>
          <p:nvPr/>
        </p:nvSpPr>
        <p:spPr>
          <a:xfrm>
            <a:off x="6764613" y="2780900"/>
            <a:ext cx="459855" cy="561349"/>
          </a:xfrm>
          <a:custGeom>
            <a:avLst/>
            <a:gdLst>
              <a:gd name="connsiteX0" fmla="*/ 0 w 459855"/>
              <a:gd name="connsiteY0" fmla="*/ 561349 h 561349"/>
              <a:gd name="connsiteX1" fmla="*/ 459855 w 459855"/>
              <a:gd name="connsiteY1" fmla="*/ 561349 h 561349"/>
              <a:gd name="connsiteX2" fmla="*/ 459855 w 459855"/>
              <a:gd name="connsiteY2" fmla="*/ 0 h 561349"/>
              <a:gd name="connsiteX3" fmla="*/ 0 w 459855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855" h="561349">
                <a:moveTo>
                  <a:pt x="0" y="561349"/>
                </a:moveTo>
                <a:lnTo>
                  <a:pt x="459855" y="561349"/>
                </a:lnTo>
                <a:lnTo>
                  <a:pt x="4598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EC47AA7-698D-482A-B38D-C3DA8A190EE5}"/>
              </a:ext>
            </a:extLst>
          </p:cNvPr>
          <p:cNvSpPr/>
          <p:nvPr/>
        </p:nvSpPr>
        <p:spPr>
          <a:xfrm>
            <a:off x="7224468" y="2780900"/>
            <a:ext cx="222493" cy="561349"/>
          </a:xfrm>
          <a:custGeom>
            <a:avLst/>
            <a:gdLst>
              <a:gd name="connsiteX0" fmla="*/ 0 w 222493"/>
              <a:gd name="connsiteY0" fmla="*/ 561349 h 561349"/>
              <a:gd name="connsiteX1" fmla="*/ 222493 w 222493"/>
              <a:gd name="connsiteY1" fmla="*/ 561349 h 561349"/>
              <a:gd name="connsiteX2" fmla="*/ 222493 w 222493"/>
              <a:gd name="connsiteY2" fmla="*/ 0 h 561349"/>
              <a:gd name="connsiteX3" fmla="*/ 0 w 222493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493" h="561349">
                <a:moveTo>
                  <a:pt x="0" y="561349"/>
                </a:moveTo>
                <a:lnTo>
                  <a:pt x="222493" y="561349"/>
                </a:lnTo>
                <a:lnTo>
                  <a:pt x="2224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92027A5-FA3A-4210-8D58-0C1BB32507F4}"/>
              </a:ext>
            </a:extLst>
          </p:cNvPr>
          <p:cNvSpPr/>
          <p:nvPr/>
        </p:nvSpPr>
        <p:spPr>
          <a:xfrm>
            <a:off x="7446961" y="2780900"/>
            <a:ext cx="118681" cy="561349"/>
          </a:xfrm>
          <a:custGeom>
            <a:avLst/>
            <a:gdLst>
              <a:gd name="connsiteX0" fmla="*/ 0 w 118681"/>
              <a:gd name="connsiteY0" fmla="*/ 561349 h 561349"/>
              <a:gd name="connsiteX1" fmla="*/ 118681 w 118681"/>
              <a:gd name="connsiteY1" fmla="*/ 561349 h 561349"/>
              <a:gd name="connsiteX2" fmla="*/ 118681 w 118681"/>
              <a:gd name="connsiteY2" fmla="*/ 0 h 561349"/>
              <a:gd name="connsiteX3" fmla="*/ 0 w 118681"/>
              <a:gd name="connsiteY3" fmla="*/ 0 h 56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681" h="561349">
                <a:moveTo>
                  <a:pt x="0" y="561349"/>
                </a:moveTo>
                <a:lnTo>
                  <a:pt x="118681" y="561349"/>
                </a:lnTo>
                <a:lnTo>
                  <a:pt x="11868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078CEE5-C75B-4D97-B436-AD7E2B758363}"/>
              </a:ext>
            </a:extLst>
          </p:cNvPr>
          <p:cNvSpPr/>
          <p:nvPr/>
        </p:nvSpPr>
        <p:spPr>
          <a:xfrm>
            <a:off x="2462842" y="2717748"/>
            <a:ext cx="27434" cy="1389340"/>
          </a:xfrm>
          <a:custGeom>
            <a:avLst/>
            <a:gdLst>
              <a:gd name="connsiteX0" fmla="*/ 0 w 27434"/>
              <a:gd name="connsiteY0" fmla="*/ 1389340 h 1389340"/>
              <a:gd name="connsiteX1" fmla="*/ 0 w 27434"/>
              <a:gd name="connsiteY1" fmla="*/ 0 h 1389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34" h="1389340">
                <a:moveTo>
                  <a:pt x="0" y="1389340"/>
                </a:moveTo>
                <a:lnTo>
                  <a:pt x="0" y="0"/>
                </a:lnTo>
              </a:path>
            </a:pathLst>
          </a:custGeom>
          <a:noFill/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846F508-62FB-4BA4-80D8-79A8A48174C9}"/>
              </a:ext>
            </a:extLst>
          </p:cNvPr>
          <p:cNvSpPr/>
          <p:nvPr/>
        </p:nvSpPr>
        <p:spPr>
          <a:xfrm>
            <a:off x="7565642" y="2717748"/>
            <a:ext cx="27434" cy="1389340"/>
          </a:xfrm>
          <a:custGeom>
            <a:avLst/>
            <a:gdLst>
              <a:gd name="connsiteX0" fmla="*/ 0 w 27434"/>
              <a:gd name="connsiteY0" fmla="*/ 1389340 h 1389340"/>
              <a:gd name="connsiteX1" fmla="*/ 0 w 27434"/>
              <a:gd name="connsiteY1" fmla="*/ 0 h 1389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34" h="1389340">
                <a:moveTo>
                  <a:pt x="0" y="1389340"/>
                </a:moveTo>
                <a:lnTo>
                  <a:pt x="0" y="0"/>
                </a:lnTo>
              </a:path>
            </a:pathLst>
          </a:custGeom>
          <a:noFill/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64DA23E-5094-4E75-9984-25C94B5394D3}"/>
              </a:ext>
            </a:extLst>
          </p:cNvPr>
          <p:cNvSpPr/>
          <p:nvPr/>
        </p:nvSpPr>
        <p:spPr>
          <a:xfrm>
            <a:off x="2462842" y="4107088"/>
            <a:ext cx="5102800" cy="27381"/>
          </a:xfrm>
          <a:custGeom>
            <a:avLst/>
            <a:gdLst>
              <a:gd name="connsiteX0" fmla="*/ 0 w 5102800"/>
              <a:gd name="connsiteY0" fmla="*/ 0 h 27381"/>
              <a:gd name="connsiteX1" fmla="*/ 5102801 w 5102800"/>
              <a:gd name="connsiteY1" fmla="*/ 0 h 27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02800" h="27381">
                <a:moveTo>
                  <a:pt x="0" y="0"/>
                </a:moveTo>
                <a:lnTo>
                  <a:pt x="5102801" y="0"/>
                </a:lnTo>
              </a:path>
            </a:pathLst>
          </a:custGeom>
          <a:noFill/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AFDA37C-BB29-4967-9B2F-FCCDD89D7CD5}"/>
              </a:ext>
            </a:extLst>
          </p:cNvPr>
          <p:cNvSpPr/>
          <p:nvPr/>
        </p:nvSpPr>
        <p:spPr>
          <a:xfrm>
            <a:off x="2462842" y="2717748"/>
            <a:ext cx="5102800" cy="27381"/>
          </a:xfrm>
          <a:custGeom>
            <a:avLst/>
            <a:gdLst>
              <a:gd name="connsiteX0" fmla="*/ 0 w 5102800"/>
              <a:gd name="connsiteY0" fmla="*/ 0 h 27381"/>
              <a:gd name="connsiteX1" fmla="*/ 5102801 w 5102800"/>
              <a:gd name="connsiteY1" fmla="*/ 0 h 27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02800" h="27381">
                <a:moveTo>
                  <a:pt x="0" y="0"/>
                </a:moveTo>
                <a:lnTo>
                  <a:pt x="5102801" y="0"/>
                </a:lnTo>
              </a:path>
            </a:pathLst>
          </a:custGeom>
          <a:noFill/>
          <a:ln w="273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3251F594-C074-409D-93B6-1E602C73DF59}"/>
              </a:ext>
            </a:extLst>
          </p:cNvPr>
          <p:cNvGrpSpPr/>
          <p:nvPr/>
        </p:nvGrpSpPr>
        <p:grpSpPr>
          <a:xfrm>
            <a:off x="327193" y="4678760"/>
            <a:ext cx="8407402" cy="273815"/>
            <a:chOff x="151091" y="4532461"/>
            <a:chExt cx="8407402" cy="273815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0170BCF-67FF-49AB-9566-D6AB7771CCA2}"/>
                </a:ext>
              </a:extLst>
            </p:cNvPr>
            <p:cNvSpPr/>
            <p:nvPr/>
          </p:nvSpPr>
          <p:spPr>
            <a:xfrm>
              <a:off x="151091" y="4598176"/>
              <a:ext cx="438949" cy="153364"/>
            </a:xfrm>
            <a:custGeom>
              <a:avLst/>
              <a:gdLst>
                <a:gd name="connsiteX0" fmla="*/ 0 w 438949"/>
                <a:gd name="connsiteY0" fmla="*/ 153364 h 153364"/>
                <a:gd name="connsiteX1" fmla="*/ 438950 w 438949"/>
                <a:gd name="connsiteY1" fmla="*/ 153364 h 153364"/>
                <a:gd name="connsiteX2" fmla="*/ 438950 w 438949"/>
                <a:gd name="connsiteY2" fmla="*/ 0 h 153364"/>
                <a:gd name="connsiteX3" fmla="*/ 0 w 438949"/>
                <a:gd name="connsiteY3" fmla="*/ 0 h 15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49" h="153364">
                  <a:moveTo>
                    <a:pt x="0" y="153364"/>
                  </a:moveTo>
                  <a:lnTo>
                    <a:pt x="438950" y="153364"/>
                  </a:lnTo>
                  <a:lnTo>
                    <a:pt x="4389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73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DAC6043-4F0C-41EE-901D-053617D7481D}"/>
                </a:ext>
              </a:extLst>
            </p:cNvPr>
            <p:cNvSpPr txBox="1"/>
            <p:nvPr/>
          </p:nvSpPr>
          <p:spPr>
            <a:xfrm>
              <a:off x="674181" y="4486741"/>
              <a:ext cx="1828944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C5E0CAC-AB68-4973-9752-DC826863DD25}"/>
                </a:ext>
              </a:extLst>
            </p:cNvPr>
            <p:cNvSpPr/>
            <p:nvPr/>
          </p:nvSpPr>
          <p:spPr>
            <a:xfrm>
              <a:off x="2822586" y="4598176"/>
              <a:ext cx="438950" cy="153364"/>
            </a:xfrm>
            <a:custGeom>
              <a:avLst/>
              <a:gdLst>
                <a:gd name="connsiteX0" fmla="*/ 0 w 438950"/>
                <a:gd name="connsiteY0" fmla="*/ 153364 h 153364"/>
                <a:gd name="connsiteX1" fmla="*/ 438951 w 438950"/>
                <a:gd name="connsiteY1" fmla="*/ 153364 h 153364"/>
                <a:gd name="connsiteX2" fmla="*/ 438951 w 438950"/>
                <a:gd name="connsiteY2" fmla="*/ 0 h 153364"/>
                <a:gd name="connsiteX3" fmla="*/ 0 w 438950"/>
                <a:gd name="connsiteY3" fmla="*/ 0 h 15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50" h="153364">
                  <a:moveTo>
                    <a:pt x="0" y="153364"/>
                  </a:moveTo>
                  <a:lnTo>
                    <a:pt x="438951" y="153364"/>
                  </a:lnTo>
                  <a:lnTo>
                    <a:pt x="4389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73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B47C2F6-E997-4349-903C-AE8B03B1E86D}"/>
                </a:ext>
              </a:extLst>
            </p:cNvPr>
            <p:cNvSpPr txBox="1"/>
            <p:nvPr/>
          </p:nvSpPr>
          <p:spPr>
            <a:xfrm>
              <a:off x="3345677" y="4486741"/>
              <a:ext cx="320052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75263E7-CB0E-4A50-8196-6A3C6D02318E}"/>
                </a:ext>
              </a:extLst>
            </p:cNvPr>
            <p:cNvSpPr/>
            <p:nvPr/>
          </p:nvSpPr>
          <p:spPr>
            <a:xfrm>
              <a:off x="3999305" y="4598176"/>
              <a:ext cx="438950" cy="153364"/>
            </a:xfrm>
            <a:custGeom>
              <a:avLst/>
              <a:gdLst>
                <a:gd name="connsiteX0" fmla="*/ 0 w 438950"/>
                <a:gd name="connsiteY0" fmla="*/ 153364 h 153364"/>
                <a:gd name="connsiteX1" fmla="*/ 438951 w 438950"/>
                <a:gd name="connsiteY1" fmla="*/ 153364 h 153364"/>
                <a:gd name="connsiteX2" fmla="*/ 438951 w 438950"/>
                <a:gd name="connsiteY2" fmla="*/ 0 h 153364"/>
                <a:gd name="connsiteX3" fmla="*/ 0 w 438950"/>
                <a:gd name="connsiteY3" fmla="*/ 0 h 15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50" h="153364">
                  <a:moveTo>
                    <a:pt x="0" y="153364"/>
                  </a:moveTo>
                  <a:lnTo>
                    <a:pt x="438951" y="153364"/>
                  </a:lnTo>
                  <a:lnTo>
                    <a:pt x="4389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73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B2961DD-DD87-4408-B923-34FDB412E646}"/>
                </a:ext>
              </a:extLst>
            </p:cNvPr>
            <p:cNvSpPr txBox="1"/>
            <p:nvPr/>
          </p:nvSpPr>
          <p:spPr>
            <a:xfrm>
              <a:off x="4522396" y="4486741"/>
              <a:ext cx="320052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2BC22EA-577B-45FF-AC1D-BA1673210063}"/>
                </a:ext>
              </a:extLst>
            </p:cNvPr>
            <p:cNvSpPr/>
            <p:nvPr/>
          </p:nvSpPr>
          <p:spPr>
            <a:xfrm>
              <a:off x="5176050" y="4598176"/>
              <a:ext cx="438950" cy="153364"/>
            </a:xfrm>
            <a:custGeom>
              <a:avLst/>
              <a:gdLst>
                <a:gd name="connsiteX0" fmla="*/ 0 w 438950"/>
                <a:gd name="connsiteY0" fmla="*/ 153364 h 153364"/>
                <a:gd name="connsiteX1" fmla="*/ 438951 w 438950"/>
                <a:gd name="connsiteY1" fmla="*/ 153364 h 153364"/>
                <a:gd name="connsiteX2" fmla="*/ 438951 w 438950"/>
                <a:gd name="connsiteY2" fmla="*/ 0 h 153364"/>
                <a:gd name="connsiteX3" fmla="*/ 0 w 438950"/>
                <a:gd name="connsiteY3" fmla="*/ 0 h 15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50" h="153364">
                  <a:moveTo>
                    <a:pt x="0" y="153364"/>
                  </a:moveTo>
                  <a:lnTo>
                    <a:pt x="438951" y="153364"/>
                  </a:lnTo>
                  <a:lnTo>
                    <a:pt x="4389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73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B34C904-7667-465A-B619-DD9408FEB878}"/>
                </a:ext>
              </a:extLst>
            </p:cNvPr>
            <p:cNvSpPr txBox="1"/>
            <p:nvPr/>
          </p:nvSpPr>
          <p:spPr>
            <a:xfrm>
              <a:off x="5699140" y="4486741"/>
              <a:ext cx="320052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4D45AFA-3094-4B3D-B7BC-96AC811F44BF}"/>
                </a:ext>
              </a:extLst>
            </p:cNvPr>
            <p:cNvSpPr/>
            <p:nvPr/>
          </p:nvSpPr>
          <p:spPr>
            <a:xfrm>
              <a:off x="6352767" y="4598176"/>
              <a:ext cx="438950" cy="153364"/>
            </a:xfrm>
            <a:custGeom>
              <a:avLst/>
              <a:gdLst>
                <a:gd name="connsiteX0" fmla="*/ 0 w 438950"/>
                <a:gd name="connsiteY0" fmla="*/ 153364 h 153364"/>
                <a:gd name="connsiteX1" fmla="*/ 438951 w 438950"/>
                <a:gd name="connsiteY1" fmla="*/ 153364 h 153364"/>
                <a:gd name="connsiteX2" fmla="*/ 438951 w 438950"/>
                <a:gd name="connsiteY2" fmla="*/ 0 h 153364"/>
                <a:gd name="connsiteX3" fmla="*/ 0 w 438950"/>
                <a:gd name="connsiteY3" fmla="*/ 0 h 153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50" h="153364">
                  <a:moveTo>
                    <a:pt x="0" y="153364"/>
                  </a:moveTo>
                  <a:lnTo>
                    <a:pt x="438951" y="153364"/>
                  </a:lnTo>
                  <a:lnTo>
                    <a:pt x="4389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73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C703321-3002-4024-8436-B3A206445BC9}"/>
                </a:ext>
              </a:extLst>
            </p:cNvPr>
            <p:cNvSpPr txBox="1"/>
            <p:nvPr/>
          </p:nvSpPr>
          <p:spPr>
            <a:xfrm>
              <a:off x="6875857" y="4486741"/>
              <a:ext cx="1774076" cy="3652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2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C08D36-8514-42E3-9B54-CB336AD29F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81652E-A95C-4F70-A879-41909135AB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B1DE6-DB73-4C0A-9EB2-7D716475ECA7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3ff2fa63-d22b-4bb2-9a0e-763a487e02e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f9e58f7-d1e4-4b3c-85fb-26810108429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fig-A-30</Template>
  <TotalTime>93</TotalTime>
  <Words>42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Strong Quantitative Skills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Strong Quantitative Skills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2021-02-25T00:53:46Z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