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EF5FE-244C-45A0-9896-D3747ECCBAB7}" v="7" dt="2021-02-25T00:51:36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E62EF5FE-244C-45A0-9896-D3747ECCBAB7}"/>
    <pc:docChg chg="custSel modSld">
      <pc:chgData name="Christopher Keane" userId="2677a39a-78fe-4da0-ac2a-39406820a4c7" providerId="ADAL" clId="{E62EF5FE-244C-45A0-9896-D3747ECCBAB7}" dt="2021-02-25T00:51:20.361" v="24" actId="1036"/>
      <pc:docMkLst>
        <pc:docMk/>
      </pc:docMkLst>
      <pc:sldChg chg="addSp delSp modSp mod">
        <pc:chgData name="Christopher Keane" userId="2677a39a-78fe-4da0-ac2a-39406820a4c7" providerId="ADAL" clId="{E62EF5FE-244C-45A0-9896-D3747ECCBAB7}" dt="2021-02-25T00:51:20.361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E62EF5FE-244C-45A0-9896-D3747ECCBAB7}" dt="2021-02-25T00:50:08.369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6" creationId="{79E87A53-8C76-4E78-BBE2-748A1EBBE017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9" creationId="{57F3D3F6-6AB1-4A7E-8067-9D53B5561CF2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0" creationId="{32D65751-6C5A-4F3E-AC92-DE890EFE3726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2" creationId="{22A2DF13-5B92-471A-959F-623F98B1F6CA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3" creationId="{5285651D-C450-42C5-955A-BE51FAD2DEBB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5" creationId="{B08AE698-01E4-4F11-AF88-8C021BF74FA5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6" creationId="{EB0F753F-D233-4AF2-96F6-A40BD10DF067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8" creationId="{4DA412E9-F4F5-4819-B54C-B7135349805A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19" creationId="{289E63C1-3151-41E5-9B9B-24C039465B06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1" creationId="{3436FCC3-AE5E-40B0-8EC7-1C270EF26472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2" creationId="{19458F87-C666-4E1B-8514-7E87D6C5CB56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4" creationId="{FE79C42E-EFDF-44DF-A36E-38F9112B3A4D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5" creationId="{FE53D524-436B-4DB7-A73B-8344F66A6A9A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7" creationId="{343CF9FF-C8EF-4809-A77E-944E511DC0FC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8" creationId="{930E3834-AB6C-4592-9D51-8EBC52D7324B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29" creationId="{5F244CAA-BDF6-4028-B43A-384C6F118346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0" creationId="{49FD1E92-B1E7-4597-97D0-CF4FFC9196EC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1" creationId="{7BC7D3A9-3150-40B0-9C52-93AF8A53513C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2" creationId="{BDA66316-E8E6-407C-84B9-87F6F1C60D31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3" creationId="{26F321AF-B82D-4256-A5B3-EDC0ACBE3E47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4" creationId="{BAD5384C-C791-4318-9B57-1A4ED27C5AC7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5" creationId="{0CF3F19E-EAE2-41DA-83B9-E7C95F0ED8B6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6" creationId="{23045CCD-2B45-4F3F-840C-77E58A7EE1C6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7" creationId="{416E2C67-3C68-440C-9E37-08E20127700E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8" creationId="{EC3D498B-90C0-4A88-8C03-DAF203EAB885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39" creationId="{CD8EB06A-5F6E-40EC-8701-2F29FB2D3BEE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0" creationId="{1E18621E-E4F0-4958-82FC-B854CFECE513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1" creationId="{23E9531E-1C13-4EE3-B151-962F3174175F}"/>
          </ac:spMkLst>
        </pc:spChg>
        <pc:spChg chg="mod topLvl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2" creationId="{1C74FCE9-EF24-4809-861A-AC4C9FAB0D82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4" creationId="{21A78E49-FA8C-4807-8089-30A3CBA7DC27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5" creationId="{DF93823D-4233-48F1-A003-01D0A7DE21E8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6" creationId="{7A9A2E26-8C92-4BF1-B37B-824BA7B82ED3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7" creationId="{3CD54808-705F-4AE5-8FB9-25B85AEA8A96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8" creationId="{ED721BEE-FE2B-4590-9300-338BB7676678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49" creationId="{CA20E09D-D51B-4AE8-99E9-14D7337E3542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0" creationId="{B0E40397-9D6D-4BE9-A9A6-0146B5C6C26E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1" creationId="{6A2DFCCD-4DDB-4EEE-9F44-C3F54042990E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2" creationId="{3F7F3461-AF78-4B1F-836D-12C20F292717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3" creationId="{3731ABCE-B28A-4306-8199-750F3F044161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5" creationId="{254B2509-C8FD-453B-9A2E-47A9B9380C7B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6" creationId="{B843DE2C-56A5-492A-9184-54D56C586E2E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7" creationId="{08442DA3-7AD3-49E7-8722-554C0D80E3DD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8" creationId="{36BBD2F1-B5A9-4EA6-A4DD-6FAA2885DABC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59" creationId="{E0E23694-228E-4500-879A-F5FA5220825F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60" creationId="{D89ABECA-2226-428C-9666-9B485F5363F7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61" creationId="{A4281DDF-5DAD-49F5-8532-2419FAEC9226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62" creationId="{465DB26C-C647-4123-91EC-DF41928AD3A1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63" creationId="{8BDF4FE1-0CDE-4969-A390-75B9A7357568}"/>
          </ac:spMkLst>
        </pc:spChg>
        <pc:spChg chg="mod">
          <ac:chgData name="Christopher Keane" userId="2677a39a-78fe-4da0-ac2a-39406820a4c7" providerId="ADAL" clId="{E62EF5FE-244C-45A0-9896-D3747ECCBAB7}" dt="2021-02-25T00:51:11.727" v="8" actId="165"/>
          <ac:spMkLst>
            <pc:docMk/>
            <pc:sldMk cId="0" sldId="256"/>
            <ac:spMk id="64" creationId="{CFDB76BA-2839-4BD7-AB4D-C18012B400BA}"/>
          </ac:spMkLst>
        </pc:spChg>
        <pc:grpChg chg="del 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5" creationId="{55E47314-1EA0-4CEC-B5E6-F41C10ABE371}"/>
          </ac:grpSpMkLst>
        </pc:grpChg>
        <pc:grpChg chg="mod topLvl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7" creationId="{55E47314-1EA0-4CEC-B5E6-F41C10ABE371}"/>
          </ac:grpSpMkLst>
        </pc:grpChg>
        <pc:grpChg chg="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8" creationId="{55E47314-1EA0-4CEC-B5E6-F41C10ABE371}"/>
          </ac:grpSpMkLst>
        </pc:grpChg>
        <pc:grpChg chg="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11" creationId="{55E47314-1EA0-4CEC-B5E6-F41C10ABE371}"/>
          </ac:grpSpMkLst>
        </pc:grpChg>
        <pc:grpChg chg="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14" creationId="{55E47314-1EA0-4CEC-B5E6-F41C10ABE371}"/>
          </ac:grpSpMkLst>
        </pc:grpChg>
        <pc:grpChg chg="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17" creationId="{55E47314-1EA0-4CEC-B5E6-F41C10ABE371}"/>
          </ac:grpSpMkLst>
        </pc:grpChg>
        <pc:grpChg chg="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20" creationId="{55E47314-1EA0-4CEC-B5E6-F41C10ABE371}"/>
          </ac:grpSpMkLst>
        </pc:grpChg>
        <pc:grpChg chg="mod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23" creationId="{55E47314-1EA0-4CEC-B5E6-F41C10ABE371}"/>
          </ac:grpSpMkLst>
        </pc:grpChg>
        <pc:grpChg chg="mod topLvl">
          <ac:chgData name="Christopher Keane" userId="2677a39a-78fe-4da0-ac2a-39406820a4c7" providerId="ADAL" clId="{E62EF5FE-244C-45A0-9896-D3747ECCBAB7}" dt="2021-02-25T00:51:11.727" v="8" actId="165"/>
          <ac:grpSpMkLst>
            <pc:docMk/>
            <pc:sldMk cId="0" sldId="256"/>
            <ac:grpSpMk id="26" creationId="{55E47314-1EA0-4CEC-B5E6-F41C10ABE371}"/>
          </ac:grpSpMkLst>
        </pc:grpChg>
        <pc:grpChg chg="mod topLvl">
          <ac:chgData name="Christopher Keane" userId="2677a39a-78fe-4da0-ac2a-39406820a4c7" providerId="ADAL" clId="{E62EF5FE-244C-45A0-9896-D3747ECCBAB7}" dt="2021-02-25T00:51:20.361" v="24" actId="1036"/>
          <ac:grpSpMkLst>
            <pc:docMk/>
            <pc:sldMk cId="0" sldId="256"/>
            <ac:grpSpMk id="43" creationId="{55E47314-1EA0-4CEC-B5E6-F41C10ABE371}"/>
          </ac:grpSpMkLst>
        </pc:grpChg>
        <pc:grpChg chg="del mod topLvl">
          <ac:chgData name="Christopher Keane" userId="2677a39a-78fe-4da0-ac2a-39406820a4c7" providerId="ADAL" clId="{E62EF5FE-244C-45A0-9896-D3747ECCBAB7}" dt="2021-02-25T00:51:15.878" v="9" actId="478"/>
          <ac:grpSpMkLst>
            <pc:docMk/>
            <pc:sldMk cId="0" sldId="256"/>
            <ac:grpSpMk id="54" creationId="{55E47314-1EA0-4CEC-B5E6-F41C10ABE371}"/>
          </ac:grpSpMkLst>
        </pc:grpChg>
        <pc:picChg chg="add del mod">
          <ac:chgData name="Christopher Keane" userId="2677a39a-78fe-4da0-ac2a-39406820a4c7" providerId="ADAL" clId="{E62EF5FE-244C-45A0-9896-D3747ECCBAB7}" dt="2021-02-25T00:50:58.027" v="4" actId="27803"/>
          <ac:picMkLst>
            <pc:docMk/>
            <pc:sldMk cId="0" sldId="256"/>
            <ac:picMk id="4" creationId="{55E47314-1EA0-4CEC-B5E6-F41C10ABE37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96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A-22</a:t>
            </a:r>
          </a:p>
          <a:p>
            <a:r>
              <a:t>Survey Category: Critical thinking/problem solving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0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6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8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0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2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7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77417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Critical Thinking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9E87A53-8C76-4E78-BBE2-748A1EBBE017}"/>
              </a:ext>
            </a:extLst>
          </p:cNvPr>
          <p:cNvSpPr/>
          <p:nvPr/>
        </p:nvSpPr>
        <p:spPr>
          <a:xfrm>
            <a:off x="2433369" y="2624692"/>
            <a:ext cx="5276946" cy="1468927"/>
          </a:xfrm>
          <a:custGeom>
            <a:avLst/>
            <a:gdLst>
              <a:gd name="connsiteX0" fmla="*/ 0 w 5567632"/>
              <a:gd name="connsiteY0" fmla="*/ 1515900 h 1515899"/>
              <a:gd name="connsiteX1" fmla="*/ 5567632 w 5567632"/>
              <a:gd name="connsiteY1" fmla="*/ 1515900 h 1515899"/>
              <a:gd name="connsiteX2" fmla="*/ 5567632 w 5567632"/>
              <a:gd name="connsiteY2" fmla="*/ 0 h 1515899"/>
              <a:gd name="connsiteX3" fmla="*/ 0 w 5567632"/>
              <a:gd name="connsiteY3" fmla="*/ 0 h 151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7632" h="1515899">
                <a:moveTo>
                  <a:pt x="0" y="1515900"/>
                </a:moveTo>
                <a:lnTo>
                  <a:pt x="5567632" y="1515900"/>
                </a:lnTo>
                <a:lnTo>
                  <a:pt x="5567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55E47314-1EA0-4CEC-B5E6-F41C10ABE371}"/>
              </a:ext>
            </a:extLst>
          </p:cNvPr>
          <p:cNvGrpSpPr/>
          <p:nvPr/>
        </p:nvGrpSpPr>
        <p:grpSpPr>
          <a:xfrm>
            <a:off x="2277330" y="2624692"/>
            <a:ext cx="5730877" cy="1801853"/>
            <a:chOff x="1752155" y="2639738"/>
            <a:chExt cx="6046568" cy="1859471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55E47314-1EA0-4CEC-B5E6-F41C10ABE371}"/>
                </a:ext>
              </a:extLst>
            </p:cNvPr>
            <p:cNvGrpSpPr/>
            <p:nvPr/>
          </p:nvGrpSpPr>
          <p:grpSpPr>
            <a:xfrm>
              <a:off x="1752155" y="2639738"/>
              <a:ext cx="329268" cy="1859471"/>
              <a:chOff x="1752155" y="2639738"/>
              <a:chExt cx="329268" cy="1859471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7F3D3F6-6AB1-4A7E-8067-9D53B5561CF2}"/>
                  </a:ext>
                </a:extLst>
              </p:cNvPr>
              <p:cNvSpPr/>
              <p:nvPr/>
            </p:nvSpPr>
            <p:spPr>
              <a:xfrm>
                <a:off x="1916789" y="2639738"/>
                <a:ext cx="29933" cy="1515899"/>
              </a:xfrm>
              <a:custGeom>
                <a:avLst/>
                <a:gdLst>
                  <a:gd name="connsiteX0" fmla="*/ 0 w 29933"/>
                  <a:gd name="connsiteY0" fmla="*/ 1515900 h 1515899"/>
                  <a:gd name="connsiteX1" fmla="*/ 0 w 29933"/>
                  <a:gd name="connsiteY1" fmla="*/ 0 h 1515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33" h="1515899">
                    <a:moveTo>
                      <a:pt x="0" y="1515900"/>
                    </a:moveTo>
                    <a:lnTo>
                      <a:pt x="0" y="0"/>
                    </a:lnTo>
                  </a:path>
                </a:pathLst>
              </a:custGeom>
              <a:noFill/>
              <a:ln w="23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D65751-6C5A-4F3E-AC92-DE890EFE3726}"/>
                  </a:ext>
                </a:extLst>
              </p:cNvPr>
              <p:cNvSpPr txBox="1"/>
              <p:nvPr/>
            </p:nvSpPr>
            <p:spPr>
              <a:xfrm>
                <a:off x="1660715" y="4154732"/>
                <a:ext cx="512148" cy="390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55E47314-1EA0-4CEC-B5E6-F41C10ABE371}"/>
                </a:ext>
              </a:extLst>
            </p:cNvPr>
            <p:cNvGrpSpPr/>
            <p:nvPr/>
          </p:nvGrpSpPr>
          <p:grpSpPr>
            <a:xfrm>
              <a:off x="2790847" y="2639738"/>
              <a:ext cx="478936" cy="1859471"/>
              <a:chOff x="2790847" y="2639738"/>
              <a:chExt cx="478936" cy="1859471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2A2DF13-5B92-471A-959F-623F98B1F6CA}"/>
                  </a:ext>
                </a:extLst>
              </p:cNvPr>
              <p:cNvSpPr/>
              <p:nvPr/>
            </p:nvSpPr>
            <p:spPr>
              <a:xfrm>
                <a:off x="3030315" y="2639738"/>
                <a:ext cx="29933" cy="1515899"/>
              </a:xfrm>
              <a:custGeom>
                <a:avLst/>
                <a:gdLst>
                  <a:gd name="connsiteX0" fmla="*/ 0 w 29933"/>
                  <a:gd name="connsiteY0" fmla="*/ 1515900 h 1515899"/>
                  <a:gd name="connsiteX1" fmla="*/ 0 w 29933"/>
                  <a:gd name="connsiteY1" fmla="*/ 0 h 1515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33" h="1515899">
                    <a:moveTo>
                      <a:pt x="0" y="1515900"/>
                    </a:moveTo>
                    <a:lnTo>
                      <a:pt x="0" y="0"/>
                    </a:lnTo>
                  </a:path>
                </a:pathLst>
              </a:custGeom>
              <a:noFill/>
              <a:ln w="23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85651D-C450-42C5-955A-BE51FAD2DEBB}"/>
                  </a:ext>
                </a:extLst>
              </p:cNvPr>
              <p:cNvSpPr txBox="1"/>
              <p:nvPr/>
            </p:nvSpPr>
            <p:spPr>
              <a:xfrm>
                <a:off x="2699407" y="4154732"/>
                <a:ext cx="661816" cy="390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55E47314-1EA0-4CEC-B5E6-F41C10ABE371}"/>
                </a:ext>
              </a:extLst>
            </p:cNvPr>
            <p:cNvGrpSpPr/>
            <p:nvPr/>
          </p:nvGrpSpPr>
          <p:grpSpPr>
            <a:xfrm>
              <a:off x="3904374" y="2639738"/>
              <a:ext cx="478936" cy="1859471"/>
              <a:chOff x="3904374" y="2639738"/>
              <a:chExt cx="478936" cy="1859471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08AE698-01E4-4F11-AF88-8C021BF74FA5}"/>
                  </a:ext>
                </a:extLst>
              </p:cNvPr>
              <p:cNvSpPr/>
              <p:nvPr/>
            </p:nvSpPr>
            <p:spPr>
              <a:xfrm>
                <a:off x="4143842" y="2639738"/>
                <a:ext cx="29933" cy="1515899"/>
              </a:xfrm>
              <a:custGeom>
                <a:avLst/>
                <a:gdLst>
                  <a:gd name="connsiteX0" fmla="*/ 0 w 29933"/>
                  <a:gd name="connsiteY0" fmla="*/ 1515900 h 1515899"/>
                  <a:gd name="connsiteX1" fmla="*/ 0 w 29933"/>
                  <a:gd name="connsiteY1" fmla="*/ 0 h 1515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33" h="1515899">
                    <a:moveTo>
                      <a:pt x="0" y="1515900"/>
                    </a:moveTo>
                    <a:lnTo>
                      <a:pt x="0" y="0"/>
                    </a:lnTo>
                  </a:path>
                </a:pathLst>
              </a:custGeom>
              <a:noFill/>
              <a:ln w="23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B0F753F-D233-4AF2-96F6-A40BD10DF067}"/>
                  </a:ext>
                </a:extLst>
              </p:cNvPr>
              <p:cNvSpPr txBox="1"/>
              <p:nvPr/>
            </p:nvSpPr>
            <p:spPr>
              <a:xfrm>
                <a:off x="3812934" y="4154732"/>
                <a:ext cx="661816" cy="390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55E47314-1EA0-4CEC-B5E6-F41C10ABE371}"/>
                </a:ext>
              </a:extLst>
            </p:cNvPr>
            <p:cNvGrpSpPr/>
            <p:nvPr/>
          </p:nvGrpSpPr>
          <p:grpSpPr>
            <a:xfrm>
              <a:off x="5017900" y="2639738"/>
              <a:ext cx="478936" cy="1859471"/>
              <a:chOff x="5017900" y="2639738"/>
              <a:chExt cx="478936" cy="1859471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4DA412E9-F4F5-4819-B54C-B7135349805A}"/>
                  </a:ext>
                </a:extLst>
              </p:cNvPr>
              <p:cNvSpPr/>
              <p:nvPr/>
            </p:nvSpPr>
            <p:spPr>
              <a:xfrm>
                <a:off x="5257368" y="2639738"/>
                <a:ext cx="29933" cy="1515899"/>
              </a:xfrm>
              <a:custGeom>
                <a:avLst/>
                <a:gdLst>
                  <a:gd name="connsiteX0" fmla="*/ 0 w 29933"/>
                  <a:gd name="connsiteY0" fmla="*/ 1515900 h 1515899"/>
                  <a:gd name="connsiteX1" fmla="*/ 0 w 29933"/>
                  <a:gd name="connsiteY1" fmla="*/ 0 h 1515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33" h="1515899">
                    <a:moveTo>
                      <a:pt x="0" y="1515900"/>
                    </a:moveTo>
                    <a:lnTo>
                      <a:pt x="0" y="0"/>
                    </a:lnTo>
                  </a:path>
                </a:pathLst>
              </a:custGeom>
              <a:noFill/>
              <a:ln w="23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9E63C1-3151-41E5-9B9B-24C039465B06}"/>
                  </a:ext>
                </a:extLst>
              </p:cNvPr>
              <p:cNvSpPr txBox="1"/>
              <p:nvPr/>
            </p:nvSpPr>
            <p:spPr>
              <a:xfrm>
                <a:off x="4926460" y="4154732"/>
                <a:ext cx="661816" cy="390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55E47314-1EA0-4CEC-B5E6-F41C10ABE371}"/>
                </a:ext>
              </a:extLst>
            </p:cNvPr>
            <p:cNvGrpSpPr/>
            <p:nvPr/>
          </p:nvGrpSpPr>
          <p:grpSpPr>
            <a:xfrm>
              <a:off x="6131427" y="2639738"/>
              <a:ext cx="478936" cy="1859471"/>
              <a:chOff x="6131427" y="2639738"/>
              <a:chExt cx="478936" cy="1859471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3436FCC3-AE5E-40B0-8EC7-1C270EF26472}"/>
                  </a:ext>
                </a:extLst>
              </p:cNvPr>
              <p:cNvSpPr/>
              <p:nvPr/>
            </p:nvSpPr>
            <p:spPr>
              <a:xfrm>
                <a:off x="6370895" y="2639738"/>
                <a:ext cx="29933" cy="1515899"/>
              </a:xfrm>
              <a:custGeom>
                <a:avLst/>
                <a:gdLst>
                  <a:gd name="connsiteX0" fmla="*/ 0 w 29933"/>
                  <a:gd name="connsiteY0" fmla="*/ 1515900 h 1515899"/>
                  <a:gd name="connsiteX1" fmla="*/ 0 w 29933"/>
                  <a:gd name="connsiteY1" fmla="*/ 0 h 1515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33" h="1515899">
                    <a:moveTo>
                      <a:pt x="0" y="1515900"/>
                    </a:moveTo>
                    <a:lnTo>
                      <a:pt x="0" y="0"/>
                    </a:lnTo>
                  </a:path>
                </a:pathLst>
              </a:custGeom>
              <a:noFill/>
              <a:ln w="23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9458F87-C666-4E1B-8514-7E87D6C5CB56}"/>
                  </a:ext>
                </a:extLst>
              </p:cNvPr>
              <p:cNvSpPr txBox="1"/>
              <p:nvPr/>
            </p:nvSpPr>
            <p:spPr>
              <a:xfrm>
                <a:off x="6039987" y="4154732"/>
                <a:ext cx="661816" cy="390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55E47314-1EA0-4CEC-B5E6-F41C10ABE371}"/>
                </a:ext>
              </a:extLst>
            </p:cNvPr>
            <p:cNvGrpSpPr/>
            <p:nvPr/>
          </p:nvGrpSpPr>
          <p:grpSpPr>
            <a:xfrm>
              <a:off x="7170119" y="2639738"/>
              <a:ext cx="628603" cy="1859471"/>
              <a:chOff x="7170119" y="2639738"/>
              <a:chExt cx="628603" cy="1859471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E79C42E-EFDF-44DF-A36E-38F9112B3A4D}"/>
                  </a:ext>
                </a:extLst>
              </p:cNvPr>
              <p:cNvSpPr/>
              <p:nvPr/>
            </p:nvSpPr>
            <p:spPr>
              <a:xfrm>
                <a:off x="7484421" y="2639738"/>
                <a:ext cx="29933" cy="1515899"/>
              </a:xfrm>
              <a:custGeom>
                <a:avLst/>
                <a:gdLst>
                  <a:gd name="connsiteX0" fmla="*/ 0 w 29933"/>
                  <a:gd name="connsiteY0" fmla="*/ 1515900 h 1515899"/>
                  <a:gd name="connsiteX1" fmla="*/ 0 w 29933"/>
                  <a:gd name="connsiteY1" fmla="*/ 0 h 1515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933" h="1515899">
                    <a:moveTo>
                      <a:pt x="0" y="1515900"/>
                    </a:moveTo>
                    <a:lnTo>
                      <a:pt x="0" y="0"/>
                    </a:lnTo>
                  </a:path>
                </a:pathLst>
              </a:custGeom>
              <a:noFill/>
              <a:ln w="239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E53D524-436B-4DB7-A73B-8344F66A6A9A}"/>
                  </a:ext>
                </a:extLst>
              </p:cNvPr>
              <p:cNvSpPr txBox="1"/>
              <p:nvPr/>
            </p:nvSpPr>
            <p:spPr>
              <a:xfrm>
                <a:off x="7078679" y="4154732"/>
                <a:ext cx="811483" cy="390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8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55E47314-1EA0-4CEC-B5E6-F41C10ABE371}"/>
              </a:ext>
            </a:extLst>
          </p:cNvPr>
          <p:cNvGrpSpPr/>
          <p:nvPr/>
        </p:nvGrpSpPr>
        <p:grpSpPr>
          <a:xfrm>
            <a:off x="1227615" y="2843465"/>
            <a:ext cx="1106456" cy="1031382"/>
            <a:chOff x="644615" y="2865507"/>
            <a:chExt cx="1167406" cy="1064362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43CF9FF-C8EF-4809-A77E-944E511DC0FC}"/>
                </a:ext>
              </a:extLst>
            </p:cNvPr>
            <p:cNvSpPr txBox="1"/>
            <p:nvPr/>
          </p:nvSpPr>
          <p:spPr>
            <a:xfrm>
              <a:off x="583109" y="3585391"/>
              <a:ext cx="1320353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30E3834-AB6C-4592-9D51-8EBC52D7324B}"/>
                </a:ext>
              </a:extLst>
            </p:cNvPr>
            <p:cNvSpPr txBox="1"/>
            <p:nvPr/>
          </p:nvSpPr>
          <p:spPr>
            <a:xfrm>
              <a:off x="553175" y="2819787"/>
              <a:ext cx="1350286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F244CAA-BDF6-4028-B43A-384C6F118346}"/>
              </a:ext>
            </a:extLst>
          </p:cNvPr>
          <p:cNvSpPr/>
          <p:nvPr/>
        </p:nvSpPr>
        <p:spPr>
          <a:xfrm>
            <a:off x="2433369" y="3433344"/>
            <a:ext cx="4157581" cy="593506"/>
          </a:xfrm>
          <a:custGeom>
            <a:avLst/>
            <a:gdLst>
              <a:gd name="connsiteX0" fmla="*/ 0 w 4386605"/>
              <a:gd name="connsiteY0" fmla="*/ 612484 h 612484"/>
              <a:gd name="connsiteX1" fmla="*/ 4386606 w 4386605"/>
              <a:gd name="connsiteY1" fmla="*/ 612484 h 612484"/>
              <a:gd name="connsiteX2" fmla="*/ 4386606 w 4386605"/>
              <a:gd name="connsiteY2" fmla="*/ 0 h 612484"/>
              <a:gd name="connsiteX3" fmla="*/ 0 w 4386605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6605" h="612484">
                <a:moveTo>
                  <a:pt x="0" y="612484"/>
                </a:moveTo>
                <a:lnTo>
                  <a:pt x="4386606" y="612484"/>
                </a:lnTo>
                <a:lnTo>
                  <a:pt x="438660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9FD1E92-B1E7-4597-97D0-CF4FFC9196EC}"/>
              </a:ext>
            </a:extLst>
          </p:cNvPr>
          <p:cNvSpPr/>
          <p:nvPr/>
        </p:nvSpPr>
        <p:spPr>
          <a:xfrm>
            <a:off x="6590951" y="3433344"/>
            <a:ext cx="746233" cy="593506"/>
          </a:xfrm>
          <a:custGeom>
            <a:avLst/>
            <a:gdLst>
              <a:gd name="connsiteX0" fmla="*/ 0 w 787340"/>
              <a:gd name="connsiteY0" fmla="*/ 612484 h 612484"/>
              <a:gd name="connsiteX1" fmla="*/ 787341 w 787340"/>
              <a:gd name="connsiteY1" fmla="*/ 612484 h 612484"/>
              <a:gd name="connsiteX2" fmla="*/ 787341 w 787340"/>
              <a:gd name="connsiteY2" fmla="*/ 0 h 612484"/>
              <a:gd name="connsiteX3" fmla="*/ 0 w 787340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340" h="612484">
                <a:moveTo>
                  <a:pt x="0" y="612484"/>
                </a:moveTo>
                <a:lnTo>
                  <a:pt x="787341" y="612484"/>
                </a:lnTo>
                <a:lnTo>
                  <a:pt x="78734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BC7D3A9-3150-40B0-9C52-93AF8A53513C}"/>
              </a:ext>
            </a:extLst>
          </p:cNvPr>
          <p:cNvSpPr/>
          <p:nvPr/>
        </p:nvSpPr>
        <p:spPr>
          <a:xfrm>
            <a:off x="7337185" y="3433344"/>
            <a:ext cx="53308" cy="593506"/>
          </a:xfrm>
          <a:custGeom>
            <a:avLst/>
            <a:gdLst>
              <a:gd name="connsiteX0" fmla="*/ 0 w 56244"/>
              <a:gd name="connsiteY0" fmla="*/ 612484 h 612484"/>
              <a:gd name="connsiteX1" fmla="*/ 56245 w 56244"/>
              <a:gd name="connsiteY1" fmla="*/ 612484 h 612484"/>
              <a:gd name="connsiteX2" fmla="*/ 56245 w 56244"/>
              <a:gd name="connsiteY2" fmla="*/ 0 h 612484"/>
              <a:gd name="connsiteX3" fmla="*/ 0 w 56244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44" h="612484">
                <a:moveTo>
                  <a:pt x="0" y="612484"/>
                </a:moveTo>
                <a:lnTo>
                  <a:pt x="56245" y="612484"/>
                </a:lnTo>
                <a:lnTo>
                  <a:pt x="562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DA66316-E8E6-407C-84B9-87F6F1C60D31}"/>
              </a:ext>
            </a:extLst>
          </p:cNvPr>
          <p:cNvSpPr/>
          <p:nvPr/>
        </p:nvSpPr>
        <p:spPr>
          <a:xfrm>
            <a:off x="7390493" y="3433344"/>
            <a:ext cx="106617" cy="593506"/>
          </a:xfrm>
          <a:custGeom>
            <a:avLst/>
            <a:gdLst>
              <a:gd name="connsiteX0" fmla="*/ 0 w 112490"/>
              <a:gd name="connsiteY0" fmla="*/ 612484 h 612484"/>
              <a:gd name="connsiteX1" fmla="*/ 112490 w 112490"/>
              <a:gd name="connsiteY1" fmla="*/ 612484 h 612484"/>
              <a:gd name="connsiteX2" fmla="*/ 112490 w 112490"/>
              <a:gd name="connsiteY2" fmla="*/ 0 h 612484"/>
              <a:gd name="connsiteX3" fmla="*/ 0 w 112490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490" h="612484">
                <a:moveTo>
                  <a:pt x="0" y="612484"/>
                </a:moveTo>
                <a:lnTo>
                  <a:pt x="112490" y="612484"/>
                </a:lnTo>
                <a:lnTo>
                  <a:pt x="11249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6F321AF-B82D-4256-A5B3-EDC0ACBE3E47}"/>
              </a:ext>
            </a:extLst>
          </p:cNvPr>
          <p:cNvSpPr/>
          <p:nvPr/>
        </p:nvSpPr>
        <p:spPr>
          <a:xfrm>
            <a:off x="7497110" y="3433344"/>
            <a:ext cx="213205" cy="593506"/>
          </a:xfrm>
          <a:custGeom>
            <a:avLst/>
            <a:gdLst>
              <a:gd name="connsiteX0" fmla="*/ 0 w 224950"/>
              <a:gd name="connsiteY0" fmla="*/ 612484 h 612484"/>
              <a:gd name="connsiteX1" fmla="*/ 224950 w 224950"/>
              <a:gd name="connsiteY1" fmla="*/ 612484 h 612484"/>
              <a:gd name="connsiteX2" fmla="*/ 224950 w 224950"/>
              <a:gd name="connsiteY2" fmla="*/ 0 h 612484"/>
              <a:gd name="connsiteX3" fmla="*/ 0 w 224950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950" h="612484">
                <a:moveTo>
                  <a:pt x="0" y="612484"/>
                </a:moveTo>
                <a:lnTo>
                  <a:pt x="224950" y="612484"/>
                </a:lnTo>
                <a:lnTo>
                  <a:pt x="22495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AD5384C-C791-4318-9B57-1A4ED27C5AC7}"/>
              </a:ext>
            </a:extLst>
          </p:cNvPr>
          <p:cNvSpPr/>
          <p:nvPr/>
        </p:nvSpPr>
        <p:spPr>
          <a:xfrm>
            <a:off x="2433369" y="2691463"/>
            <a:ext cx="4607824" cy="593506"/>
          </a:xfrm>
          <a:custGeom>
            <a:avLst/>
            <a:gdLst>
              <a:gd name="connsiteX0" fmla="*/ 0 w 4861650"/>
              <a:gd name="connsiteY0" fmla="*/ 612484 h 612484"/>
              <a:gd name="connsiteX1" fmla="*/ 4861651 w 4861650"/>
              <a:gd name="connsiteY1" fmla="*/ 612484 h 612484"/>
              <a:gd name="connsiteX2" fmla="*/ 4861651 w 4861650"/>
              <a:gd name="connsiteY2" fmla="*/ 0 h 612484"/>
              <a:gd name="connsiteX3" fmla="*/ 0 w 4861650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1650" h="612484">
                <a:moveTo>
                  <a:pt x="0" y="612484"/>
                </a:moveTo>
                <a:lnTo>
                  <a:pt x="4861651" y="612484"/>
                </a:lnTo>
                <a:lnTo>
                  <a:pt x="48616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CF3F19E-EAE2-41DA-83B9-E7C95F0ED8B6}"/>
              </a:ext>
            </a:extLst>
          </p:cNvPr>
          <p:cNvSpPr/>
          <p:nvPr/>
        </p:nvSpPr>
        <p:spPr>
          <a:xfrm>
            <a:off x="7041193" y="2691463"/>
            <a:ext cx="410608" cy="593506"/>
          </a:xfrm>
          <a:custGeom>
            <a:avLst/>
            <a:gdLst>
              <a:gd name="connsiteX0" fmla="*/ 0 w 433227"/>
              <a:gd name="connsiteY0" fmla="*/ 612484 h 612484"/>
              <a:gd name="connsiteX1" fmla="*/ 433228 w 433227"/>
              <a:gd name="connsiteY1" fmla="*/ 612484 h 612484"/>
              <a:gd name="connsiteX2" fmla="*/ 433228 w 433227"/>
              <a:gd name="connsiteY2" fmla="*/ 0 h 612484"/>
              <a:gd name="connsiteX3" fmla="*/ 0 w 433227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27" h="612484">
                <a:moveTo>
                  <a:pt x="0" y="612484"/>
                </a:moveTo>
                <a:lnTo>
                  <a:pt x="433228" y="612484"/>
                </a:lnTo>
                <a:lnTo>
                  <a:pt x="4332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3045CCD-2B45-4F3F-840C-77E58A7EE1C6}"/>
              </a:ext>
            </a:extLst>
          </p:cNvPr>
          <p:cNvSpPr/>
          <p:nvPr/>
        </p:nvSpPr>
        <p:spPr>
          <a:xfrm>
            <a:off x="7451802" y="2691463"/>
            <a:ext cx="91240" cy="593506"/>
          </a:xfrm>
          <a:custGeom>
            <a:avLst/>
            <a:gdLst>
              <a:gd name="connsiteX0" fmla="*/ 0 w 96266"/>
              <a:gd name="connsiteY0" fmla="*/ 612484 h 612484"/>
              <a:gd name="connsiteX1" fmla="*/ 96266 w 96266"/>
              <a:gd name="connsiteY1" fmla="*/ 612484 h 612484"/>
              <a:gd name="connsiteX2" fmla="*/ 96266 w 96266"/>
              <a:gd name="connsiteY2" fmla="*/ 0 h 612484"/>
              <a:gd name="connsiteX3" fmla="*/ 0 w 96266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66" h="612484">
                <a:moveTo>
                  <a:pt x="0" y="612484"/>
                </a:moveTo>
                <a:lnTo>
                  <a:pt x="96266" y="612484"/>
                </a:lnTo>
                <a:lnTo>
                  <a:pt x="962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16E2C67-3C68-440C-9E37-08E20127700E}"/>
              </a:ext>
            </a:extLst>
          </p:cNvPr>
          <p:cNvSpPr/>
          <p:nvPr/>
        </p:nvSpPr>
        <p:spPr>
          <a:xfrm>
            <a:off x="7543042" y="2691463"/>
            <a:ext cx="45619" cy="593506"/>
          </a:xfrm>
          <a:custGeom>
            <a:avLst/>
            <a:gdLst>
              <a:gd name="connsiteX0" fmla="*/ 0 w 48132"/>
              <a:gd name="connsiteY0" fmla="*/ 612484 h 612484"/>
              <a:gd name="connsiteX1" fmla="*/ 48133 w 48132"/>
              <a:gd name="connsiteY1" fmla="*/ 612484 h 612484"/>
              <a:gd name="connsiteX2" fmla="*/ 48133 w 48132"/>
              <a:gd name="connsiteY2" fmla="*/ 0 h 612484"/>
              <a:gd name="connsiteX3" fmla="*/ 0 w 48132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32" h="612484">
                <a:moveTo>
                  <a:pt x="0" y="612484"/>
                </a:moveTo>
                <a:lnTo>
                  <a:pt x="48133" y="612484"/>
                </a:lnTo>
                <a:lnTo>
                  <a:pt x="4813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C3D498B-90C0-4A88-8C03-DAF203EAB885}"/>
              </a:ext>
            </a:extLst>
          </p:cNvPr>
          <p:cNvSpPr/>
          <p:nvPr/>
        </p:nvSpPr>
        <p:spPr>
          <a:xfrm>
            <a:off x="7588662" y="2691463"/>
            <a:ext cx="121654" cy="593506"/>
          </a:xfrm>
          <a:custGeom>
            <a:avLst/>
            <a:gdLst>
              <a:gd name="connsiteX0" fmla="*/ 0 w 128355"/>
              <a:gd name="connsiteY0" fmla="*/ 612484 h 612484"/>
              <a:gd name="connsiteX1" fmla="*/ 128355 w 128355"/>
              <a:gd name="connsiteY1" fmla="*/ 612484 h 612484"/>
              <a:gd name="connsiteX2" fmla="*/ 128355 w 128355"/>
              <a:gd name="connsiteY2" fmla="*/ 0 h 612484"/>
              <a:gd name="connsiteX3" fmla="*/ 0 w 128355"/>
              <a:gd name="connsiteY3" fmla="*/ 0 h 61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355" h="612484">
                <a:moveTo>
                  <a:pt x="0" y="612484"/>
                </a:moveTo>
                <a:lnTo>
                  <a:pt x="128355" y="612484"/>
                </a:lnTo>
                <a:lnTo>
                  <a:pt x="12835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D8EB06A-5F6E-40EC-8701-2F29FB2D3BEE}"/>
              </a:ext>
            </a:extLst>
          </p:cNvPr>
          <p:cNvSpPr/>
          <p:nvPr/>
        </p:nvSpPr>
        <p:spPr>
          <a:xfrm>
            <a:off x="2433369" y="2624692"/>
            <a:ext cx="28370" cy="1468927"/>
          </a:xfrm>
          <a:custGeom>
            <a:avLst/>
            <a:gdLst>
              <a:gd name="connsiteX0" fmla="*/ 0 w 29933"/>
              <a:gd name="connsiteY0" fmla="*/ 1515900 h 1515899"/>
              <a:gd name="connsiteX1" fmla="*/ 0 w 29933"/>
              <a:gd name="connsiteY1" fmla="*/ 0 h 151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933" h="1515899">
                <a:moveTo>
                  <a:pt x="0" y="1515900"/>
                </a:moveTo>
                <a:lnTo>
                  <a:pt x="0" y="0"/>
                </a:lnTo>
              </a:path>
            </a:pathLst>
          </a:custGeom>
          <a:noFill/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E18621E-E4F0-4958-82FC-B854CFECE513}"/>
              </a:ext>
            </a:extLst>
          </p:cNvPr>
          <p:cNvSpPr/>
          <p:nvPr/>
        </p:nvSpPr>
        <p:spPr>
          <a:xfrm>
            <a:off x="7710315" y="2624692"/>
            <a:ext cx="28370" cy="1468927"/>
          </a:xfrm>
          <a:custGeom>
            <a:avLst/>
            <a:gdLst>
              <a:gd name="connsiteX0" fmla="*/ 0 w 29933"/>
              <a:gd name="connsiteY0" fmla="*/ 1515900 h 1515899"/>
              <a:gd name="connsiteX1" fmla="*/ 0 w 29933"/>
              <a:gd name="connsiteY1" fmla="*/ 0 h 151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933" h="1515899">
                <a:moveTo>
                  <a:pt x="0" y="1515900"/>
                </a:moveTo>
                <a:lnTo>
                  <a:pt x="0" y="0"/>
                </a:lnTo>
              </a:path>
            </a:pathLst>
          </a:custGeom>
          <a:noFill/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3E9531E-1C13-4EE3-B151-962F3174175F}"/>
              </a:ext>
            </a:extLst>
          </p:cNvPr>
          <p:cNvSpPr/>
          <p:nvPr/>
        </p:nvSpPr>
        <p:spPr>
          <a:xfrm>
            <a:off x="2433369" y="4093620"/>
            <a:ext cx="5276946" cy="28949"/>
          </a:xfrm>
          <a:custGeom>
            <a:avLst/>
            <a:gdLst>
              <a:gd name="connsiteX0" fmla="*/ 0 w 5567632"/>
              <a:gd name="connsiteY0" fmla="*/ 0 h 29875"/>
              <a:gd name="connsiteX1" fmla="*/ 5567632 w 5567632"/>
              <a:gd name="connsiteY1" fmla="*/ 0 h 2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67632" h="29875">
                <a:moveTo>
                  <a:pt x="0" y="0"/>
                </a:moveTo>
                <a:lnTo>
                  <a:pt x="5567632" y="0"/>
                </a:lnTo>
              </a:path>
            </a:pathLst>
          </a:custGeom>
          <a:noFill/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C74FCE9-EF24-4809-861A-AC4C9FAB0D82}"/>
              </a:ext>
            </a:extLst>
          </p:cNvPr>
          <p:cNvSpPr/>
          <p:nvPr/>
        </p:nvSpPr>
        <p:spPr>
          <a:xfrm>
            <a:off x="2433369" y="2624692"/>
            <a:ext cx="5276946" cy="28949"/>
          </a:xfrm>
          <a:custGeom>
            <a:avLst/>
            <a:gdLst>
              <a:gd name="connsiteX0" fmla="*/ 0 w 5567632"/>
              <a:gd name="connsiteY0" fmla="*/ 0 h 29875"/>
              <a:gd name="connsiteX1" fmla="*/ 5567632 w 5567632"/>
              <a:gd name="connsiteY1" fmla="*/ 0 h 2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67632" h="29875">
                <a:moveTo>
                  <a:pt x="0" y="0"/>
                </a:moveTo>
                <a:lnTo>
                  <a:pt x="5567632" y="0"/>
                </a:lnTo>
              </a:path>
            </a:pathLst>
          </a:custGeom>
          <a:noFill/>
          <a:ln w="2989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55E47314-1EA0-4CEC-B5E6-F41C10ABE371}"/>
              </a:ext>
            </a:extLst>
          </p:cNvPr>
          <p:cNvGrpSpPr/>
          <p:nvPr/>
        </p:nvGrpSpPr>
        <p:grpSpPr>
          <a:xfrm>
            <a:off x="224837" y="4641128"/>
            <a:ext cx="8694325" cy="289501"/>
            <a:chOff x="-413402" y="4560037"/>
            <a:chExt cx="9173260" cy="298758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1A78E49-FA8C-4807-8089-30A3CBA7DC27}"/>
                </a:ext>
              </a:extLst>
            </p:cNvPr>
            <p:cNvSpPr/>
            <p:nvPr/>
          </p:nvSpPr>
          <p:spPr>
            <a:xfrm>
              <a:off x="-413402" y="4631739"/>
              <a:ext cx="478935" cy="167334"/>
            </a:xfrm>
            <a:custGeom>
              <a:avLst/>
              <a:gdLst>
                <a:gd name="connsiteX0" fmla="*/ 0 w 478935"/>
                <a:gd name="connsiteY0" fmla="*/ 167334 h 167334"/>
                <a:gd name="connsiteX1" fmla="*/ 478935 w 478935"/>
                <a:gd name="connsiteY1" fmla="*/ 167334 h 167334"/>
                <a:gd name="connsiteX2" fmla="*/ 478935 w 478935"/>
                <a:gd name="connsiteY2" fmla="*/ 0 h 167334"/>
                <a:gd name="connsiteX3" fmla="*/ 0 w 478935"/>
                <a:gd name="connsiteY3" fmla="*/ 0 h 16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935" h="167334">
                  <a:moveTo>
                    <a:pt x="0" y="167334"/>
                  </a:moveTo>
                  <a:lnTo>
                    <a:pt x="478935" y="167334"/>
                  </a:lnTo>
                  <a:lnTo>
                    <a:pt x="4789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989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F93823D-4233-48F1-A003-01D0A7DE21E8}"/>
                </a:ext>
              </a:extLst>
            </p:cNvPr>
            <p:cNvSpPr txBox="1"/>
            <p:nvPr/>
          </p:nvSpPr>
          <p:spPr>
            <a:xfrm>
              <a:off x="165667" y="4514317"/>
              <a:ext cx="1978890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A9A2E26-8C92-4BF1-B37B-824BA7B82ED3}"/>
                </a:ext>
              </a:extLst>
            </p:cNvPr>
            <p:cNvSpPr/>
            <p:nvPr/>
          </p:nvSpPr>
          <p:spPr>
            <a:xfrm>
              <a:off x="2501447" y="4631739"/>
              <a:ext cx="478936" cy="167334"/>
            </a:xfrm>
            <a:custGeom>
              <a:avLst/>
              <a:gdLst>
                <a:gd name="connsiteX0" fmla="*/ 0 w 478936"/>
                <a:gd name="connsiteY0" fmla="*/ 167334 h 167334"/>
                <a:gd name="connsiteX1" fmla="*/ 478936 w 478936"/>
                <a:gd name="connsiteY1" fmla="*/ 167334 h 167334"/>
                <a:gd name="connsiteX2" fmla="*/ 478936 w 478936"/>
                <a:gd name="connsiteY2" fmla="*/ 0 h 167334"/>
                <a:gd name="connsiteX3" fmla="*/ 0 w 478936"/>
                <a:gd name="connsiteY3" fmla="*/ 0 h 16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936" h="167334">
                  <a:moveTo>
                    <a:pt x="0" y="167334"/>
                  </a:moveTo>
                  <a:lnTo>
                    <a:pt x="478936" y="167334"/>
                  </a:lnTo>
                  <a:lnTo>
                    <a:pt x="4789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989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CD54808-705F-4AE5-8FB9-25B85AEA8A96}"/>
                </a:ext>
              </a:extLst>
            </p:cNvPr>
            <p:cNvSpPr txBox="1"/>
            <p:nvPr/>
          </p:nvSpPr>
          <p:spPr>
            <a:xfrm>
              <a:off x="3080518" y="4514317"/>
              <a:ext cx="332547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D721BEE-FE2B-4590-9300-338BB7676678}"/>
                </a:ext>
              </a:extLst>
            </p:cNvPr>
            <p:cNvSpPr/>
            <p:nvPr/>
          </p:nvSpPr>
          <p:spPr>
            <a:xfrm>
              <a:off x="3785358" y="4631739"/>
              <a:ext cx="478936" cy="167334"/>
            </a:xfrm>
            <a:custGeom>
              <a:avLst/>
              <a:gdLst>
                <a:gd name="connsiteX0" fmla="*/ 0 w 478936"/>
                <a:gd name="connsiteY0" fmla="*/ 167334 h 167334"/>
                <a:gd name="connsiteX1" fmla="*/ 478936 w 478936"/>
                <a:gd name="connsiteY1" fmla="*/ 167334 h 167334"/>
                <a:gd name="connsiteX2" fmla="*/ 478936 w 478936"/>
                <a:gd name="connsiteY2" fmla="*/ 0 h 167334"/>
                <a:gd name="connsiteX3" fmla="*/ 0 w 478936"/>
                <a:gd name="connsiteY3" fmla="*/ 0 h 16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936" h="167334">
                  <a:moveTo>
                    <a:pt x="0" y="167334"/>
                  </a:moveTo>
                  <a:lnTo>
                    <a:pt x="478936" y="167334"/>
                  </a:lnTo>
                  <a:lnTo>
                    <a:pt x="4789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989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A20E09D-D51B-4AE8-99E9-14D7337E3542}"/>
                </a:ext>
              </a:extLst>
            </p:cNvPr>
            <p:cNvSpPr txBox="1"/>
            <p:nvPr/>
          </p:nvSpPr>
          <p:spPr>
            <a:xfrm>
              <a:off x="4364429" y="4514317"/>
              <a:ext cx="332547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0E40397-9D6D-4BE9-A9A6-0146B5C6C26E}"/>
                </a:ext>
              </a:extLst>
            </p:cNvPr>
            <p:cNvSpPr/>
            <p:nvPr/>
          </p:nvSpPr>
          <p:spPr>
            <a:xfrm>
              <a:off x="5069296" y="4631739"/>
              <a:ext cx="478936" cy="167334"/>
            </a:xfrm>
            <a:custGeom>
              <a:avLst/>
              <a:gdLst>
                <a:gd name="connsiteX0" fmla="*/ 0 w 478936"/>
                <a:gd name="connsiteY0" fmla="*/ 167334 h 167334"/>
                <a:gd name="connsiteX1" fmla="*/ 478936 w 478936"/>
                <a:gd name="connsiteY1" fmla="*/ 167334 h 167334"/>
                <a:gd name="connsiteX2" fmla="*/ 478936 w 478936"/>
                <a:gd name="connsiteY2" fmla="*/ 0 h 167334"/>
                <a:gd name="connsiteX3" fmla="*/ 0 w 478936"/>
                <a:gd name="connsiteY3" fmla="*/ 0 h 16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936" h="167334">
                  <a:moveTo>
                    <a:pt x="0" y="167334"/>
                  </a:moveTo>
                  <a:lnTo>
                    <a:pt x="478936" y="167334"/>
                  </a:lnTo>
                  <a:lnTo>
                    <a:pt x="4789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989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A2DFCCD-4DDB-4EEE-9F44-C3F54042990E}"/>
                </a:ext>
              </a:extLst>
            </p:cNvPr>
            <p:cNvSpPr txBox="1"/>
            <p:nvPr/>
          </p:nvSpPr>
          <p:spPr>
            <a:xfrm>
              <a:off x="5648367" y="4514317"/>
              <a:ext cx="332547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F7F3461-AF78-4B1F-836D-12C20F292717}"/>
                </a:ext>
              </a:extLst>
            </p:cNvPr>
            <p:cNvSpPr/>
            <p:nvPr/>
          </p:nvSpPr>
          <p:spPr>
            <a:xfrm>
              <a:off x="6353204" y="4631739"/>
              <a:ext cx="478936" cy="167334"/>
            </a:xfrm>
            <a:custGeom>
              <a:avLst/>
              <a:gdLst>
                <a:gd name="connsiteX0" fmla="*/ 0 w 478936"/>
                <a:gd name="connsiteY0" fmla="*/ 167334 h 167334"/>
                <a:gd name="connsiteX1" fmla="*/ 478936 w 478936"/>
                <a:gd name="connsiteY1" fmla="*/ 167334 h 167334"/>
                <a:gd name="connsiteX2" fmla="*/ 478936 w 478936"/>
                <a:gd name="connsiteY2" fmla="*/ 0 h 167334"/>
                <a:gd name="connsiteX3" fmla="*/ 0 w 478936"/>
                <a:gd name="connsiteY3" fmla="*/ 0 h 167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936" h="167334">
                  <a:moveTo>
                    <a:pt x="0" y="167334"/>
                  </a:moveTo>
                  <a:lnTo>
                    <a:pt x="478936" y="167334"/>
                  </a:lnTo>
                  <a:lnTo>
                    <a:pt x="4789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989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731ABCE-B28A-4306-8199-750F3F044161}"/>
                </a:ext>
              </a:extLst>
            </p:cNvPr>
            <p:cNvSpPr txBox="1"/>
            <p:nvPr/>
          </p:nvSpPr>
          <p:spPr>
            <a:xfrm>
              <a:off x="6932274" y="4514317"/>
              <a:ext cx="1919023" cy="390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8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E78157-42C3-47AD-B1C2-303FE6725D8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ff2fa63-d22b-4bb2-9a0e-763a487e02e4"/>
    <ds:schemaRef ds:uri="http://purl.org/dc/terms/"/>
    <ds:schemaRef ds:uri="http://schemas.microsoft.com/office/2006/metadata/properties"/>
    <ds:schemaRef ds:uri="http://www.w3.org/XML/1998/namespace"/>
    <ds:schemaRef ds:uri="6f9e58f7-d1e4-4b3c-85fb-268101084292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6DA3078-51C1-4932-863B-91FC99A241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ABFEB6-A89C-40C3-BD0C-EFEC05FE5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fig-A-35</Template>
  <TotalTime>91</TotalTime>
  <Words>39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Critical Thinking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Thinking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2021-02-25T00:51:39Z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