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EC4ED2-1925-4511-B49B-D2078B680AD9}" v="7" dt="2021-02-25T00:49:51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2EC4ED2-1925-4511-B49B-D2078B680AD9}"/>
    <pc:docChg chg="custSel modSld">
      <pc:chgData name="Christopher Keane" userId="2677a39a-78fe-4da0-ac2a-39406820a4c7" providerId="ADAL" clId="{72EC4ED2-1925-4511-B49B-D2078B680AD9}" dt="2021-02-25T00:49:38.823" v="24" actId="1036"/>
      <pc:docMkLst>
        <pc:docMk/>
      </pc:docMkLst>
      <pc:sldChg chg="addSp delSp modSp mod">
        <pc:chgData name="Christopher Keane" userId="2677a39a-78fe-4da0-ac2a-39406820a4c7" providerId="ADAL" clId="{72EC4ED2-1925-4511-B49B-D2078B680AD9}" dt="2021-02-25T00:49:38.823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72EC4ED2-1925-4511-B49B-D2078B680AD9}" dt="2021-02-25T00:48:36.53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" creationId="{214796BB-FE2C-47E5-A72F-D14C932A7B3E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9" creationId="{3B195FE8-9869-4844-B19E-26F17AF953A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0" creationId="{5F8AAB4F-B915-4DAB-AD94-E43C5C24777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2" creationId="{37D233B6-CC72-4F1A-8793-529A792004B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3" creationId="{177E7EB3-941C-40E9-A62E-D2D7C4A14109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5" creationId="{D5E1C1DF-886C-49F0-BBC2-A9C758A4F6EB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6" creationId="{FFB1FFF0-50A9-4F8D-A68E-9F225076927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8" creationId="{B5B930CC-4DA7-4C41-A755-7F342908D80B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19" creationId="{E575E026-9E49-4639-BF91-7A4155317732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1" creationId="{D8994136-4E94-457B-AA64-3DFDD768BA6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2" creationId="{2A475DD0-8517-43BA-949C-813467A8EA37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4" creationId="{1EA9F688-D2CB-4A17-8E08-C2D04BD0657D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5" creationId="{9552B063-BCEC-4096-91F8-A8D7946BED1A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7" creationId="{149CA9EC-0268-4890-8DF9-3ADC757A7792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8" creationId="{E7F422EB-4A80-4706-BE31-DD82DE6ED636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29" creationId="{DFA8D4FE-9B53-4CD1-935C-5BE1C0117AD1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0" creationId="{E55934D9-0AF9-4310-B77D-35E373474C53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1" creationId="{87C6EC41-87DB-4926-95E4-AB99ACE7DC9C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2" creationId="{FBBF7184-B6B3-4860-8EF3-64FD93B53626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3" creationId="{42FA22D7-86C2-4562-8D62-6453EBF29750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4" creationId="{9928D6AF-82D9-4FF4-8C2C-0BFB5035177D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5" creationId="{373A619F-66A6-47EB-8CC6-402D791B3812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6" creationId="{18F84BD2-C9A3-41E6-9112-2460BEA9153E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7" creationId="{759658AC-B06F-46DC-9761-F92C09BF0A6A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8" creationId="{0527E1AE-4494-4C50-B474-897BF4BE89E3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39" creationId="{07DCAC4E-6C50-4DB6-8DF8-D1BDE36450A6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0" creationId="{BAC31FAC-9166-41E5-95A9-F0346017B13E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1" creationId="{95E7A6E0-B22B-44D3-892A-84CDC6797A88}"/>
          </ac:spMkLst>
        </pc:spChg>
        <pc:spChg chg="mod topLvl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2" creationId="{B6C570BA-BA4D-4EAE-912C-B1BEA7D4B7AB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4" creationId="{472C4A48-817B-4337-927C-C9765EBDC8E7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5" creationId="{0EF3222A-345B-4AEE-A7E1-A965C69A97D6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6" creationId="{E1481F63-CC85-4250-BE8C-812A5288F3AF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7" creationId="{010A2B0E-6917-4173-B87F-D325EA8F4EB4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8" creationId="{0C22761B-882D-4146-8E94-60981A7A5969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49" creationId="{3C2222A5-F322-4255-902B-5C2D84601066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0" creationId="{A6E6CC91-C927-4AD4-B3CF-D39710D9081F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1" creationId="{D5488C65-2E24-4DA9-98D7-DE22A6DED2EF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2" creationId="{2374A648-5488-4AEF-932B-ED41417ECC1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3" creationId="{B070CCCF-C104-487C-8D4F-9FED32EFDF88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5" creationId="{BF19AAF9-A2AE-457C-8B20-526027E2A6B6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6" creationId="{C955E829-9641-4513-9619-50B878739FD0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7" creationId="{0DF11151-26A3-4BC9-9075-E3F9A5530E27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8" creationId="{DBB4B50D-6272-4682-B27E-923DB099849D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59" creationId="{DAD8F80D-F34F-4D03-941C-000338D26AF6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0" creationId="{F29D87D8-A924-47D3-8AC6-1FCADAED46FC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1" creationId="{2C703059-B69B-416D-BD72-B144B290C55B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2" creationId="{B0F38FC9-23DA-4202-A61B-AC4E59CB4679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3" creationId="{4625FF0E-F07C-43DB-A3C0-323E3029FE1F}"/>
          </ac:spMkLst>
        </pc:spChg>
        <pc:spChg chg="mod">
          <ac:chgData name="Christopher Keane" userId="2677a39a-78fe-4da0-ac2a-39406820a4c7" providerId="ADAL" clId="{72EC4ED2-1925-4511-B49B-D2078B680AD9}" dt="2021-02-25T00:49:33.090" v="5" actId="165"/>
          <ac:spMkLst>
            <pc:docMk/>
            <pc:sldMk cId="0" sldId="256"/>
            <ac:spMk id="64" creationId="{8BE452BB-6B59-4BC4-985E-50B40D2B91E0}"/>
          </ac:spMkLst>
        </pc:spChg>
        <pc:grpChg chg="del 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5" creationId="{3CCF05E0-853A-479B-9CD1-92E63320C275}"/>
          </ac:grpSpMkLst>
        </pc:grpChg>
        <pc:grpChg chg="mod topLvl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7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8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11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14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17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20" creationId="{3CCF05E0-853A-479B-9CD1-92E63320C275}"/>
          </ac:grpSpMkLst>
        </pc:grpChg>
        <pc:grpChg chg="mod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23" creationId="{3CCF05E0-853A-479B-9CD1-92E63320C275}"/>
          </ac:grpSpMkLst>
        </pc:grpChg>
        <pc:grpChg chg="mod topLvl">
          <ac:chgData name="Christopher Keane" userId="2677a39a-78fe-4da0-ac2a-39406820a4c7" providerId="ADAL" clId="{72EC4ED2-1925-4511-B49B-D2078B680AD9}" dt="2021-02-25T00:49:33.090" v="5" actId="165"/>
          <ac:grpSpMkLst>
            <pc:docMk/>
            <pc:sldMk cId="0" sldId="256"/>
            <ac:grpSpMk id="26" creationId="{3CCF05E0-853A-479B-9CD1-92E63320C275}"/>
          </ac:grpSpMkLst>
        </pc:grpChg>
        <pc:grpChg chg="mod topLvl">
          <ac:chgData name="Christopher Keane" userId="2677a39a-78fe-4da0-ac2a-39406820a4c7" providerId="ADAL" clId="{72EC4ED2-1925-4511-B49B-D2078B680AD9}" dt="2021-02-25T00:49:38.823" v="24" actId="1036"/>
          <ac:grpSpMkLst>
            <pc:docMk/>
            <pc:sldMk cId="0" sldId="256"/>
            <ac:grpSpMk id="43" creationId="{3CCF05E0-853A-479B-9CD1-92E63320C275}"/>
          </ac:grpSpMkLst>
        </pc:grpChg>
        <pc:grpChg chg="del mod topLvl">
          <ac:chgData name="Christopher Keane" userId="2677a39a-78fe-4da0-ac2a-39406820a4c7" providerId="ADAL" clId="{72EC4ED2-1925-4511-B49B-D2078B680AD9}" dt="2021-02-25T00:49:36.251" v="8" actId="478"/>
          <ac:grpSpMkLst>
            <pc:docMk/>
            <pc:sldMk cId="0" sldId="256"/>
            <ac:grpSpMk id="54" creationId="{3CCF05E0-853A-479B-9CD1-92E63320C275}"/>
          </ac:grpSpMkLst>
        </pc:grpChg>
        <pc:picChg chg="add del mod">
          <ac:chgData name="Christopher Keane" userId="2677a39a-78fe-4da0-ac2a-39406820a4c7" providerId="ADAL" clId="{72EC4ED2-1925-4511-B49B-D2078B680AD9}" dt="2021-02-25T00:49:28.653" v="4" actId="27803"/>
          <ac:picMkLst>
            <pc:docMk/>
            <pc:sldMk cId="0" sldId="256"/>
            <ac:picMk id="4" creationId="{3CCF05E0-853A-479B-9CD1-92E63320C27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435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A-23</a:t>
            </a:r>
          </a:p>
          <a:p>
            <a:r>
              <a:t>Survey Category: Ability to access and integrate information from different sources and to continue to learn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6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0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3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6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5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6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6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41224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Integrate Disparate Information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14796BB-FE2C-47E5-A72F-D14C932A7B3E}"/>
              </a:ext>
            </a:extLst>
          </p:cNvPr>
          <p:cNvSpPr/>
          <p:nvPr/>
        </p:nvSpPr>
        <p:spPr>
          <a:xfrm>
            <a:off x="2449713" y="2867744"/>
            <a:ext cx="5319723" cy="1442512"/>
          </a:xfrm>
          <a:custGeom>
            <a:avLst/>
            <a:gdLst>
              <a:gd name="connsiteX0" fmla="*/ 0 w 5319723"/>
              <a:gd name="connsiteY0" fmla="*/ 1442512 h 1442512"/>
              <a:gd name="connsiteX1" fmla="*/ 5319724 w 5319723"/>
              <a:gd name="connsiteY1" fmla="*/ 1442512 h 1442512"/>
              <a:gd name="connsiteX2" fmla="*/ 5319724 w 5319723"/>
              <a:gd name="connsiteY2" fmla="*/ 0 h 1442512"/>
              <a:gd name="connsiteX3" fmla="*/ 0 w 5319723"/>
              <a:gd name="connsiteY3" fmla="*/ 0 h 14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19723" h="1442512">
                <a:moveTo>
                  <a:pt x="0" y="1442512"/>
                </a:moveTo>
                <a:lnTo>
                  <a:pt x="5319724" y="1442512"/>
                </a:lnTo>
                <a:lnTo>
                  <a:pt x="5319724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3CCF05E0-853A-479B-9CD1-92E63320C275}"/>
              </a:ext>
            </a:extLst>
          </p:cNvPr>
          <p:cNvGrpSpPr/>
          <p:nvPr/>
        </p:nvGrpSpPr>
        <p:grpSpPr>
          <a:xfrm>
            <a:off x="2292409" y="2867744"/>
            <a:ext cx="5777334" cy="1770786"/>
            <a:chOff x="2292409" y="2867744"/>
            <a:chExt cx="5777334" cy="1770786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2292409" y="2867744"/>
              <a:ext cx="314607" cy="1770786"/>
              <a:chOff x="2292409" y="2867744"/>
              <a:chExt cx="314607" cy="1770786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B195FE8-9869-4844-B19E-26F17AF953A8}"/>
                  </a:ext>
                </a:extLst>
              </p:cNvPr>
              <p:cNvSpPr/>
              <p:nvPr/>
            </p:nvSpPr>
            <p:spPr>
              <a:xfrm>
                <a:off x="2449713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F8AAB4F-B915-4DAB-AD94-E43C5C247778}"/>
                  </a:ext>
                </a:extLst>
              </p:cNvPr>
              <p:cNvSpPr txBox="1"/>
              <p:nvPr/>
            </p:nvSpPr>
            <p:spPr>
              <a:xfrm>
                <a:off x="2200969" y="4307354"/>
                <a:ext cx="497487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3284852" y="2867744"/>
              <a:ext cx="457610" cy="1770786"/>
              <a:chOff x="3284852" y="2867744"/>
              <a:chExt cx="457610" cy="1770786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7D233B6-CC72-4F1A-8793-529A792004B8}"/>
                  </a:ext>
                </a:extLst>
              </p:cNvPr>
              <p:cNvSpPr/>
              <p:nvPr/>
            </p:nvSpPr>
            <p:spPr>
              <a:xfrm>
                <a:off x="3513658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77E7EB3-941C-40E9-A62E-D2D7C4A14109}"/>
                  </a:ext>
                </a:extLst>
              </p:cNvPr>
              <p:cNvSpPr txBox="1"/>
              <p:nvPr/>
            </p:nvSpPr>
            <p:spPr>
              <a:xfrm>
                <a:off x="3193412" y="4307354"/>
                <a:ext cx="640490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4348797" y="2867744"/>
              <a:ext cx="457610" cy="1770786"/>
              <a:chOff x="4348797" y="2867744"/>
              <a:chExt cx="457610" cy="1770786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5E1C1DF-886C-49F0-BBC2-A9C758A4F6EB}"/>
                  </a:ext>
                </a:extLst>
              </p:cNvPr>
              <p:cNvSpPr/>
              <p:nvPr/>
            </p:nvSpPr>
            <p:spPr>
              <a:xfrm>
                <a:off x="4577602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FB1FFF0-50A9-4F8D-A68E-9F2250769278}"/>
                  </a:ext>
                </a:extLst>
              </p:cNvPr>
              <p:cNvSpPr txBox="1"/>
              <p:nvPr/>
            </p:nvSpPr>
            <p:spPr>
              <a:xfrm>
                <a:off x="4257357" y="4307354"/>
                <a:ext cx="640490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5412742" y="2867744"/>
              <a:ext cx="457610" cy="1770786"/>
              <a:chOff x="5412742" y="2867744"/>
              <a:chExt cx="457610" cy="177078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B5B930CC-4DA7-4C41-A755-7F342908D80B}"/>
                  </a:ext>
                </a:extLst>
              </p:cNvPr>
              <p:cNvSpPr/>
              <p:nvPr/>
            </p:nvSpPr>
            <p:spPr>
              <a:xfrm>
                <a:off x="5641547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575E026-9E49-4639-BF91-7A4155317732}"/>
                  </a:ext>
                </a:extLst>
              </p:cNvPr>
              <p:cNvSpPr txBox="1"/>
              <p:nvPr/>
            </p:nvSpPr>
            <p:spPr>
              <a:xfrm>
                <a:off x="5321302" y="4307354"/>
                <a:ext cx="640490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6476687" y="2867744"/>
              <a:ext cx="457610" cy="1770786"/>
              <a:chOff x="6476687" y="2867744"/>
              <a:chExt cx="457610" cy="1770786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8994136-4E94-457B-AA64-3DFDD768BA68}"/>
                  </a:ext>
                </a:extLst>
              </p:cNvPr>
              <p:cNvSpPr/>
              <p:nvPr/>
            </p:nvSpPr>
            <p:spPr>
              <a:xfrm>
                <a:off x="6705492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A475DD0-8517-43BA-949C-813467A8EA37}"/>
                  </a:ext>
                </a:extLst>
              </p:cNvPr>
              <p:cNvSpPr txBox="1"/>
              <p:nvPr/>
            </p:nvSpPr>
            <p:spPr>
              <a:xfrm>
                <a:off x="6385247" y="4307354"/>
                <a:ext cx="640490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3CCF05E0-853A-479B-9CD1-92E63320C275}"/>
                </a:ext>
              </a:extLst>
            </p:cNvPr>
            <p:cNvGrpSpPr/>
            <p:nvPr/>
          </p:nvGrpSpPr>
          <p:grpSpPr>
            <a:xfrm>
              <a:off x="7469130" y="2867744"/>
              <a:ext cx="600613" cy="1770786"/>
              <a:chOff x="7469130" y="2867744"/>
              <a:chExt cx="600613" cy="1770786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EA9F688-D2CB-4A17-8E08-C2D04BD0657D}"/>
                  </a:ext>
                </a:extLst>
              </p:cNvPr>
              <p:cNvSpPr/>
              <p:nvPr/>
            </p:nvSpPr>
            <p:spPr>
              <a:xfrm>
                <a:off x="7769437" y="2867744"/>
                <a:ext cx="28600" cy="1442512"/>
              </a:xfrm>
              <a:custGeom>
                <a:avLst/>
                <a:gdLst>
                  <a:gd name="connsiteX0" fmla="*/ 0 w 28600"/>
                  <a:gd name="connsiteY0" fmla="*/ 1442512 h 1442512"/>
                  <a:gd name="connsiteX1" fmla="*/ 0 w 28600"/>
                  <a:gd name="connsiteY1" fmla="*/ 0 h 14425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600" h="1442512">
                    <a:moveTo>
                      <a:pt x="0" y="1442512"/>
                    </a:moveTo>
                    <a:lnTo>
                      <a:pt x="0" y="0"/>
                    </a:lnTo>
                  </a:path>
                </a:pathLst>
              </a:custGeom>
              <a:noFill/>
              <a:ln w="2286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552B063-BCEC-4096-91F8-A8D7946BED1A}"/>
                  </a:ext>
                </a:extLst>
              </p:cNvPr>
              <p:cNvSpPr txBox="1"/>
              <p:nvPr/>
            </p:nvSpPr>
            <p:spPr>
              <a:xfrm>
                <a:off x="7377690" y="4307354"/>
                <a:ext cx="783493" cy="3768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3CCF05E0-853A-479B-9CD1-92E63320C275}"/>
              </a:ext>
            </a:extLst>
          </p:cNvPr>
          <p:cNvGrpSpPr/>
          <p:nvPr/>
        </p:nvGrpSpPr>
        <p:grpSpPr>
          <a:xfrm>
            <a:off x="1234185" y="3082001"/>
            <a:ext cx="1115425" cy="1013998"/>
            <a:chOff x="1234185" y="3082001"/>
            <a:chExt cx="1115425" cy="1013998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49CA9EC-0268-4890-8DF9-3ADC757A7792}"/>
                </a:ext>
              </a:extLst>
            </p:cNvPr>
            <p:cNvSpPr txBox="1"/>
            <p:nvPr/>
          </p:nvSpPr>
          <p:spPr>
            <a:xfrm>
              <a:off x="1171345" y="3764823"/>
              <a:ext cx="1269705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7F422EB-4A80-4706-BE31-DD82DE6ED636}"/>
                </a:ext>
              </a:extLst>
            </p:cNvPr>
            <p:cNvSpPr txBox="1"/>
            <p:nvPr/>
          </p:nvSpPr>
          <p:spPr>
            <a:xfrm>
              <a:off x="1142745" y="3036281"/>
              <a:ext cx="1298305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FA8D4FE-9B53-4CD1-935C-5BE1C0117AD1}"/>
              </a:ext>
            </a:extLst>
          </p:cNvPr>
          <p:cNvSpPr/>
          <p:nvPr/>
        </p:nvSpPr>
        <p:spPr>
          <a:xfrm>
            <a:off x="2449713" y="3661852"/>
            <a:ext cx="3213999" cy="582834"/>
          </a:xfrm>
          <a:custGeom>
            <a:avLst/>
            <a:gdLst>
              <a:gd name="connsiteX0" fmla="*/ 0 w 3213999"/>
              <a:gd name="connsiteY0" fmla="*/ 582835 h 582834"/>
              <a:gd name="connsiteX1" fmla="*/ 3214000 w 3213999"/>
              <a:gd name="connsiteY1" fmla="*/ 582835 h 582834"/>
              <a:gd name="connsiteX2" fmla="*/ 3214000 w 3213999"/>
              <a:gd name="connsiteY2" fmla="*/ 0 h 582834"/>
              <a:gd name="connsiteX3" fmla="*/ 0 w 3213999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3999" h="582834">
                <a:moveTo>
                  <a:pt x="0" y="582835"/>
                </a:moveTo>
                <a:lnTo>
                  <a:pt x="3214000" y="582835"/>
                </a:lnTo>
                <a:lnTo>
                  <a:pt x="321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55934D9-0AF9-4310-B77D-35E373474C53}"/>
              </a:ext>
            </a:extLst>
          </p:cNvPr>
          <p:cNvSpPr/>
          <p:nvPr/>
        </p:nvSpPr>
        <p:spPr>
          <a:xfrm>
            <a:off x="5663713" y="3661852"/>
            <a:ext cx="1274531" cy="582834"/>
          </a:xfrm>
          <a:custGeom>
            <a:avLst/>
            <a:gdLst>
              <a:gd name="connsiteX0" fmla="*/ 0 w 1274531"/>
              <a:gd name="connsiteY0" fmla="*/ 582835 h 582834"/>
              <a:gd name="connsiteX1" fmla="*/ 1274532 w 1274531"/>
              <a:gd name="connsiteY1" fmla="*/ 582835 h 582834"/>
              <a:gd name="connsiteX2" fmla="*/ 1274532 w 1274531"/>
              <a:gd name="connsiteY2" fmla="*/ 0 h 582834"/>
              <a:gd name="connsiteX3" fmla="*/ 0 w 1274531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4531" h="582834">
                <a:moveTo>
                  <a:pt x="0" y="582835"/>
                </a:moveTo>
                <a:lnTo>
                  <a:pt x="1274532" y="582835"/>
                </a:lnTo>
                <a:lnTo>
                  <a:pt x="127453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87C6EC41-87DB-4926-95E4-AB99ACE7DC9C}"/>
              </a:ext>
            </a:extLst>
          </p:cNvPr>
          <p:cNvSpPr/>
          <p:nvPr/>
        </p:nvSpPr>
        <p:spPr>
          <a:xfrm>
            <a:off x="6938244" y="3661852"/>
            <a:ext cx="387882" cy="582834"/>
          </a:xfrm>
          <a:custGeom>
            <a:avLst/>
            <a:gdLst>
              <a:gd name="connsiteX0" fmla="*/ 0 w 387882"/>
              <a:gd name="connsiteY0" fmla="*/ 582835 h 582834"/>
              <a:gd name="connsiteX1" fmla="*/ 387882 w 387882"/>
              <a:gd name="connsiteY1" fmla="*/ 582835 h 582834"/>
              <a:gd name="connsiteX2" fmla="*/ 387882 w 387882"/>
              <a:gd name="connsiteY2" fmla="*/ 0 h 582834"/>
              <a:gd name="connsiteX3" fmla="*/ 0 w 387882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882" h="582834">
                <a:moveTo>
                  <a:pt x="0" y="582835"/>
                </a:moveTo>
                <a:lnTo>
                  <a:pt x="387882" y="582835"/>
                </a:lnTo>
                <a:lnTo>
                  <a:pt x="3878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BBF7184-B6B3-4860-8EF3-64FD93B53626}"/>
              </a:ext>
            </a:extLst>
          </p:cNvPr>
          <p:cNvSpPr/>
          <p:nvPr/>
        </p:nvSpPr>
        <p:spPr>
          <a:xfrm>
            <a:off x="7326126" y="3661852"/>
            <a:ext cx="332482" cy="582834"/>
          </a:xfrm>
          <a:custGeom>
            <a:avLst/>
            <a:gdLst>
              <a:gd name="connsiteX0" fmla="*/ 0 w 332482"/>
              <a:gd name="connsiteY0" fmla="*/ 582835 h 582834"/>
              <a:gd name="connsiteX1" fmla="*/ 332483 w 332482"/>
              <a:gd name="connsiteY1" fmla="*/ 582835 h 582834"/>
              <a:gd name="connsiteX2" fmla="*/ 332483 w 332482"/>
              <a:gd name="connsiteY2" fmla="*/ 0 h 582834"/>
              <a:gd name="connsiteX3" fmla="*/ 0 w 332482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482" h="582834">
                <a:moveTo>
                  <a:pt x="0" y="582835"/>
                </a:moveTo>
                <a:lnTo>
                  <a:pt x="332483" y="582835"/>
                </a:lnTo>
                <a:lnTo>
                  <a:pt x="3324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2FA22D7-86C2-4562-8D62-6453EBF29750}"/>
              </a:ext>
            </a:extLst>
          </p:cNvPr>
          <p:cNvSpPr/>
          <p:nvPr/>
        </p:nvSpPr>
        <p:spPr>
          <a:xfrm>
            <a:off x="7658609" y="3661852"/>
            <a:ext cx="110827" cy="582834"/>
          </a:xfrm>
          <a:custGeom>
            <a:avLst/>
            <a:gdLst>
              <a:gd name="connsiteX0" fmla="*/ 0 w 110827"/>
              <a:gd name="connsiteY0" fmla="*/ 582835 h 582834"/>
              <a:gd name="connsiteX1" fmla="*/ 110828 w 110827"/>
              <a:gd name="connsiteY1" fmla="*/ 582835 h 582834"/>
              <a:gd name="connsiteX2" fmla="*/ 110828 w 110827"/>
              <a:gd name="connsiteY2" fmla="*/ 0 h 582834"/>
              <a:gd name="connsiteX3" fmla="*/ 0 w 110827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27" h="582834">
                <a:moveTo>
                  <a:pt x="0" y="582835"/>
                </a:moveTo>
                <a:lnTo>
                  <a:pt x="110828" y="582835"/>
                </a:lnTo>
                <a:lnTo>
                  <a:pt x="11082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928D6AF-82D9-4FF4-8C2C-0BFB5035177D}"/>
              </a:ext>
            </a:extLst>
          </p:cNvPr>
          <p:cNvSpPr/>
          <p:nvPr/>
        </p:nvSpPr>
        <p:spPr>
          <a:xfrm>
            <a:off x="2449713" y="2933310"/>
            <a:ext cx="3017627" cy="582834"/>
          </a:xfrm>
          <a:custGeom>
            <a:avLst/>
            <a:gdLst>
              <a:gd name="connsiteX0" fmla="*/ 0 w 3017627"/>
              <a:gd name="connsiteY0" fmla="*/ 582835 h 582834"/>
              <a:gd name="connsiteX1" fmla="*/ 3017628 w 3017627"/>
              <a:gd name="connsiteY1" fmla="*/ 582835 h 582834"/>
              <a:gd name="connsiteX2" fmla="*/ 3017628 w 3017627"/>
              <a:gd name="connsiteY2" fmla="*/ 0 h 582834"/>
              <a:gd name="connsiteX3" fmla="*/ 0 w 3017627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7627" h="582834">
                <a:moveTo>
                  <a:pt x="0" y="582835"/>
                </a:moveTo>
                <a:lnTo>
                  <a:pt x="3017628" y="582835"/>
                </a:lnTo>
                <a:lnTo>
                  <a:pt x="30176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73A619F-66A6-47EB-8CC6-402D791B3812}"/>
              </a:ext>
            </a:extLst>
          </p:cNvPr>
          <p:cNvSpPr/>
          <p:nvPr/>
        </p:nvSpPr>
        <p:spPr>
          <a:xfrm>
            <a:off x="5467341" y="2933310"/>
            <a:ext cx="1477681" cy="582834"/>
          </a:xfrm>
          <a:custGeom>
            <a:avLst/>
            <a:gdLst>
              <a:gd name="connsiteX0" fmla="*/ 0 w 1477681"/>
              <a:gd name="connsiteY0" fmla="*/ 582835 h 582834"/>
              <a:gd name="connsiteX1" fmla="*/ 1477682 w 1477681"/>
              <a:gd name="connsiteY1" fmla="*/ 582835 h 582834"/>
              <a:gd name="connsiteX2" fmla="*/ 1477682 w 1477681"/>
              <a:gd name="connsiteY2" fmla="*/ 0 h 582834"/>
              <a:gd name="connsiteX3" fmla="*/ 0 w 1477681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7681" h="582834">
                <a:moveTo>
                  <a:pt x="0" y="582835"/>
                </a:moveTo>
                <a:lnTo>
                  <a:pt x="1477682" y="582835"/>
                </a:lnTo>
                <a:lnTo>
                  <a:pt x="147768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8F84BD2-C9A3-41E6-9112-2460BEA9153E}"/>
              </a:ext>
            </a:extLst>
          </p:cNvPr>
          <p:cNvSpPr/>
          <p:nvPr/>
        </p:nvSpPr>
        <p:spPr>
          <a:xfrm>
            <a:off x="6945023" y="2933310"/>
            <a:ext cx="513324" cy="582834"/>
          </a:xfrm>
          <a:custGeom>
            <a:avLst/>
            <a:gdLst>
              <a:gd name="connsiteX0" fmla="*/ 0 w 513324"/>
              <a:gd name="connsiteY0" fmla="*/ 582835 h 582834"/>
              <a:gd name="connsiteX1" fmla="*/ 513325 w 513324"/>
              <a:gd name="connsiteY1" fmla="*/ 582835 h 582834"/>
              <a:gd name="connsiteX2" fmla="*/ 513325 w 513324"/>
              <a:gd name="connsiteY2" fmla="*/ 0 h 582834"/>
              <a:gd name="connsiteX3" fmla="*/ 0 w 513324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324" h="582834">
                <a:moveTo>
                  <a:pt x="0" y="582835"/>
                </a:moveTo>
                <a:lnTo>
                  <a:pt x="513325" y="582835"/>
                </a:lnTo>
                <a:lnTo>
                  <a:pt x="5133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59658AC-B06F-46DC-9761-F92C09BF0A6A}"/>
              </a:ext>
            </a:extLst>
          </p:cNvPr>
          <p:cNvSpPr/>
          <p:nvPr/>
        </p:nvSpPr>
        <p:spPr>
          <a:xfrm>
            <a:off x="7458347" y="2933310"/>
            <a:ext cx="124441" cy="582834"/>
          </a:xfrm>
          <a:custGeom>
            <a:avLst/>
            <a:gdLst>
              <a:gd name="connsiteX0" fmla="*/ 0 w 124441"/>
              <a:gd name="connsiteY0" fmla="*/ 582835 h 582834"/>
              <a:gd name="connsiteX1" fmla="*/ 124441 w 124441"/>
              <a:gd name="connsiteY1" fmla="*/ 582835 h 582834"/>
              <a:gd name="connsiteX2" fmla="*/ 124441 w 124441"/>
              <a:gd name="connsiteY2" fmla="*/ 0 h 582834"/>
              <a:gd name="connsiteX3" fmla="*/ 0 w 124441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441" h="582834">
                <a:moveTo>
                  <a:pt x="0" y="582835"/>
                </a:moveTo>
                <a:lnTo>
                  <a:pt x="124441" y="582835"/>
                </a:lnTo>
                <a:lnTo>
                  <a:pt x="1244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527E1AE-4494-4C50-B474-897BF4BE89E3}"/>
              </a:ext>
            </a:extLst>
          </p:cNvPr>
          <p:cNvSpPr/>
          <p:nvPr/>
        </p:nvSpPr>
        <p:spPr>
          <a:xfrm>
            <a:off x="7582789" y="2933310"/>
            <a:ext cx="186647" cy="582834"/>
          </a:xfrm>
          <a:custGeom>
            <a:avLst/>
            <a:gdLst>
              <a:gd name="connsiteX0" fmla="*/ 0 w 186647"/>
              <a:gd name="connsiteY0" fmla="*/ 582835 h 582834"/>
              <a:gd name="connsiteX1" fmla="*/ 186648 w 186647"/>
              <a:gd name="connsiteY1" fmla="*/ 582835 h 582834"/>
              <a:gd name="connsiteX2" fmla="*/ 186648 w 186647"/>
              <a:gd name="connsiteY2" fmla="*/ 0 h 582834"/>
              <a:gd name="connsiteX3" fmla="*/ 0 w 186647"/>
              <a:gd name="connsiteY3" fmla="*/ 0 h 582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647" h="582834">
                <a:moveTo>
                  <a:pt x="0" y="582835"/>
                </a:moveTo>
                <a:lnTo>
                  <a:pt x="186648" y="582835"/>
                </a:lnTo>
                <a:lnTo>
                  <a:pt x="18664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7DCAC4E-6C50-4DB6-8DF8-D1BDE36450A6}"/>
              </a:ext>
            </a:extLst>
          </p:cNvPr>
          <p:cNvSpPr/>
          <p:nvPr/>
        </p:nvSpPr>
        <p:spPr>
          <a:xfrm>
            <a:off x="2449713" y="2867744"/>
            <a:ext cx="28600" cy="1442512"/>
          </a:xfrm>
          <a:custGeom>
            <a:avLst/>
            <a:gdLst>
              <a:gd name="connsiteX0" fmla="*/ 0 w 28600"/>
              <a:gd name="connsiteY0" fmla="*/ 1442512 h 1442512"/>
              <a:gd name="connsiteX1" fmla="*/ 0 w 28600"/>
              <a:gd name="connsiteY1" fmla="*/ 0 h 14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600" h="1442512">
                <a:moveTo>
                  <a:pt x="0" y="1442512"/>
                </a:moveTo>
                <a:lnTo>
                  <a:pt x="0" y="0"/>
                </a:lnTo>
              </a:path>
            </a:pathLst>
          </a:custGeom>
          <a:noFill/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AC31FAC-9166-41E5-95A9-F0346017B13E}"/>
              </a:ext>
            </a:extLst>
          </p:cNvPr>
          <p:cNvSpPr/>
          <p:nvPr/>
        </p:nvSpPr>
        <p:spPr>
          <a:xfrm>
            <a:off x="7769437" y="2867744"/>
            <a:ext cx="28600" cy="1442512"/>
          </a:xfrm>
          <a:custGeom>
            <a:avLst/>
            <a:gdLst>
              <a:gd name="connsiteX0" fmla="*/ 0 w 28600"/>
              <a:gd name="connsiteY0" fmla="*/ 1442512 h 1442512"/>
              <a:gd name="connsiteX1" fmla="*/ 0 w 28600"/>
              <a:gd name="connsiteY1" fmla="*/ 0 h 144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600" h="1442512">
                <a:moveTo>
                  <a:pt x="0" y="1442512"/>
                </a:moveTo>
                <a:lnTo>
                  <a:pt x="0" y="0"/>
                </a:lnTo>
              </a:path>
            </a:pathLst>
          </a:custGeom>
          <a:noFill/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5E7A6E0-B22B-44D3-892A-84CDC6797A88}"/>
              </a:ext>
            </a:extLst>
          </p:cNvPr>
          <p:cNvSpPr/>
          <p:nvPr/>
        </p:nvSpPr>
        <p:spPr>
          <a:xfrm>
            <a:off x="2449713" y="4310256"/>
            <a:ext cx="5319723" cy="28545"/>
          </a:xfrm>
          <a:custGeom>
            <a:avLst/>
            <a:gdLst>
              <a:gd name="connsiteX0" fmla="*/ 0 w 5319723"/>
              <a:gd name="connsiteY0" fmla="*/ 0 h 28545"/>
              <a:gd name="connsiteX1" fmla="*/ 5319724 w 5319723"/>
              <a:gd name="connsiteY1" fmla="*/ 0 h 2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9723" h="28545">
                <a:moveTo>
                  <a:pt x="0" y="0"/>
                </a:moveTo>
                <a:lnTo>
                  <a:pt x="5319724" y="0"/>
                </a:lnTo>
              </a:path>
            </a:pathLst>
          </a:custGeom>
          <a:noFill/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B6C570BA-BA4D-4EAE-912C-B1BEA7D4B7AB}"/>
              </a:ext>
            </a:extLst>
          </p:cNvPr>
          <p:cNvSpPr/>
          <p:nvPr/>
        </p:nvSpPr>
        <p:spPr>
          <a:xfrm>
            <a:off x="2449713" y="2867744"/>
            <a:ext cx="5319723" cy="28545"/>
          </a:xfrm>
          <a:custGeom>
            <a:avLst/>
            <a:gdLst>
              <a:gd name="connsiteX0" fmla="*/ 0 w 5319723"/>
              <a:gd name="connsiteY0" fmla="*/ 0 h 28545"/>
              <a:gd name="connsiteX1" fmla="*/ 5319724 w 5319723"/>
              <a:gd name="connsiteY1" fmla="*/ 0 h 2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19723" h="28545">
                <a:moveTo>
                  <a:pt x="0" y="0"/>
                </a:moveTo>
                <a:lnTo>
                  <a:pt x="5319724" y="0"/>
                </a:lnTo>
              </a:path>
            </a:pathLst>
          </a:custGeom>
          <a:noFill/>
          <a:ln w="2857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3CCF05E0-853A-479B-9CD1-92E63320C275}"/>
              </a:ext>
            </a:extLst>
          </p:cNvPr>
          <p:cNvGrpSpPr/>
          <p:nvPr/>
        </p:nvGrpSpPr>
        <p:grpSpPr>
          <a:xfrm>
            <a:off x="223277" y="4874718"/>
            <a:ext cx="8764805" cy="285455"/>
            <a:chOff x="223277" y="4693138"/>
            <a:chExt cx="8764805" cy="285455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72C4A48-817B-4337-927C-C9765EBDC8E7}"/>
                </a:ext>
              </a:extLst>
            </p:cNvPr>
            <p:cNvSpPr/>
            <p:nvPr/>
          </p:nvSpPr>
          <p:spPr>
            <a:xfrm>
              <a:off x="223277" y="4761647"/>
              <a:ext cx="457609" cy="159855"/>
            </a:xfrm>
            <a:custGeom>
              <a:avLst/>
              <a:gdLst>
                <a:gd name="connsiteX0" fmla="*/ 0 w 457609"/>
                <a:gd name="connsiteY0" fmla="*/ 159855 h 159855"/>
                <a:gd name="connsiteX1" fmla="*/ 457610 w 457609"/>
                <a:gd name="connsiteY1" fmla="*/ 159855 h 159855"/>
                <a:gd name="connsiteX2" fmla="*/ 457610 w 457609"/>
                <a:gd name="connsiteY2" fmla="*/ 0 h 159855"/>
                <a:gd name="connsiteX3" fmla="*/ 0 w 457609"/>
                <a:gd name="connsiteY3" fmla="*/ 0 h 159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609" h="159855">
                  <a:moveTo>
                    <a:pt x="0" y="159855"/>
                  </a:moveTo>
                  <a:lnTo>
                    <a:pt x="457610" y="159855"/>
                  </a:lnTo>
                  <a:lnTo>
                    <a:pt x="4576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857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0EF3222A-345B-4AEE-A7E1-A965C69A97D6}"/>
                </a:ext>
              </a:extLst>
            </p:cNvPr>
            <p:cNvSpPr txBox="1"/>
            <p:nvPr/>
          </p:nvSpPr>
          <p:spPr>
            <a:xfrm>
              <a:off x="772491" y="4647418"/>
              <a:ext cx="1898919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1481F63-CC85-4250-BE8C-812A5288F3AF}"/>
                </a:ext>
              </a:extLst>
            </p:cNvPr>
            <p:cNvSpPr/>
            <p:nvPr/>
          </p:nvSpPr>
          <p:spPr>
            <a:xfrm>
              <a:off x="3008338" y="4761647"/>
              <a:ext cx="457610" cy="159855"/>
            </a:xfrm>
            <a:custGeom>
              <a:avLst/>
              <a:gdLst>
                <a:gd name="connsiteX0" fmla="*/ 0 w 457610"/>
                <a:gd name="connsiteY0" fmla="*/ 159855 h 159855"/>
                <a:gd name="connsiteX1" fmla="*/ 457611 w 457610"/>
                <a:gd name="connsiteY1" fmla="*/ 159855 h 159855"/>
                <a:gd name="connsiteX2" fmla="*/ 457611 w 457610"/>
                <a:gd name="connsiteY2" fmla="*/ 0 h 159855"/>
                <a:gd name="connsiteX3" fmla="*/ 0 w 457610"/>
                <a:gd name="connsiteY3" fmla="*/ 0 h 159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610" h="159855">
                  <a:moveTo>
                    <a:pt x="0" y="159855"/>
                  </a:moveTo>
                  <a:lnTo>
                    <a:pt x="457611" y="159855"/>
                  </a:lnTo>
                  <a:lnTo>
                    <a:pt x="4576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857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10A2B0E-6917-4173-B87F-D325EA8F4EB4}"/>
                </a:ext>
              </a:extLst>
            </p:cNvPr>
            <p:cNvSpPr txBox="1"/>
            <p:nvPr/>
          </p:nvSpPr>
          <p:spPr>
            <a:xfrm>
              <a:off x="3557553" y="4647418"/>
              <a:ext cx="325883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0C22761B-882D-4146-8E94-60981A7A5969}"/>
                </a:ext>
              </a:extLst>
            </p:cNvPr>
            <p:cNvSpPr/>
            <p:nvPr/>
          </p:nvSpPr>
          <p:spPr>
            <a:xfrm>
              <a:off x="4235081" y="4761647"/>
              <a:ext cx="457610" cy="159855"/>
            </a:xfrm>
            <a:custGeom>
              <a:avLst/>
              <a:gdLst>
                <a:gd name="connsiteX0" fmla="*/ 0 w 457610"/>
                <a:gd name="connsiteY0" fmla="*/ 159855 h 159855"/>
                <a:gd name="connsiteX1" fmla="*/ 457611 w 457610"/>
                <a:gd name="connsiteY1" fmla="*/ 159855 h 159855"/>
                <a:gd name="connsiteX2" fmla="*/ 457611 w 457610"/>
                <a:gd name="connsiteY2" fmla="*/ 0 h 159855"/>
                <a:gd name="connsiteX3" fmla="*/ 0 w 457610"/>
                <a:gd name="connsiteY3" fmla="*/ 0 h 159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610" h="159855">
                  <a:moveTo>
                    <a:pt x="0" y="159855"/>
                  </a:moveTo>
                  <a:lnTo>
                    <a:pt x="457611" y="159855"/>
                  </a:lnTo>
                  <a:lnTo>
                    <a:pt x="4576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857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C2222A5-F322-4255-902B-5C2D84601066}"/>
                </a:ext>
              </a:extLst>
            </p:cNvPr>
            <p:cNvSpPr txBox="1"/>
            <p:nvPr/>
          </p:nvSpPr>
          <p:spPr>
            <a:xfrm>
              <a:off x="4784296" y="4647418"/>
              <a:ext cx="325883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6E6CC91-C927-4AD4-B3CF-D39710D9081F}"/>
                </a:ext>
              </a:extLst>
            </p:cNvPr>
            <p:cNvSpPr/>
            <p:nvPr/>
          </p:nvSpPr>
          <p:spPr>
            <a:xfrm>
              <a:off x="5461849" y="4761647"/>
              <a:ext cx="457610" cy="159855"/>
            </a:xfrm>
            <a:custGeom>
              <a:avLst/>
              <a:gdLst>
                <a:gd name="connsiteX0" fmla="*/ 0 w 457610"/>
                <a:gd name="connsiteY0" fmla="*/ 159855 h 159855"/>
                <a:gd name="connsiteX1" fmla="*/ 457611 w 457610"/>
                <a:gd name="connsiteY1" fmla="*/ 159855 h 159855"/>
                <a:gd name="connsiteX2" fmla="*/ 457611 w 457610"/>
                <a:gd name="connsiteY2" fmla="*/ 0 h 159855"/>
                <a:gd name="connsiteX3" fmla="*/ 0 w 457610"/>
                <a:gd name="connsiteY3" fmla="*/ 0 h 159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610" h="159855">
                  <a:moveTo>
                    <a:pt x="0" y="159855"/>
                  </a:moveTo>
                  <a:lnTo>
                    <a:pt x="457611" y="159855"/>
                  </a:lnTo>
                  <a:lnTo>
                    <a:pt x="4576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857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D5488C65-2E24-4DA9-98D7-DE22A6DED2EF}"/>
                </a:ext>
              </a:extLst>
            </p:cNvPr>
            <p:cNvSpPr txBox="1"/>
            <p:nvPr/>
          </p:nvSpPr>
          <p:spPr>
            <a:xfrm>
              <a:off x="6011064" y="4647418"/>
              <a:ext cx="325883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374A648-5488-4AEF-932B-ED41417ECC18}"/>
                </a:ext>
              </a:extLst>
            </p:cNvPr>
            <p:cNvSpPr/>
            <p:nvPr/>
          </p:nvSpPr>
          <p:spPr>
            <a:xfrm>
              <a:off x="6688589" y="4761647"/>
              <a:ext cx="457610" cy="159855"/>
            </a:xfrm>
            <a:custGeom>
              <a:avLst/>
              <a:gdLst>
                <a:gd name="connsiteX0" fmla="*/ 0 w 457610"/>
                <a:gd name="connsiteY0" fmla="*/ 159855 h 159855"/>
                <a:gd name="connsiteX1" fmla="*/ 457611 w 457610"/>
                <a:gd name="connsiteY1" fmla="*/ 159855 h 159855"/>
                <a:gd name="connsiteX2" fmla="*/ 457611 w 457610"/>
                <a:gd name="connsiteY2" fmla="*/ 0 h 159855"/>
                <a:gd name="connsiteX3" fmla="*/ 0 w 457610"/>
                <a:gd name="connsiteY3" fmla="*/ 0 h 159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610" h="159855">
                  <a:moveTo>
                    <a:pt x="0" y="159855"/>
                  </a:moveTo>
                  <a:lnTo>
                    <a:pt x="457611" y="159855"/>
                  </a:lnTo>
                  <a:lnTo>
                    <a:pt x="4576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857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0CCCF-C104-487C-8D4F-9FED32EFDF88}"/>
                </a:ext>
              </a:extLst>
            </p:cNvPr>
            <p:cNvSpPr txBox="1"/>
            <p:nvPr/>
          </p:nvSpPr>
          <p:spPr>
            <a:xfrm>
              <a:off x="7237804" y="4647418"/>
              <a:ext cx="1841718" cy="3768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795853-7195-44A5-AD68-1FFA7643A3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2A1C2C-0057-4151-9554-46F9734159FB}">
  <ds:schemaRefs>
    <ds:schemaRef ds:uri="3ff2fa63-d22b-4bb2-9a0e-763a487e02e4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6f9e58f7-d1e4-4b3c-85fb-268101084292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56229C6-095C-4489-BDD7-1426BE73C9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fig-A-32</Template>
  <TotalTime>89</TotalTime>
  <Words>48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Integrate Disparate Information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 Disparate Information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2021-02-25T00:49:57Z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