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0CCB6F-E874-4505-8B99-50459D90485F}" v="7" dt="2021-02-25T00:48:21.1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2B0CCB6F-E874-4505-8B99-50459D90485F}"/>
    <pc:docChg chg="custSel modSld">
      <pc:chgData name="Christopher Keane" userId="2677a39a-78fe-4da0-ac2a-39406820a4c7" providerId="ADAL" clId="{2B0CCB6F-E874-4505-8B99-50459D90485F}" dt="2021-02-25T00:48:07.149" v="35" actId="1036"/>
      <pc:docMkLst>
        <pc:docMk/>
      </pc:docMkLst>
      <pc:sldChg chg="addSp delSp modSp mod">
        <pc:chgData name="Christopher Keane" userId="2677a39a-78fe-4da0-ac2a-39406820a4c7" providerId="ADAL" clId="{2B0CCB6F-E874-4505-8B99-50459D90485F}" dt="2021-02-25T00:48:07.149" v="35" actId="1036"/>
        <pc:sldMkLst>
          <pc:docMk/>
          <pc:sldMk cId="0" sldId="256"/>
        </pc:sldMkLst>
        <pc:spChg chg="mod">
          <ac:chgData name="Christopher Keane" userId="2677a39a-78fe-4da0-ac2a-39406820a4c7" providerId="ADAL" clId="{2B0CCB6F-E874-4505-8B99-50459D90485F}" dt="2021-02-25T00:46:41.634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6" creationId="{34DEF36B-5CCF-4B70-8966-50EDDC2849D7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9" creationId="{5EEC1725-EEF7-4D32-A398-00251F513B11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10" creationId="{C6CB5BB4-E4B3-40FB-9F58-3D4320134835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12" creationId="{D33F83A3-B8F4-41D2-BE56-C8333C9194F2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13" creationId="{A93CCFEB-8179-4690-9363-8DFCD9168513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15" creationId="{AE4BAAA7-0F17-433A-BD18-3586734A6BEE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16" creationId="{1F64D998-4CDE-4617-BA09-3A97A27D9FC5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18" creationId="{8C79CFBC-0B1B-46E2-8E44-333E32E852F3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19" creationId="{F461DEF6-A2A7-4FE1-92AC-A1C1025D33F0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21" creationId="{8C164071-B133-4A18-9A88-FB877A65E9A8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22" creationId="{BD443412-43CD-4028-BE12-A2C874DD4919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24" creationId="{4006468C-4538-4A82-B00D-8B128B37AB65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25" creationId="{9DCFAAB0-A497-456A-AC26-10BC02E1C653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27" creationId="{4F9645E1-C07E-48B7-9C9F-3A786DC8ACA8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28" creationId="{843A6AF4-D858-4377-8610-98413C63501D}"/>
          </ac:spMkLst>
        </pc:spChg>
        <pc:spChg chg="mod topLvl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29" creationId="{36C581F6-43E9-4871-8C6F-0192DD68EBC8}"/>
          </ac:spMkLst>
        </pc:spChg>
        <pc:spChg chg="mod topLvl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30" creationId="{32504C1C-7349-49BC-A47F-96E8B0A1B932}"/>
          </ac:spMkLst>
        </pc:spChg>
        <pc:spChg chg="mod topLvl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31" creationId="{0F5377DF-87E3-4ED0-B392-D7873B509C10}"/>
          </ac:spMkLst>
        </pc:spChg>
        <pc:spChg chg="mod topLvl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32" creationId="{A2007F4F-92C0-4A31-92C8-1722B54F4935}"/>
          </ac:spMkLst>
        </pc:spChg>
        <pc:spChg chg="mod topLvl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33" creationId="{89A72FF6-C2EF-4F96-9613-EEE5DA6D70EC}"/>
          </ac:spMkLst>
        </pc:spChg>
        <pc:spChg chg="mod topLvl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34" creationId="{BF6208E2-87B2-4409-8C74-19AD67487A76}"/>
          </ac:spMkLst>
        </pc:spChg>
        <pc:spChg chg="mod topLvl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35" creationId="{0BD116A6-1686-419C-BE0C-B1B01C79F257}"/>
          </ac:spMkLst>
        </pc:spChg>
        <pc:spChg chg="mod topLvl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36" creationId="{6C64F99E-0468-44A6-9243-AEC0AD1F113D}"/>
          </ac:spMkLst>
        </pc:spChg>
        <pc:spChg chg="mod topLvl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37" creationId="{B61A7182-EE3B-4E56-81A8-A15DF79E5B9A}"/>
          </ac:spMkLst>
        </pc:spChg>
        <pc:spChg chg="mod topLvl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38" creationId="{B521ED53-8262-42D1-83C6-9D58996A9422}"/>
          </ac:spMkLst>
        </pc:spChg>
        <pc:spChg chg="mod topLvl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39" creationId="{CCFEBD4F-516F-4A14-BB22-7B0A62E2C0A0}"/>
          </ac:spMkLst>
        </pc:spChg>
        <pc:spChg chg="mod topLvl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40" creationId="{B847BF48-D895-4A49-BC3C-EDCCBB47FC8C}"/>
          </ac:spMkLst>
        </pc:spChg>
        <pc:spChg chg="mod topLvl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41" creationId="{FB33CAC7-1C0F-4A26-A1E9-4B9DF0E7C85B}"/>
          </ac:spMkLst>
        </pc:spChg>
        <pc:spChg chg="mod topLvl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42" creationId="{DAFE2E46-141E-41ED-9EAF-1FF01223F33E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44" creationId="{D25EFC30-4610-450E-B163-C934E01EAAAC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45" creationId="{5EAF35B2-3736-40C1-8F89-A02D107939F5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46" creationId="{6D1C6AF5-50D7-4528-8288-B7779325E56A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47" creationId="{57DC2470-40FD-4CE8-AF61-B8DA82A89764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48" creationId="{3BA0BB73-1C8F-44A2-8025-C4C64814C315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49" creationId="{DEC9D77F-E8E4-4FB5-97F9-7E1F601FE85E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50" creationId="{74C6FDB0-0A23-4DF3-B492-C665AC702388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51" creationId="{F07A4403-CC52-40CB-B06F-7849EC56ACD3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52" creationId="{FC1E29C8-F97E-4D1A-91AC-C74EE678DA4D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53" creationId="{29B05B40-F977-4AD3-BC07-88C37821481A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55" creationId="{240BD9E7-E255-41EC-9DC5-A23A2BB9F54B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56" creationId="{1F4EED60-D91E-42FD-B407-C9C748A7038A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57" creationId="{0FDC5E77-4EFD-450D-B7F9-F23D9BE7767E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58" creationId="{71B656AF-53FF-4C4F-B711-A3531F4ECACB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59" creationId="{69758F45-C4C1-448E-A2F2-97805D6112C0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60" creationId="{01E33060-EC9C-4EE3-8EDC-2DD14272D7F4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61" creationId="{61C464E2-C002-47DB-97DE-D5965AB9AA2D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62" creationId="{5C1F249A-ABF7-4125-878E-6BD346D32E65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63" creationId="{43B6458E-4D85-434E-B62C-F938A32D005B}"/>
          </ac:spMkLst>
        </pc:spChg>
        <pc:spChg chg="mod">
          <ac:chgData name="Christopher Keane" userId="2677a39a-78fe-4da0-ac2a-39406820a4c7" providerId="ADAL" clId="{2B0CCB6F-E874-4505-8B99-50459D90485F}" dt="2021-02-25T00:47:54.620" v="7" actId="165"/>
          <ac:spMkLst>
            <pc:docMk/>
            <pc:sldMk cId="0" sldId="256"/>
            <ac:spMk id="64" creationId="{A1D692D5-C513-4143-B768-D7AF7AC79C15}"/>
          </ac:spMkLst>
        </pc:spChg>
        <pc:grpChg chg="del mod">
          <ac:chgData name="Christopher Keane" userId="2677a39a-78fe-4da0-ac2a-39406820a4c7" providerId="ADAL" clId="{2B0CCB6F-E874-4505-8B99-50459D90485F}" dt="2021-02-25T00:47:54.620" v="7" actId="165"/>
          <ac:grpSpMkLst>
            <pc:docMk/>
            <pc:sldMk cId="0" sldId="256"/>
            <ac:grpSpMk id="5" creationId="{871160B0-3F57-4B45-AAD3-D256E982BFE4}"/>
          </ac:grpSpMkLst>
        </pc:grpChg>
        <pc:grpChg chg="mod topLvl">
          <ac:chgData name="Christopher Keane" userId="2677a39a-78fe-4da0-ac2a-39406820a4c7" providerId="ADAL" clId="{2B0CCB6F-E874-4505-8B99-50459D90485F}" dt="2021-02-25T00:47:54.620" v="7" actId="165"/>
          <ac:grpSpMkLst>
            <pc:docMk/>
            <pc:sldMk cId="0" sldId="256"/>
            <ac:grpSpMk id="7" creationId="{871160B0-3F57-4B45-AAD3-D256E982BFE4}"/>
          </ac:grpSpMkLst>
        </pc:grpChg>
        <pc:grpChg chg="mod">
          <ac:chgData name="Christopher Keane" userId="2677a39a-78fe-4da0-ac2a-39406820a4c7" providerId="ADAL" clId="{2B0CCB6F-E874-4505-8B99-50459D90485F}" dt="2021-02-25T00:47:54.620" v="7" actId="165"/>
          <ac:grpSpMkLst>
            <pc:docMk/>
            <pc:sldMk cId="0" sldId="256"/>
            <ac:grpSpMk id="8" creationId="{871160B0-3F57-4B45-AAD3-D256E982BFE4}"/>
          </ac:grpSpMkLst>
        </pc:grpChg>
        <pc:grpChg chg="mod">
          <ac:chgData name="Christopher Keane" userId="2677a39a-78fe-4da0-ac2a-39406820a4c7" providerId="ADAL" clId="{2B0CCB6F-E874-4505-8B99-50459D90485F}" dt="2021-02-25T00:47:54.620" v="7" actId="165"/>
          <ac:grpSpMkLst>
            <pc:docMk/>
            <pc:sldMk cId="0" sldId="256"/>
            <ac:grpSpMk id="11" creationId="{871160B0-3F57-4B45-AAD3-D256E982BFE4}"/>
          </ac:grpSpMkLst>
        </pc:grpChg>
        <pc:grpChg chg="mod">
          <ac:chgData name="Christopher Keane" userId="2677a39a-78fe-4da0-ac2a-39406820a4c7" providerId="ADAL" clId="{2B0CCB6F-E874-4505-8B99-50459D90485F}" dt="2021-02-25T00:47:54.620" v="7" actId="165"/>
          <ac:grpSpMkLst>
            <pc:docMk/>
            <pc:sldMk cId="0" sldId="256"/>
            <ac:grpSpMk id="14" creationId="{871160B0-3F57-4B45-AAD3-D256E982BFE4}"/>
          </ac:grpSpMkLst>
        </pc:grpChg>
        <pc:grpChg chg="mod">
          <ac:chgData name="Christopher Keane" userId="2677a39a-78fe-4da0-ac2a-39406820a4c7" providerId="ADAL" clId="{2B0CCB6F-E874-4505-8B99-50459D90485F}" dt="2021-02-25T00:47:54.620" v="7" actId="165"/>
          <ac:grpSpMkLst>
            <pc:docMk/>
            <pc:sldMk cId="0" sldId="256"/>
            <ac:grpSpMk id="17" creationId="{871160B0-3F57-4B45-AAD3-D256E982BFE4}"/>
          </ac:grpSpMkLst>
        </pc:grpChg>
        <pc:grpChg chg="mod">
          <ac:chgData name="Christopher Keane" userId="2677a39a-78fe-4da0-ac2a-39406820a4c7" providerId="ADAL" clId="{2B0CCB6F-E874-4505-8B99-50459D90485F}" dt="2021-02-25T00:47:54.620" v="7" actId="165"/>
          <ac:grpSpMkLst>
            <pc:docMk/>
            <pc:sldMk cId="0" sldId="256"/>
            <ac:grpSpMk id="20" creationId="{871160B0-3F57-4B45-AAD3-D256E982BFE4}"/>
          </ac:grpSpMkLst>
        </pc:grpChg>
        <pc:grpChg chg="mod">
          <ac:chgData name="Christopher Keane" userId="2677a39a-78fe-4da0-ac2a-39406820a4c7" providerId="ADAL" clId="{2B0CCB6F-E874-4505-8B99-50459D90485F}" dt="2021-02-25T00:47:54.620" v="7" actId="165"/>
          <ac:grpSpMkLst>
            <pc:docMk/>
            <pc:sldMk cId="0" sldId="256"/>
            <ac:grpSpMk id="23" creationId="{871160B0-3F57-4B45-AAD3-D256E982BFE4}"/>
          </ac:grpSpMkLst>
        </pc:grpChg>
        <pc:grpChg chg="mod topLvl">
          <ac:chgData name="Christopher Keane" userId="2677a39a-78fe-4da0-ac2a-39406820a4c7" providerId="ADAL" clId="{2B0CCB6F-E874-4505-8B99-50459D90485F}" dt="2021-02-25T00:48:01.785" v="18" actId="1037"/>
          <ac:grpSpMkLst>
            <pc:docMk/>
            <pc:sldMk cId="0" sldId="256"/>
            <ac:grpSpMk id="26" creationId="{871160B0-3F57-4B45-AAD3-D256E982BFE4}"/>
          </ac:grpSpMkLst>
        </pc:grpChg>
        <pc:grpChg chg="mod topLvl">
          <ac:chgData name="Christopher Keane" userId="2677a39a-78fe-4da0-ac2a-39406820a4c7" providerId="ADAL" clId="{2B0CCB6F-E874-4505-8B99-50459D90485F}" dt="2021-02-25T00:48:07.149" v="35" actId="1036"/>
          <ac:grpSpMkLst>
            <pc:docMk/>
            <pc:sldMk cId="0" sldId="256"/>
            <ac:grpSpMk id="43" creationId="{871160B0-3F57-4B45-AAD3-D256E982BFE4}"/>
          </ac:grpSpMkLst>
        </pc:grpChg>
        <pc:grpChg chg="del mod topLvl">
          <ac:chgData name="Christopher Keane" userId="2677a39a-78fe-4da0-ac2a-39406820a4c7" providerId="ADAL" clId="{2B0CCB6F-E874-4505-8B99-50459D90485F}" dt="2021-02-25T00:48:05.273" v="19" actId="478"/>
          <ac:grpSpMkLst>
            <pc:docMk/>
            <pc:sldMk cId="0" sldId="256"/>
            <ac:grpSpMk id="54" creationId="{871160B0-3F57-4B45-AAD3-D256E982BFE4}"/>
          </ac:grpSpMkLst>
        </pc:grpChg>
        <pc:picChg chg="add del mod">
          <ac:chgData name="Christopher Keane" userId="2677a39a-78fe-4da0-ac2a-39406820a4c7" providerId="ADAL" clId="{2B0CCB6F-E874-4505-8B99-50459D90485F}" dt="2021-02-25T00:47:33.568" v="4" actId="27803"/>
          <ac:picMkLst>
            <pc:docMk/>
            <pc:sldMk cId="0" sldId="256"/>
            <ac:picMk id="4" creationId="{871160B0-3F57-4B45-AAD3-D256E982BFE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9629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A-24</a:t>
            </a:r>
          </a:p>
          <a:p>
            <a:r>
              <a:t>Survey Category: Communicate effectively to scientists &amp; non-scientists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397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3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85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668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397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61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83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77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61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01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500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851538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Communicate Effectively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Importance of skill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34DEF36B-5CCF-4B70-8966-50EDDC2849D7}"/>
              </a:ext>
            </a:extLst>
          </p:cNvPr>
          <p:cNvSpPr/>
          <p:nvPr/>
        </p:nvSpPr>
        <p:spPr>
          <a:xfrm>
            <a:off x="2501470" y="2741615"/>
            <a:ext cx="5108911" cy="1376210"/>
          </a:xfrm>
          <a:custGeom>
            <a:avLst/>
            <a:gdLst>
              <a:gd name="connsiteX0" fmla="*/ 0 w 5712246"/>
              <a:gd name="connsiteY0" fmla="*/ 1548950 h 1548950"/>
              <a:gd name="connsiteX1" fmla="*/ 5712247 w 5712246"/>
              <a:gd name="connsiteY1" fmla="*/ 1548950 h 1548950"/>
              <a:gd name="connsiteX2" fmla="*/ 5712247 w 5712246"/>
              <a:gd name="connsiteY2" fmla="*/ 0 h 1548950"/>
              <a:gd name="connsiteX3" fmla="*/ 0 w 5712246"/>
              <a:gd name="connsiteY3" fmla="*/ 0 h 154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12246" h="1548950">
                <a:moveTo>
                  <a:pt x="0" y="1548950"/>
                </a:moveTo>
                <a:lnTo>
                  <a:pt x="5712247" y="1548950"/>
                </a:lnTo>
                <a:lnTo>
                  <a:pt x="5712247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3070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871160B0-3F57-4B45-AAD3-D256E982BFE4}"/>
              </a:ext>
            </a:extLst>
          </p:cNvPr>
          <p:cNvGrpSpPr/>
          <p:nvPr/>
        </p:nvGrpSpPr>
        <p:grpSpPr>
          <a:xfrm>
            <a:off x="2350400" y="2741615"/>
            <a:ext cx="5548387" cy="1689395"/>
            <a:chOff x="2005158" y="2772655"/>
            <a:chExt cx="6203622" cy="1901446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871160B0-3F57-4B45-AAD3-D256E982BFE4}"/>
                </a:ext>
              </a:extLst>
            </p:cNvPr>
            <p:cNvGrpSpPr/>
            <p:nvPr/>
          </p:nvGrpSpPr>
          <p:grpSpPr>
            <a:xfrm>
              <a:off x="2005158" y="2772655"/>
              <a:ext cx="337821" cy="1901446"/>
              <a:chOff x="2005158" y="2772655"/>
              <a:chExt cx="337821" cy="1901446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5EEC1725-EEF7-4D32-A398-00251F513B11}"/>
                  </a:ext>
                </a:extLst>
              </p:cNvPr>
              <p:cNvSpPr/>
              <p:nvPr/>
            </p:nvSpPr>
            <p:spPr>
              <a:xfrm>
                <a:off x="2174068" y="2772655"/>
                <a:ext cx="30711" cy="1548950"/>
              </a:xfrm>
              <a:custGeom>
                <a:avLst/>
                <a:gdLst>
                  <a:gd name="connsiteX0" fmla="*/ 0 w 30711"/>
                  <a:gd name="connsiteY0" fmla="*/ 1548950 h 1548950"/>
                  <a:gd name="connsiteX1" fmla="*/ 0 w 30711"/>
                  <a:gd name="connsiteY1" fmla="*/ 0 h 1548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711" h="1548950">
                    <a:moveTo>
                      <a:pt x="0" y="1548950"/>
                    </a:moveTo>
                    <a:lnTo>
                      <a:pt x="0" y="0"/>
                    </a:lnTo>
                  </a:path>
                </a:pathLst>
              </a:custGeom>
              <a:noFill/>
              <a:ln w="2456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6CB5BB4-E4B3-40FB-9F58-3D4320134835}"/>
                  </a:ext>
                </a:extLst>
              </p:cNvPr>
              <p:cNvSpPr txBox="1"/>
              <p:nvPr/>
            </p:nvSpPr>
            <p:spPr>
              <a:xfrm>
                <a:off x="1913718" y="4321863"/>
                <a:ext cx="520701" cy="397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3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871160B0-3F57-4B45-AAD3-D256E982BFE4}"/>
                </a:ext>
              </a:extLst>
            </p:cNvPr>
            <p:cNvGrpSpPr/>
            <p:nvPr/>
          </p:nvGrpSpPr>
          <p:grpSpPr>
            <a:xfrm>
              <a:off x="3070830" y="2772655"/>
              <a:ext cx="491376" cy="1901446"/>
              <a:chOff x="3070830" y="2772655"/>
              <a:chExt cx="491376" cy="1901446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D33F83A3-B8F4-41D2-BE56-C8333C9194F2}"/>
                  </a:ext>
                </a:extLst>
              </p:cNvPr>
              <p:cNvSpPr/>
              <p:nvPr/>
            </p:nvSpPr>
            <p:spPr>
              <a:xfrm>
                <a:off x="3316518" y="2772655"/>
                <a:ext cx="30711" cy="1548950"/>
              </a:xfrm>
              <a:custGeom>
                <a:avLst/>
                <a:gdLst>
                  <a:gd name="connsiteX0" fmla="*/ 0 w 30711"/>
                  <a:gd name="connsiteY0" fmla="*/ 1548950 h 1548950"/>
                  <a:gd name="connsiteX1" fmla="*/ 0 w 30711"/>
                  <a:gd name="connsiteY1" fmla="*/ 0 h 1548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711" h="1548950">
                    <a:moveTo>
                      <a:pt x="0" y="1548950"/>
                    </a:moveTo>
                    <a:lnTo>
                      <a:pt x="0" y="0"/>
                    </a:lnTo>
                  </a:path>
                </a:pathLst>
              </a:custGeom>
              <a:noFill/>
              <a:ln w="2456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93CCFEB-8179-4690-9363-8DFCD9168513}"/>
                  </a:ext>
                </a:extLst>
              </p:cNvPr>
              <p:cNvSpPr txBox="1"/>
              <p:nvPr/>
            </p:nvSpPr>
            <p:spPr>
              <a:xfrm>
                <a:off x="2979390" y="4321863"/>
                <a:ext cx="674256" cy="397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3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871160B0-3F57-4B45-AAD3-D256E982BFE4}"/>
                </a:ext>
              </a:extLst>
            </p:cNvPr>
            <p:cNvGrpSpPr/>
            <p:nvPr/>
          </p:nvGrpSpPr>
          <p:grpSpPr>
            <a:xfrm>
              <a:off x="4213279" y="2772655"/>
              <a:ext cx="491376" cy="1901446"/>
              <a:chOff x="4213279" y="2772655"/>
              <a:chExt cx="491376" cy="1901446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AE4BAAA7-0F17-433A-BD18-3586734A6BEE}"/>
                  </a:ext>
                </a:extLst>
              </p:cNvPr>
              <p:cNvSpPr/>
              <p:nvPr/>
            </p:nvSpPr>
            <p:spPr>
              <a:xfrm>
                <a:off x="4458967" y="2772655"/>
                <a:ext cx="30711" cy="1548950"/>
              </a:xfrm>
              <a:custGeom>
                <a:avLst/>
                <a:gdLst>
                  <a:gd name="connsiteX0" fmla="*/ 0 w 30711"/>
                  <a:gd name="connsiteY0" fmla="*/ 1548950 h 1548950"/>
                  <a:gd name="connsiteX1" fmla="*/ 0 w 30711"/>
                  <a:gd name="connsiteY1" fmla="*/ 0 h 1548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711" h="1548950">
                    <a:moveTo>
                      <a:pt x="0" y="1548950"/>
                    </a:moveTo>
                    <a:lnTo>
                      <a:pt x="0" y="0"/>
                    </a:lnTo>
                  </a:path>
                </a:pathLst>
              </a:custGeom>
              <a:noFill/>
              <a:ln w="2456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1F64D998-4CDE-4617-BA09-3A97A27D9FC5}"/>
                  </a:ext>
                </a:extLst>
              </p:cNvPr>
              <p:cNvSpPr txBox="1"/>
              <p:nvPr/>
            </p:nvSpPr>
            <p:spPr>
              <a:xfrm>
                <a:off x="4121839" y="4321863"/>
                <a:ext cx="674256" cy="397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3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871160B0-3F57-4B45-AAD3-D256E982BFE4}"/>
                </a:ext>
              </a:extLst>
            </p:cNvPr>
            <p:cNvGrpSpPr/>
            <p:nvPr/>
          </p:nvGrpSpPr>
          <p:grpSpPr>
            <a:xfrm>
              <a:off x="5355728" y="2772655"/>
              <a:ext cx="491376" cy="1901446"/>
              <a:chOff x="5355728" y="2772655"/>
              <a:chExt cx="491376" cy="1901446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8C79CFBC-0B1B-46E2-8E44-333E32E852F3}"/>
                  </a:ext>
                </a:extLst>
              </p:cNvPr>
              <p:cNvSpPr/>
              <p:nvPr/>
            </p:nvSpPr>
            <p:spPr>
              <a:xfrm>
                <a:off x="5601416" y="2772655"/>
                <a:ext cx="30711" cy="1548950"/>
              </a:xfrm>
              <a:custGeom>
                <a:avLst/>
                <a:gdLst>
                  <a:gd name="connsiteX0" fmla="*/ 0 w 30711"/>
                  <a:gd name="connsiteY0" fmla="*/ 1548950 h 1548950"/>
                  <a:gd name="connsiteX1" fmla="*/ 0 w 30711"/>
                  <a:gd name="connsiteY1" fmla="*/ 0 h 1548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711" h="1548950">
                    <a:moveTo>
                      <a:pt x="0" y="1548950"/>
                    </a:moveTo>
                    <a:lnTo>
                      <a:pt x="0" y="0"/>
                    </a:lnTo>
                  </a:path>
                </a:pathLst>
              </a:custGeom>
              <a:noFill/>
              <a:ln w="2456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461DEF6-A2A7-4FE1-92AC-A1C1025D33F0}"/>
                  </a:ext>
                </a:extLst>
              </p:cNvPr>
              <p:cNvSpPr txBox="1"/>
              <p:nvPr/>
            </p:nvSpPr>
            <p:spPr>
              <a:xfrm>
                <a:off x="5264288" y="4321863"/>
                <a:ext cx="674256" cy="397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3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871160B0-3F57-4B45-AAD3-D256E982BFE4}"/>
                </a:ext>
              </a:extLst>
            </p:cNvPr>
            <p:cNvGrpSpPr/>
            <p:nvPr/>
          </p:nvGrpSpPr>
          <p:grpSpPr>
            <a:xfrm>
              <a:off x="6498178" y="2772655"/>
              <a:ext cx="491376" cy="1901446"/>
              <a:chOff x="6498178" y="2772655"/>
              <a:chExt cx="491376" cy="1901446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8C164071-B133-4A18-9A88-FB877A65E9A8}"/>
                  </a:ext>
                </a:extLst>
              </p:cNvPr>
              <p:cNvSpPr/>
              <p:nvPr/>
            </p:nvSpPr>
            <p:spPr>
              <a:xfrm>
                <a:off x="6743866" y="2772655"/>
                <a:ext cx="30711" cy="1548950"/>
              </a:xfrm>
              <a:custGeom>
                <a:avLst/>
                <a:gdLst>
                  <a:gd name="connsiteX0" fmla="*/ 0 w 30711"/>
                  <a:gd name="connsiteY0" fmla="*/ 1548950 h 1548950"/>
                  <a:gd name="connsiteX1" fmla="*/ 0 w 30711"/>
                  <a:gd name="connsiteY1" fmla="*/ 0 h 1548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711" h="1548950">
                    <a:moveTo>
                      <a:pt x="0" y="1548950"/>
                    </a:moveTo>
                    <a:lnTo>
                      <a:pt x="0" y="0"/>
                    </a:lnTo>
                  </a:path>
                </a:pathLst>
              </a:custGeom>
              <a:noFill/>
              <a:ln w="2456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D443412-43CD-4028-BE12-A2C874DD4919}"/>
                  </a:ext>
                </a:extLst>
              </p:cNvPr>
              <p:cNvSpPr txBox="1"/>
              <p:nvPr/>
            </p:nvSpPr>
            <p:spPr>
              <a:xfrm>
                <a:off x="6406738" y="4321863"/>
                <a:ext cx="674256" cy="397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3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871160B0-3F57-4B45-AAD3-D256E982BFE4}"/>
                </a:ext>
              </a:extLst>
            </p:cNvPr>
            <p:cNvGrpSpPr/>
            <p:nvPr/>
          </p:nvGrpSpPr>
          <p:grpSpPr>
            <a:xfrm>
              <a:off x="7563850" y="2772655"/>
              <a:ext cx="644931" cy="1901446"/>
              <a:chOff x="7563850" y="2772655"/>
              <a:chExt cx="644931" cy="1901446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4006468C-4538-4A82-B00D-8B128B37AB65}"/>
                  </a:ext>
                </a:extLst>
              </p:cNvPr>
              <p:cNvSpPr/>
              <p:nvPr/>
            </p:nvSpPr>
            <p:spPr>
              <a:xfrm>
                <a:off x="7886315" y="2772655"/>
                <a:ext cx="30711" cy="1548950"/>
              </a:xfrm>
              <a:custGeom>
                <a:avLst/>
                <a:gdLst>
                  <a:gd name="connsiteX0" fmla="*/ 0 w 30711"/>
                  <a:gd name="connsiteY0" fmla="*/ 1548950 h 1548950"/>
                  <a:gd name="connsiteX1" fmla="*/ 0 w 30711"/>
                  <a:gd name="connsiteY1" fmla="*/ 0 h 15489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30711" h="1548950">
                    <a:moveTo>
                      <a:pt x="0" y="1548950"/>
                    </a:moveTo>
                    <a:lnTo>
                      <a:pt x="0" y="0"/>
                    </a:lnTo>
                  </a:path>
                </a:pathLst>
              </a:custGeom>
              <a:noFill/>
              <a:ln w="24566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9DCFAAB0-A497-456A-AC26-10BC02E1C653}"/>
                  </a:ext>
                </a:extLst>
              </p:cNvPr>
              <p:cNvSpPr txBox="1"/>
              <p:nvPr/>
            </p:nvSpPr>
            <p:spPr>
              <a:xfrm>
                <a:off x="7472410" y="4321863"/>
                <a:ext cx="827811" cy="3979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93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871160B0-3F57-4B45-AAD3-D256E982BFE4}"/>
              </a:ext>
            </a:extLst>
          </p:cNvPr>
          <p:cNvGrpSpPr/>
          <p:nvPr/>
        </p:nvGrpSpPr>
        <p:grpSpPr>
          <a:xfrm>
            <a:off x="1230351" y="2946025"/>
            <a:ext cx="1071223" cy="967391"/>
            <a:chOff x="868851" y="3002722"/>
            <a:chExt cx="1197729" cy="1088817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4F9645E1-C07E-48B7-9C9F-3A786DC8ACA8}"/>
                </a:ext>
              </a:extLst>
            </p:cNvPr>
            <p:cNvSpPr txBox="1"/>
            <p:nvPr/>
          </p:nvSpPr>
          <p:spPr>
            <a:xfrm>
              <a:off x="808122" y="3739301"/>
              <a:ext cx="1349898" cy="3979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33" spc="0" baseline="0" dirty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Employers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843A6AF4-D858-4377-8610-98413C63501D}"/>
                </a:ext>
              </a:extLst>
            </p:cNvPr>
            <p:cNvSpPr txBox="1"/>
            <p:nvPr/>
          </p:nvSpPr>
          <p:spPr>
            <a:xfrm>
              <a:off x="777411" y="2957002"/>
              <a:ext cx="1380609" cy="3979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33" spc="0" baseline="0" dirty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Academics</a:t>
              </a:r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36C581F6-43E9-4871-8C6F-0192DD68EBC8}"/>
              </a:ext>
            </a:extLst>
          </p:cNvPr>
          <p:cNvSpPr/>
          <p:nvPr/>
        </p:nvSpPr>
        <p:spPr>
          <a:xfrm>
            <a:off x="2501470" y="3499224"/>
            <a:ext cx="2815120" cy="556045"/>
          </a:xfrm>
          <a:custGeom>
            <a:avLst/>
            <a:gdLst>
              <a:gd name="connsiteX0" fmla="*/ 0 w 3147570"/>
              <a:gd name="connsiteY0" fmla="*/ 625840 h 625839"/>
              <a:gd name="connsiteX1" fmla="*/ 3147571 w 3147570"/>
              <a:gd name="connsiteY1" fmla="*/ 625840 h 625839"/>
              <a:gd name="connsiteX2" fmla="*/ 3147571 w 3147570"/>
              <a:gd name="connsiteY2" fmla="*/ 0 h 625839"/>
              <a:gd name="connsiteX3" fmla="*/ 0 w 3147570"/>
              <a:gd name="connsiteY3" fmla="*/ 0 h 62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47570" h="625839">
                <a:moveTo>
                  <a:pt x="0" y="625840"/>
                </a:moveTo>
                <a:lnTo>
                  <a:pt x="3147571" y="625840"/>
                </a:lnTo>
                <a:lnTo>
                  <a:pt x="314757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70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32504C1C-7349-49BC-A47F-96E8B0A1B932}"/>
              </a:ext>
            </a:extLst>
          </p:cNvPr>
          <p:cNvSpPr/>
          <p:nvPr/>
        </p:nvSpPr>
        <p:spPr>
          <a:xfrm>
            <a:off x="5316590" y="3499224"/>
            <a:ext cx="1407560" cy="556045"/>
          </a:xfrm>
          <a:custGeom>
            <a:avLst/>
            <a:gdLst>
              <a:gd name="connsiteX0" fmla="*/ 0 w 1573785"/>
              <a:gd name="connsiteY0" fmla="*/ 625840 h 625839"/>
              <a:gd name="connsiteX1" fmla="*/ 1573786 w 1573785"/>
              <a:gd name="connsiteY1" fmla="*/ 625840 h 625839"/>
              <a:gd name="connsiteX2" fmla="*/ 1573786 w 1573785"/>
              <a:gd name="connsiteY2" fmla="*/ 0 h 625839"/>
              <a:gd name="connsiteX3" fmla="*/ 0 w 1573785"/>
              <a:gd name="connsiteY3" fmla="*/ 0 h 62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73785" h="625839">
                <a:moveTo>
                  <a:pt x="0" y="625840"/>
                </a:moveTo>
                <a:lnTo>
                  <a:pt x="1573786" y="625840"/>
                </a:lnTo>
                <a:lnTo>
                  <a:pt x="1573786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70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0F5377DF-87E3-4ED0-B392-D7873B509C10}"/>
              </a:ext>
            </a:extLst>
          </p:cNvPr>
          <p:cNvSpPr/>
          <p:nvPr/>
        </p:nvSpPr>
        <p:spPr>
          <a:xfrm>
            <a:off x="6724151" y="3499224"/>
            <a:ext cx="521300" cy="556045"/>
          </a:xfrm>
          <a:custGeom>
            <a:avLst/>
            <a:gdLst>
              <a:gd name="connsiteX0" fmla="*/ 0 w 582863"/>
              <a:gd name="connsiteY0" fmla="*/ 625840 h 625839"/>
              <a:gd name="connsiteX1" fmla="*/ 582864 w 582863"/>
              <a:gd name="connsiteY1" fmla="*/ 625840 h 625839"/>
              <a:gd name="connsiteX2" fmla="*/ 582864 w 582863"/>
              <a:gd name="connsiteY2" fmla="*/ 0 h 625839"/>
              <a:gd name="connsiteX3" fmla="*/ 0 w 582863"/>
              <a:gd name="connsiteY3" fmla="*/ 0 h 62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2863" h="625839">
                <a:moveTo>
                  <a:pt x="0" y="625840"/>
                </a:moveTo>
                <a:lnTo>
                  <a:pt x="582864" y="625840"/>
                </a:lnTo>
                <a:lnTo>
                  <a:pt x="582864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70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A2007F4F-92C0-4A31-92C8-1722B54F4935}"/>
              </a:ext>
            </a:extLst>
          </p:cNvPr>
          <p:cNvSpPr/>
          <p:nvPr/>
        </p:nvSpPr>
        <p:spPr>
          <a:xfrm>
            <a:off x="7245451" y="3499224"/>
            <a:ext cx="156398" cy="556045"/>
          </a:xfrm>
          <a:custGeom>
            <a:avLst/>
            <a:gdLst>
              <a:gd name="connsiteX0" fmla="*/ 0 w 174868"/>
              <a:gd name="connsiteY0" fmla="*/ 625840 h 625839"/>
              <a:gd name="connsiteX1" fmla="*/ 174868 w 174868"/>
              <a:gd name="connsiteY1" fmla="*/ 625840 h 625839"/>
              <a:gd name="connsiteX2" fmla="*/ 174868 w 174868"/>
              <a:gd name="connsiteY2" fmla="*/ 0 h 625839"/>
              <a:gd name="connsiteX3" fmla="*/ 0 w 174868"/>
              <a:gd name="connsiteY3" fmla="*/ 0 h 62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4868" h="625839">
                <a:moveTo>
                  <a:pt x="0" y="625840"/>
                </a:moveTo>
                <a:lnTo>
                  <a:pt x="174868" y="625840"/>
                </a:lnTo>
                <a:lnTo>
                  <a:pt x="174868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70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89A72FF6-C2EF-4F96-9613-EEE5DA6D70EC}"/>
              </a:ext>
            </a:extLst>
          </p:cNvPr>
          <p:cNvSpPr/>
          <p:nvPr/>
        </p:nvSpPr>
        <p:spPr>
          <a:xfrm>
            <a:off x="7401850" y="3499224"/>
            <a:ext cx="208532" cy="556045"/>
          </a:xfrm>
          <a:custGeom>
            <a:avLst/>
            <a:gdLst>
              <a:gd name="connsiteX0" fmla="*/ 0 w 233158"/>
              <a:gd name="connsiteY0" fmla="*/ 625840 h 625839"/>
              <a:gd name="connsiteX1" fmla="*/ 233158 w 233158"/>
              <a:gd name="connsiteY1" fmla="*/ 625840 h 625839"/>
              <a:gd name="connsiteX2" fmla="*/ 233158 w 233158"/>
              <a:gd name="connsiteY2" fmla="*/ 0 h 625839"/>
              <a:gd name="connsiteX3" fmla="*/ 0 w 233158"/>
              <a:gd name="connsiteY3" fmla="*/ 0 h 62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3158" h="625839">
                <a:moveTo>
                  <a:pt x="0" y="625840"/>
                </a:moveTo>
                <a:lnTo>
                  <a:pt x="233158" y="625840"/>
                </a:lnTo>
                <a:lnTo>
                  <a:pt x="233158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70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BF6208E2-87B2-4409-8C74-19AD67487A76}"/>
              </a:ext>
            </a:extLst>
          </p:cNvPr>
          <p:cNvSpPr/>
          <p:nvPr/>
        </p:nvSpPr>
        <p:spPr>
          <a:xfrm>
            <a:off x="2501470" y="2804168"/>
            <a:ext cx="3420745" cy="556045"/>
          </a:xfrm>
          <a:custGeom>
            <a:avLst/>
            <a:gdLst>
              <a:gd name="connsiteX0" fmla="*/ 0 w 3824717"/>
              <a:gd name="connsiteY0" fmla="*/ 625840 h 625839"/>
              <a:gd name="connsiteX1" fmla="*/ 3824718 w 3824717"/>
              <a:gd name="connsiteY1" fmla="*/ 625840 h 625839"/>
              <a:gd name="connsiteX2" fmla="*/ 3824718 w 3824717"/>
              <a:gd name="connsiteY2" fmla="*/ 0 h 625839"/>
              <a:gd name="connsiteX3" fmla="*/ 0 w 3824717"/>
              <a:gd name="connsiteY3" fmla="*/ 0 h 62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24717" h="625839">
                <a:moveTo>
                  <a:pt x="0" y="625840"/>
                </a:moveTo>
                <a:lnTo>
                  <a:pt x="3824718" y="625840"/>
                </a:lnTo>
                <a:lnTo>
                  <a:pt x="3824718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3070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0BD116A6-1686-419C-BE0C-B1B01C79F257}"/>
              </a:ext>
            </a:extLst>
          </p:cNvPr>
          <p:cNvSpPr/>
          <p:nvPr/>
        </p:nvSpPr>
        <p:spPr>
          <a:xfrm>
            <a:off x="5922216" y="2804168"/>
            <a:ext cx="1229105" cy="556045"/>
          </a:xfrm>
          <a:custGeom>
            <a:avLst/>
            <a:gdLst>
              <a:gd name="connsiteX0" fmla="*/ 0 w 1374256"/>
              <a:gd name="connsiteY0" fmla="*/ 625840 h 625839"/>
              <a:gd name="connsiteX1" fmla="*/ 1374256 w 1374256"/>
              <a:gd name="connsiteY1" fmla="*/ 625840 h 625839"/>
              <a:gd name="connsiteX2" fmla="*/ 1374256 w 1374256"/>
              <a:gd name="connsiteY2" fmla="*/ 0 h 625839"/>
              <a:gd name="connsiteX3" fmla="*/ 0 w 1374256"/>
              <a:gd name="connsiteY3" fmla="*/ 0 h 62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4256" h="625839">
                <a:moveTo>
                  <a:pt x="0" y="625840"/>
                </a:moveTo>
                <a:lnTo>
                  <a:pt x="1374256" y="625840"/>
                </a:lnTo>
                <a:lnTo>
                  <a:pt x="1374256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3070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6C64F99E-0468-44A6-9243-AEC0AD1F113D}"/>
              </a:ext>
            </a:extLst>
          </p:cNvPr>
          <p:cNvSpPr/>
          <p:nvPr/>
        </p:nvSpPr>
        <p:spPr>
          <a:xfrm>
            <a:off x="7151321" y="2804168"/>
            <a:ext cx="192518" cy="556045"/>
          </a:xfrm>
          <a:custGeom>
            <a:avLst/>
            <a:gdLst>
              <a:gd name="connsiteX0" fmla="*/ 0 w 215253"/>
              <a:gd name="connsiteY0" fmla="*/ 625840 h 625839"/>
              <a:gd name="connsiteX1" fmla="*/ 215253 w 215253"/>
              <a:gd name="connsiteY1" fmla="*/ 625840 h 625839"/>
              <a:gd name="connsiteX2" fmla="*/ 215253 w 215253"/>
              <a:gd name="connsiteY2" fmla="*/ 0 h 625839"/>
              <a:gd name="connsiteX3" fmla="*/ 0 w 215253"/>
              <a:gd name="connsiteY3" fmla="*/ 0 h 62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5253" h="625839">
                <a:moveTo>
                  <a:pt x="0" y="625840"/>
                </a:moveTo>
                <a:lnTo>
                  <a:pt x="215253" y="625840"/>
                </a:lnTo>
                <a:lnTo>
                  <a:pt x="215253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3070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B61A7182-EE3B-4E56-81A8-A15DF79E5B9A}"/>
              </a:ext>
            </a:extLst>
          </p:cNvPr>
          <p:cNvSpPr/>
          <p:nvPr/>
        </p:nvSpPr>
        <p:spPr>
          <a:xfrm>
            <a:off x="7343839" y="2804168"/>
            <a:ext cx="44414" cy="556045"/>
          </a:xfrm>
          <a:custGeom>
            <a:avLst/>
            <a:gdLst>
              <a:gd name="connsiteX0" fmla="*/ 0 w 49659"/>
              <a:gd name="connsiteY0" fmla="*/ 625840 h 625839"/>
              <a:gd name="connsiteX1" fmla="*/ 49660 w 49659"/>
              <a:gd name="connsiteY1" fmla="*/ 625840 h 625839"/>
              <a:gd name="connsiteX2" fmla="*/ 49660 w 49659"/>
              <a:gd name="connsiteY2" fmla="*/ 0 h 625839"/>
              <a:gd name="connsiteX3" fmla="*/ 0 w 49659"/>
              <a:gd name="connsiteY3" fmla="*/ 0 h 62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659" h="625839">
                <a:moveTo>
                  <a:pt x="0" y="625840"/>
                </a:moveTo>
                <a:lnTo>
                  <a:pt x="49660" y="625840"/>
                </a:lnTo>
                <a:lnTo>
                  <a:pt x="49660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3070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B521ED53-8262-42D1-83C6-9D58996A9422}"/>
              </a:ext>
            </a:extLst>
          </p:cNvPr>
          <p:cNvSpPr/>
          <p:nvPr/>
        </p:nvSpPr>
        <p:spPr>
          <a:xfrm>
            <a:off x="7388254" y="2804168"/>
            <a:ext cx="222128" cy="556045"/>
          </a:xfrm>
          <a:custGeom>
            <a:avLst/>
            <a:gdLst>
              <a:gd name="connsiteX0" fmla="*/ 0 w 248360"/>
              <a:gd name="connsiteY0" fmla="*/ 625840 h 625839"/>
              <a:gd name="connsiteX1" fmla="*/ 248360 w 248360"/>
              <a:gd name="connsiteY1" fmla="*/ 625840 h 625839"/>
              <a:gd name="connsiteX2" fmla="*/ 248360 w 248360"/>
              <a:gd name="connsiteY2" fmla="*/ 0 h 625839"/>
              <a:gd name="connsiteX3" fmla="*/ 0 w 248360"/>
              <a:gd name="connsiteY3" fmla="*/ 0 h 625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8360" h="625839">
                <a:moveTo>
                  <a:pt x="0" y="625840"/>
                </a:moveTo>
                <a:lnTo>
                  <a:pt x="248360" y="625840"/>
                </a:lnTo>
                <a:lnTo>
                  <a:pt x="248360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3070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CCFEBD4F-516F-4A14-BB22-7B0A62E2C0A0}"/>
              </a:ext>
            </a:extLst>
          </p:cNvPr>
          <p:cNvSpPr/>
          <p:nvPr/>
        </p:nvSpPr>
        <p:spPr>
          <a:xfrm>
            <a:off x="2501470" y="2741615"/>
            <a:ext cx="27467" cy="1376210"/>
          </a:xfrm>
          <a:custGeom>
            <a:avLst/>
            <a:gdLst>
              <a:gd name="connsiteX0" fmla="*/ 0 w 30711"/>
              <a:gd name="connsiteY0" fmla="*/ 1548950 h 1548950"/>
              <a:gd name="connsiteX1" fmla="*/ 0 w 30711"/>
              <a:gd name="connsiteY1" fmla="*/ 0 h 154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711" h="1548950">
                <a:moveTo>
                  <a:pt x="0" y="1548950"/>
                </a:moveTo>
                <a:lnTo>
                  <a:pt x="0" y="0"/>
                </a:lnTo>
              </a:path>
            </a:pathLst>
          </a:custGeom>
          <a:noFill/>
          <a:ln w="3070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B847BF48-D895-4A49-BC3C-EDCCBB47FC8C}"/>
              </a:ext>
            </a:extLst>
          </p:cNvPr>
          <p:cNvSpPr/>
          <p:nvPr/>
        </p:nvSpPr>
        <p:spPr>
          <a:xfrm>
            <a:off x="7610381" y="2741615"/>
            <a:ext cx="27467" cy="1376210"/>
          </a:xfrm>
          <a:custGeom>
            <a:avLst/>
            <a:gdLst>
              <a:gd name="connsiteX0" fmla="*/ 0 w 30711"/>
              <a:gd name="connsiteY0" fmla="*/ 1548950 h 1548950"/>
              <a:gd name="connsiteX1" fmla="*/ 0 w 30711"/>
              <a:gd name="connsiteY1" fmla="*/ 0 h 1548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0711" h="1548950">
                <a:moveTo>
                  <a:pt x="0" y="1548950"/>
                </a:moveTo>
                <a:lnTo>
                  <a:pt x="0" y="0"/>
                </a:lnTo>
              </a:path>
            </a:pathLst>
          </a:custGeom>
          <a:noFill/>
          <a:ln w="3070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FB33CAC7-1C0F-4A26-A1E9-4B9DF0E7C85B}"/>
              </a:ext>
            </a:extLst>
          </p:cNvPr>
          <p:cNvSpPr/>
          <p:nvPr/>
        </p:nvSpPr>
        <p:spPr>
          <a:xfrm>
            <a:off x="2501470" y="4117825"/>
            <a:ext cx="5108911" cy="27233"/>
          </a:xfrm>
          <a:custGeom>
            <a:avLst/>
            <a:gdLst>
              <a:gd name="connsiteX0" fmla="*/ 0 w 5712246"/>
              <a:gd name="connsiteY0" fmla="*/ 0 h 30651"/>
              <a:gd name="connsiteX1" fmla="*/ 5712247 w 5712246"/>
              <a:gd name="connsiteY1" fmla="*/ 0 h 30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12246" h="30651">
                <a:moveTo>
                  <a:pt x="0" y="0"/>
                </a:moveTo>
                <a:lnTo>
                  <a:pt x="5712247" y="0"/>
                </a:lnTo>
              </a:path>
            </a:pathLst>
          </a:custGeom>
          <a:noFill/>
          <a:ln w="3070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DAFE2E46-141E-41ED-9EAF-1FF01223F33E}"/>
              </a:ext>
            </a:extLst>
          </p:cNvPr>
          <p:cNvSpPr/>
          <p:nvPr/>
        </p:nvSpPr>
        <p:spPr>
          <a:xfrm>
            <a:off x="2501470" y="2741615"/>
            <a:ext cx="5108911" cy="27233"/>
          </a:xfrm>
          <a:custGeom>
            <a:avLst/>
            <a:gdLst>
              <a:gd name="connsiteX0" fmla="*/ 0 w 5712246"/>
              <a:gd name="connsiteY0" fmla="*/ 0 h 30651"/>
              <a:gd name="connsiteX1" fmla="*/ 5712247 w 5712246"/>
              <a:gd name="connsiteY1" fmla="*/ 0 h 30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712246" h="30651">
                <a:moveTo>
                  <a:pt x="0" y="0"/>
                </a:moveTo>
                <a:lnTo>
                  <a:pt x="5712247" y="0"/>
                </a:lnTo>
              </a:path>
            </a:pathLst>
          </a:custGeom>
          <a:noFill/>
          <a:ln w="30708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3" name="Graphic 3">
            <a:extLst>
              <a:ext uri="{FF2B5EF4-FFF2-40B4-BE49-F238E27FC236}">
                <a16:creationId xmlns:a16="http://schemas.microsoft.com/office/drawing/2014/main" id="{871160B0-3F57-4B45-AAD3-D256E982BFE4}"/>
              </a:ext>
            </a:extLst>
          </p:cNvPr>
          <p:cNvGrpSpPr/>
          <p:nvPr/>
        </p:nvGrpSpPr>
        <p:grpSpPr>
          <a:xfrm>
            <a:off x="363265" y="4781421"/>
            <a:ext cx="8417470" cy="272335"/>
            <a:chOff x="-216647" y="4732738"/>
            <a:chExt cx="9411528" cy="306518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D25EFC30-4610-450E-B163-C934E01EAAAC}"/>
                </a:ext>
              </a:extLst>
            </p:cNvPr>
            <p:cNvSpPr/>
            <p:nvPr/>
          </p:nvSpPr>
          <p:spPr>
            <a:xfrm>
              <a:off x="-216647" y="4806303"/>
              <a:ext cx="491375" cy="171650"/>
            </a:xfrm>
            <a:custGeom>
              <a:avLst/>
              <a:gdLst>
                <a:gd name="connsiteX0" fmla="*/ 0 w 491375"/>
                <a:gd name="connsiteY0" fmla="*/ 171650 h 171650"/>
                <a:gd name="connsiteX1" fmla="*/ 491375 w 491375"/>
                <a:gd name="connsiteY1" fmla="*/ 171650 h 171650"/>
                <a:gd name="connsiteX2" fmla="*/ 491375 w 491375"/>
                <a:gd name="connsiteY2" fmla="*/ 0 h 171650"/>
                <a:gd name="connsiteX3" fmla="*/ 0 w 491375"/>
                <a:gd name="connsiteY3" fmla="*/ 0 h 17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375" h="171650">
                  <a:moveTo>
                    <a:pt x="0" y="171650"/>
                  </a:moveTo>
                  <a:lnTo>
                    <a:pt x="491375" y="171650"/>
                  </a:lnTo>
                  <a:lnTo>
                    <a:pt x="49137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3070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5EAF35B2-3736-40C1-8F89-A02D107939F5}"/>
                </a:ext>
              </a:extLst>
            </p:cNvPr>
            <p:cNvSpPr txBox="1"/>
            <p:nvPr/>
          </p:nvSpPr>
          <p:spPr>
            <a:xfrm>
              <a:off x="379837" y="4687018"/>
              <a:ext cx="2025540" cy="3979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3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Very important 1</a:t>
              </a: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6D1C6AF5-50D7-4528-8288-B7779325E56A}"/>
                </a:ext>
              </a:extLst>
            </p:cNvPr>
            <p:cNvSpPr/>
            <p:nvPr/>
          </p:nvSpPr>
          <p:spPr>
            <a:xfrm>
              <a:off x="2773913" y="4806303"/>
              <a:ext cx="491376" cy="171650"/>
            </a:xfrm>
            <a:custGeom>
              <a:avLst/>
              <a:gdLst>
                <a:gd name="connsiteX0" fmla="*/ 0 w 491376"/>
                <a:gd name="connsiteY0" fmla="*/ 171650 h 171650"/>
                <a:gd name="connsiteX1" fmla="*/ 491376 w 491376"/>
                <a:gd name="connsiteY1" fmla="*/ 171650 h 171650"/>
                <a:gd name="connsiteX2" fmla="*/ 491376 w 491376"/>
                <a:gd name="connsiteY2" fmla="*/ 0 h 171650"/>
                <a:gd name="connsiteX3" fmla="*/ 0 w 491376"/>
                <a:gd name="connsiteY3" fmla="*/ 0 h 17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376" h="171650">
                  <a:moveTo>
                    <a:pt x="0" y="171650"/>
                  </a:moveTo>
                  <a:lnTo>
                    <a:pt x="491376" y="171650"/>
                  </a:lnTo>
                  <a:lnTo>
                    <a:pt x="49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3070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57DC2470-40FD-4CE8-AF61-B8DA82A89764}"/>
                </a:ext>
              </a:extLst>
            </p:cNvPr>
            <p:cNvSpPr txBox="1"/>
            <p:nvPr/>
          </p:nvSpPr>
          <p:spPr>
            <a:xfrm>
              <a:off x="3370399" y="4687018"/>
              <a:ext cx="336435" cy="3979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3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3BA0BB73-1C8F-44A2-8025-C4C64814C315}"/>
                </a:ext>
              </a:extLst>
            </p:cNvPr>
            <p:cNvSpPr/>
            <p:nvPr/>
          </p:nvSpPr>
          <p:spPr>
            <a:xfrm>
              <a:off x="4091172" y="4806303"/>
              <a:ext cx="491376" cy="171650"/>
            </a:xfrm>
            <a:custGeom>
              <a:avLst/>
              <a:gdLst>
                <a:gd name="connsiteX0" fmla="*/ 0 w 491376"/>
                <a:gd name="connsiteY0" fmla="*/ 171650 h 171650"/>
                <a:gd name="connsiteX1" fmla="*/ 491376 w 491376"/>
                <a:gd name="connsiteY1" fmla="*/ 171650 h 171650"/>
                <a:gd name="connsiteX2" fmla="*/ 491376 w 491376"/>
                <a:gd name="connsiteY2" fmla="*/ 0 h 171650"/>
                <a:gd name="connsiteX3" fmla="*/ 0 w 491376"/>
                <a:gd name="connsiteY3" fmla="*/ 0 h 17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376" h="171650">
                  <a:moveTo>
                    <a:pt x="0" y="171650"/>
                  </a:moveTo>
                  <a:lnTo>
                    <a:pt x="491376" y="171650"/>
                  </a:lnTo>
                  <a:lnTo>
                    <a:pt x="49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3070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DEC9D77F-E8E4-4FB5-97F9-7E1F601FE85E}"/>
                </a:ext>
              </a:extLst>
            </p:cNvPr>
            <p:cNvSpPr txBox="1"/>
            <p:nvPr/>
          </p:nvSpPr>
          <p:spPr>
            <a:xfrm>
              <a:off x="4687658" y="4687018"/>
              <a:ext cx="336435" cy="3979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3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74C6FDB0-0A23-4DF3-B492-C665AC702388}"/>
                </a:ext>
              </a:extLst>
            </p:cNvPr>
            <p:cNvSpPr/>
            <p:nvPr/>
          </p:nvSpPr>
          <p:spPr>
            <a:xfrm>
              <a:off x="5408459" y="4806303"/>
              <a:ext cx="491376" cy="171650"/>
            </a:xfrm>
            <a:custGeom>
              <a:avLst/>
              <a:gdLst>
                <a:gd name="connsiteX0" fmla="*/ 0 w 491376"/>
                <a:gd name="connsiteY0" fmla="*/ 171650 h 171650"/>
                <a:gd name="connsiteX1" fmla="*/ 491376 w 491376"/>
                <a:gd name="connsiteY1" fmla="*/ 171650 h 171650"/>
                <a:gd name="connsiteX2" fmla="*/ 491376 w 491376"/>
                <a:gd name="connsiteY2" fmla="*/ 0 h 171650"/>
                <a:gd name="connsiteX3" fmla="*/ 0 w 491376"/>
                <a:gd name="connsiteY3" fmla="*/ 0 h 17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376" h="171650">
                  <a:moveTo>
                    <a:pt x="0" y="171650"/>
                  </a:moveTo>
                  <a:lnTo>
                    <a:pt x="491376" y="171650"/>
                  </a:lnTo>
                  <a:lnTo>
                    <a:pt x="49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3070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F07A4403-CC52-40CB-B06F-7849EC56ACD3}"/>
                </a:ext>
              </a:extLst>
            </p:cNvPr>
            <p:cNvSpPr txBox="1"/>
            <p:nvPr/>
          </p:nvSpPr>
          <p:spPr>
            <a:xfrm>
              <a:off x="6004945" y="4687018"/>
              <a:ext cx="336435" cy="3979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3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FC1E29C8-F97E-4D1A-91AC-C74EE678DA4D}"/>
                </a:ext>
              </a:extLst>
            </p:cNvPr>
            <p:cNvSpPr/>
            <p:nvPr/>
          </p:nvSpPr>
          <p:spPr>
            <a:xfrm>
              <a:off x="6725715" y="4806303"/>
              <a:ext cx="491376" cy="171650"/>
            </a:xfrm>
            <a:custGeom>
              <a:avLst/>
              <a:gdLst>
                <a:gd name="connsiteX0" fmla="*/ 0 w 491376"/>
                <a:gd name="connsiteY0" fmla="*/ 171650 h 171650"/>
                <a:gd name="connsiteX1" fmla="*/ 491376 w 491376"/>
                <a:gd name="connsiteY1" fmla="*/ 171650 h 171650"/>
                <a:gd name="connsiteX2" fmla="*/ 491376 w 491376"/>
                <a:gd name="connsiteY2" fmla="*/ 0 h 171650"/>
                <a:gd name="connsiteX3" fmla="*/ 0 w 491376"/>
                <a:gd name="connsiteY3" fmla="*/ 0 h 171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1376" h="171650">
                  <a:moveTo>
                    <a:pt x="0" y="171650"/>
                  </a:moveTo>
                  <a:lnTo>
                    <a:pt x="491376" y="171650"/>
                  </a:lnTo>
                  <a:lnTo>
                    <a:pt x="4913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30708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9B05B40-F977-4AD3-BC07-88C37821481A}"/>
                </a:ext>
              </a:extLst>
            </p:cNvPr>
            <p:cNvSpPr txBox="1"/>
            <p:nvPr/>
          </p:nvSpPr>
          <p:spPr>
            <a:xfrm>
              <a:off x="7322202" y="4687018"/>
              <a:ext cx="1964118" cy="39795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93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DFB618B-C924-41F6-826F-5F8A6D56512E}">
  <ds:schemaRefs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6f9e58f7-d1e4-4b3c-85fb-268101084292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3ff2fa63-d22b-4bb2-9a0e-763a487e02e4"/>
  </ds:schemaRefs>
</ds:datastoreItem>
</file>

<file path=customXml/itemProps2.xml><?xml version="1.0" encoding="utf-8"?>
<ds:datastoreItem xmlns:ds="http://schemas.openxmlformats.org/officeDocument/2006/customXml" ds:itemID="{8E945BC0-DA2F-4EE6-9013-7FC61CE9D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6EC3D8F-A5B7-420A-94F8-0149DCAC2C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fig-A-36</Template>
  <TotalTime>87</TotalTime>
  <Words>39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Communicate Effectively Importance of skill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Communicate Effectively Importance of skill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2021-02-25T00:48:26Z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