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5A2780-7147-47B9-AB90-1064919AE3BB}" v="7" dt="2021-02-25T00:46:22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D45A2780-7147-47B9-AB90-1064919AE3BB}"/>
    <pc:docChg chg="custSel modSld">
      <pc:chgData name="Christopher Keane" userId="2677a39a-78fe-4da0-ac2a-39406820a4c7" providerId="ADAL" clId="{D45A2780-7147-47B9-AB90-1064919AE3BB}" dt="2021-02-25T00:46:08.970" v="23" actId="1036"/>
      <pc:docMkLst>
        <pc:docMk/>
      </pc:docMkLst>
      <pc:sldChg chg="addSp delSp modSp mod">
        <pc:chgData name="Christopher Keane" userId="2677a39a-78fe-4da0-ac2a-39406820a4c7" providerId="ADAL" clId="{D45A2780-7147-47B9-AB90-1064919AE3BB}" dt="2021-02-25T00:46:08.970" v="23" actId="1036"/>
        <pc:sldMkLst>
          <pc:docMk/>
          <pc:sldMk cId="0" sldId="256"/>
        </pc:sldMkLst>
        <pc:spChg chg="mod">
          <ac:chgData name="Christopher Keane" userId="2677a39a-78fe-4da0-ac2a-39406820a4c7" providerId="ADAL" clId="{D45A2780-7147-47B9-AB90-1064919AE3BB}" dt="2021-02-25T00:45:04.49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" creationId="{EE1CAC67-7111-45C8-A30A-2494DF8C8F92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9" creationId="{C5B4AC7C-960A-4BAD-83F3-5DDB8C38C731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0" creationId="{1C45D562-231E-4FA9-B70B-95E9E7011D08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2" creationId="{E63AADF6-367F-4DC2-9A0F-F2ED88C93BC1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3" creationId="{87EA5161-C9A1-4444-A9A9-E8B85A9279F1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5" creationId="{E7A6A920-73AB-4A89-ACC2-514715FFB19F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6" creationId="{5A1ACE16-4971-4982-BB61-B4E1C487EC78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8" creationId="{D378B542-F525-4BB3-BC23-A52A7367AA02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19" creationId="{37669D1C-786F-474D-B551-6864BA544763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1" creationId="{D083BB42-52E1-4702-94F3-7F7F295EA3D3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2" creationId="{9B9E670E-D9BD-4FD2-969A-33BAB55EDC84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4" creationId="{9A20D231-1C76-4263-A0EA-A756A44B39CB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5" creationId="{DF2A0270-E1A8-4717-A55A-A6812482A1AE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7" creationId="{9D8BD958-080D-48CB-BB03-31335CF1BD3F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8" creationId="{A7C248FA-29C3-4133-9757-29229DAC682D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29" creationId="{409E1A08-760B-45A6-98B5-B6485B2A5724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0" creationId="{5E223390-FF4F-4F6A-82EA-973A6B09C6A3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1" creationId="{4C633FD3-7455-4338-B5D6-4D2661A73ECF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2" creationId="{F6F310F2-D404-413B-A9AC-58053C8F9B76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3" creationId="{BF10ACBF-6D3E-4E2E-B798-F06F54575DA0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4" creationId="{2AD8EB73-EC4D-46CE-9227-9018EDB4650E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5" creationId="{2D4FB895-6513-4B76-A835-061C77A8D079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6" creationId="{85FB32F1-C847-45BE-ABD1-8E14452B80A6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7" creationId="{E5A6D609-8E20-4E72-A74A-7CD0AD14137C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8" creationId="{5F525A27-831E-430A-B9A5-86E86CC47D55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39" creationId="{D06C3075-8C39-442F-9EA1-FB1375A2CE91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0" creationId="{8FC018AC-6641-42C4-8EEA-A129CF105147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1" creationId="{6D00656C-9921-4CD9-9228-B73DFEFEBF2F}"/>
          </ac:spMkLst>
        </pc:spChg>
        <pc:spChg chg="mod topLvl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2" creationId="{C6168F39-3F16-48AB-96B6-6BCB209EAC42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4" creationId="{8922101D-4C03-4FCA-A2BA-685289B377D0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5" creationId="{3A012273-080D-47DC-BDEF-A344D54C991E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6" creationId="{1904E66D-31C0-4611-BA12-D36928729DC9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7" creationId="{61D5AE59-C30E-4450-8B92-037D57928E01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8" creationId="{EF635F2C-5448-4DC6-8A78-A5DA26001DD0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49" creationId="{1CFB7910-4452-4A2F-A9A0-CC8F6E47FF07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0" creationId="{9EAE74BF-4CBA-4F75-B7E4-D7B0B75B743E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1" creationId="{D13B3678-1AAA-41F3-A85B-1DA3B7B0F893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2" creationId="{73F6E9E4-BBF9-4D61-B746-2E370A4399CC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3" creationId="{04D25002-B47F-4ABA-95D0-B86AF8FC4A62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5" creationId="{F7052F57-3990-4A45-8CB8-128DFAEB84D6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6" creationId="{A8153764-32E4-4C6C-9F37-972031B6E329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7" creationId="{94EEBE45-45FC-4E80-BDD9-70E09329CC53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8" creationId="{9F7F2F5F-D9F0-432C-A486-D17FD72BF776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59" creationId="{046FE7E6-86DC-4DCC-A61D-E7715317B475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0" creationId="{A7A6FE09-1D05-4D70-BD2B-14F9EF6AEA84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1" creationId="{444BAB6E-CE58-4B31-A17B-F8BD66880FDA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2" creationId="{152C4F05-7F4B-4FA1-8587-2FD9048D3698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3" creationId="{6D2764FC-7176-4863-94CD-7F2AF7CEB63C}"/>
          </ac:spMkLst>
        </pc:spChg>
        <pc:spChg chg="mod">
          <ac:chgData name="Christopher Keane" userId="2677a39a-78fe-4da0-ac2a-39406820a4c7" providerId="ADAL" clId="{D45A2780-7147-47B9-AB90-1064919AE3BB}" dt="2021-02-25T00:46:00.489" v="5" actId="165"/>
          <ac:spMkLst>
            <pc:docMk/>
            <pc:sldMk cId="0" sldId="256"/>
            <ac:spMk id="64" creationId="{35EFC8AF-D011-4EBC-A257-864E3F212190}"/>
          </ac:spMkLst>
        </pc:spChg>
        <pc:grpChg chg="del 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5" creationId="{8780221D-0256-413C-A4DF-01D0652E02A3}"/>
          </ac:grpSpMkLst>
        </pc:grpChg>
        <pc:grpChg chg="mod topLvl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7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8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11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14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17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20" creationId="{8780221D-0256-413C-A4DF-01D0652E02A3}"/>
          </ac:grpSpMkLst>
        </pc:grpChg>
        <pc:grpChg chg="mod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23" creationId="{8780221D-0256-413C-A4DF-01D0652E02A3}"/>
          </ac:grpSpMkLst>
        </pc:grpChg>
        <pc:grpChg chg="mod topLvl">
          <ac:chgData name="Christopher Keane" userId="2677a39a-78fe-4da0-ac2a-39406820a4c7" providerId="ADAL" clId="{D45A2780-7147-47B9-AB90-1064919AE3BB}" dt="2021-02-25T00:46:00.489" v="5" actId="165"/>
          <ac:grpSpMkLst>
            <pc:docMk/>
            <pc:sldMk cId="0" sldId="256"/>
            <ac:grpSpMk id="26" creationId="{8780221D-0256-413C-A4DF-01D0652E02A3}"/>
          </ac:grpSpMkLst>
        </pc:grpChg>
        <pc:grpChg chg="mod topLvl">
          <ac:chgData name="Christopher Keane" userId="2677a39a-78fe-4da0-ac2a-39406820a4c7" providerId="ADAL" clId="{D45A2780-7147-47B9-AB90-1064919AE3BB}" dt="2021-02-25T00:46:08.970" v="23" actId="1036"/>
          <ac:grpSpMkLst>
            <pc:docMk/>
            <pc:sldMk cId="0" sldId="256"/>
            <ac:grpSpMk id="43" creationId="{8780221D-0256-413C-A4DF-01D0652E02A3}"/>
          </ac:grpSpMkLst>
        </pc:grpChg>
        <pc:grpChg chg="del mod topLvl">
          <ac:chgData name="Christopher Keane" userId="2677a39a-78fe-4da0-ac2a-39406820a4c7" providerId="ADAL" clId="{D45A2780-7147-47B9-AB90-1064919AE3BB}" dt="2021-02-25T00:46:06.586" v="7" actId="478"/>
          <ac:grpSpMkLst>
            <pc:docMk/>
            <pc:sldMk cId="0" sldId="256"/>
            <ac:grpSpMk id="54" creationId="{8780221D-0256-413C-A4DF-01D0652E02A3}"/>
          </ac:grpSpMkLst>
        </pc:grpChg>
        <pc:picChg chg="add del mod">
          <ac:chgData name="Christopher Keane" userId="2677a39a-78fe-4da0-ac2a-39406820a4c7" providerId="ADAL" clId="{D45A2780-7147-47B9-AB90-1064919AE3BB}" dt="2021-02-25T00:45:56.112" v="4" actId="27803"/>
          <ac:picMkLst>
            <pc:docMk/>
            <pc:sldMk cId="0" sldId="256"/>
            <ac:picMk id="4" creationId="{8780221D-0256-413C-A4DF-01D0652E02A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21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A-25</a:t>
            </a:r>
          </a:p>
          <a:p>
            <a:r>
              <a:t>Survey Category: Work in interdisciplinary teams and across cultures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4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2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2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6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6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0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3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5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4613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Work in Teams and Across Cultures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E1CAC67-7111-45C8-A30A-2494DF8C8F92}"/>
              </a:ext>
            </a:extLst>
          </p:cNvPr>
          <p:cNvSpPr/>
          <p:nvPr/>
        </p:nvSpPr>
        <p:spPr>
          <a:xfrm>
            <a:off x="2469582" y="2868541"/>
            <a:ext cx="5049889" cy="1439964"/>
          </a:xfrm>
          <a:custGeom>
            <a:avLst/>
            <a:gdLst>
              <a:gd name="connsiteX0" fmla="*/ 0 w 5049889"/>
              <a:gd name="connsiteY0" fmla="*/ 1439964 h 1439964"/>
              <a:gd name="connsiteX1" fmla="*/ 5049889 w 5049889"/>
              <a:gd name="connsiteY1" fmla="*/ 1439964 h 1439964"/>
              <a:gd name="connsiteX2" fmla="*/ 5049889 w 5049889"/>
              <a:gd name="connsiteY2" fmla="*/ 0 h 1439964"/>
              <a:gd name="connsiteX3" fmla="*/ 0 w 5049889"/>
              <a:gd name="connsiteY3" fmla="*/ 0 h 143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9889" h="1439964">
                <a:moveTo>
                  <a:pt x="0" y="1439964"/>
                </a:moveTo>
                <a:lnTo>
                  <a:pt x="5049889" y="1439964"/>
                </a:lnTo>
                <a:lnTo>
                  <a:pt x="5049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780221D-0256-413C-A4DF-01D0652E02A3}"/>
              </a:ext>
            </a:extLst>
          </p:cNvPr>
          <p:cNvGrpSpPr/>
          <p:nvPr/>
        </p:nvGrpSpPr>
        <p:grpSpPr>
          <a:xfrm>
            <a:off x="2313194" y="2868541"/>
            <a:ext cx="5504834" cy="1766325"/>
            <a:chOff x="2313194" y="2868541"/>
            <a:chExt cx="5504834" cy="176632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2313194" y="2868541"/>
              <a:ext cx="312774" cy="1766325"/>
              <a:chOff x="2313194" y="2868541"/>
              <a:chExt cx="312774" cy="176632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C5B4AC7C-960A-4BAD-83F3-5DDB8C38C731}"/>
                  </a:ext>
                </a:extLst>
              </p:cNvPr>
              <p:cNvSpPr/>
              <p:nvPr/>
            </p:nvSpPr>
            <p:spPr>
              <a:xfrm>
                <a:off x="2469582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C45D562-231E-4FA9-B70B-95E9E7011D08}"/>
                  </a:ext>
                </a:extLst>
              </p:cNvPr>
              <p:cNvSpPr txBox="1"/>
              <p:nvPr/>
            </p:nvSpPr>
            <p:spPr>
              <a:xfrm>
                <a:off x="2221754" y="4305355"/>
                <a:ext cx="495654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3252087" y="2868541"/>
              <a:ext cx="454944" cy="1766325"/>
              <a:chOff x="3252087" y="2868541"/>
              <a:chExt cx="454944" cy="176632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63AADF6-367F-4DC2-9A0F-F2ED88C93BC1}"/>
                  </a:ext>
                </a:extLst>
              </p:cNvPr>
              <p:cNvSpPr/>
              <p:nvPr/>
            </p:nvSpPr>
            <p:spPr>
              <a:xfrm>
                <a:off x="3479560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EA5161-C9A1-4444-A9A9-E8B85A9279F1}"/>
                  </a:ext>
                </a:extLst>
              </p:cNvPr>
              <p:cNvSpPr txBox="1"/>
              <p:nvPr/>
            </p:nvSpPr>
            <p:spPr>
              <a:xfrm>
                <a:off x="3160647" y="4305355"/>
                <a:ext cx="637824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4262065" y="2868541"/>
              <a:ext cx="454944" cy="1766325"/>
              <a:chOff x="4262065" y="2868541"/>
              <a:chExt cx="454944" cy="176632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7A6A920-73AB-4A89-ACC2-514715FFB19F}"/>
                  </a:ext>
                </a:extLst>
              </p:cNvPr>
              <p:cNvSpPr/>
              <p:nvPr/>
            </p:nvSpPr>
            <p:spPr>
              <a:xfrm>
                <a:off x="4489537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1ACE16-4971-4982-BB61-B4E1C487EC78}"/>
                  </a:ext>
                </a:extLst>
              </p:cNvPr>
              <p:cNvSpPr txBox="1"/>
              <p:nvPr/>
            </p:nvSpPr>
            <p:spPr>
              <a:xfrm>
                <a:off x="4170625" y="4305355"/>
                <a:ext cx="637824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5272043" y="2868541"/>
              <a:ext cx="454944" cy="1766325"/>
              <a:chOff x="5272043" y="2868541"/>
              <a:chExt cx="454944" cy="176632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378B542-F525-4BB3-BC23-A52A7367AA02}"/>
                  </a:ext>
                </a:extLst>
              </p:cNvPr>
              <p:cNvSpPr/>
              <p:nvPr/>
            </p:nvSpPr>
            <p:spPr>
              <a:xfrm>
                <a:off x="5499515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669D1C-786F-474D-B551-6864BA544763}"/>
                  </a:ext>
                </a:extLst>
              </p:cNvPr>
              <p:cNvSpPr txBox="1"/>
              <p:nvPr/>
            </p:nvSpPr>
            <p:spPr>
              <a:xfrm>
                <a:off x="5180603" y="4305355"/>
                <a:ext cx="637824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6282021" y="2868541"/>
              <a:ext cx="454944" cy="1766325"/>
              <a:chOff x="6282021" y="2868541"/>
              <a:chExt cx="454944" cy="176632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083BB42-52E1-4702-94F3-7F7F295EA3D3}"/>
                  </a:ext>
                </a:extLst>
              </p:cNvPr>
              <p:cNvSpPr/>
              <p:nvPr/>
            </p:nvSpPr>
            <p:spPr>
              <a:xfrm>
                <a:off x="6509493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B9E670E-D9BD-4FD2-969A-33BAB55EDC84}"/>
                  </a:ext>
                </a:extLst>
              </p:cNvPr>
              <p:cNvSpPr txBox="1"/>
              <p:nvPr/>
            </p:nvSpPr>
            <p:spPr>
              <a:xfrm>
                <a:off x="6190581" y="4305355"/>
                <a:ext cx="637824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780221D-0256-413C-A4DF-01D0652E02A3}"/>
                </a:ext>
              </a:extLst>
            </p:cNvPr>
            <p:cNvGrpSpPr/>
            <p:nvPr/>
          </p:nvGrpSpPr>
          <p:grpSpPr>
            <a:xfrm>
              <a:off x="7220913" y="2868541"/>
              <a:ext cx="597115" cy="1766325"/>
              <a:chOff x="7220913" y="2868541"/>
              <a:chExt cx="597115" cy="176632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A20D231-1C76-4263-A0EA-A756A44B39CB}"/>
                  </a:ext>
                </a:extLst>
              </p:cNvPr>
              <p:cNvSpPr/>
              <p:nvPr/>
            </p:nvSpPr>
            <p:spPr>
              <a:xfrm>
                <a:off x="7519471" y="2868541"/>
                <a:ext cx="28434" cy="1439964"/>
              </a:xfrm>
              <a:custGeom>
                <a:avLst/>
                <a:gdLst>
                  <a:gd name="connsiteX0" fmla="*/ 0 w 28434"/>
                  <a:gd name="connsiteY0" fmla="*/ 1439964 h 1439964"/>
                  <a:gd name="connsiteX1" fmla="*/ 0 w 28434"/>
                  <a:gd name="connsiteY1" fmla="*/ 0 h 143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34" h="1439964">
                    <a:moveTo>
                      <a:pt x="0" y="1439964"/>
                    </a:moveTo>
                    <a:lnTo>
                      <a:pt x="0" y="0"/>
                    </a:lnTo>
                  </a:path>
                </a:pathLst>
              </a:custGeom>
              <a:noFill/>
              <a:ln w="227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F2A0270-E1A8-4717-A55A-A6812482A1AE}"/>
                  </a:ext>
                </a:extLst>
              </p:cNvPr>
              <p:cNvSpPr txBox="1"/>
              <p:nvPr/>
            </p:nvSpPr>
            <p:spPr>
              <a:xfrm>
                <a:off x="7129473" y="4305355"/>
                <a:ext cx="779995" cy="375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8780221D-0256-413C-A4DF-01D0652E02A3}"/>
              </a:ext>
            </a:extLst>
          </p:cNvPr>
          <p:cNvGrpSpPr/>
          <p:nvPr/>
        </p:nvGrpSpPr>
        <p:grpSpPr>
          <a:xfrm>
            <a:off x="1261134" y="3083001"/>
            <a:ext cx="1108928" cy="1011045"/>
            <a:chOff x="1261134" y="3083001"/>
            <a:chExt cx="1108928" cy="1011045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D8BD958-080D-48CB-BB03-31335CF1BD3F}"/>
                </a:ext>
              </a:extLst>
            </p:cNvPr>
            <p:cNvSpPr txBox="1"/>
            <p:nvPr/>
          </p:nvSpPr>
          <p:spPr>
            <a:xfrm>
              <a:off x="1198128" y="3764534"/>
              <a:ext cx="1263374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7C248FA-29C3-4133-9757-29229DAC682D}"/>
                </a:ext>
              </a:extLst>
            </p:cNvPr>
            <p:cNvSpPr txBox="1"/>
            <p:nvPr/>
          </p:nvSpPr>
          <p:spPr>
            <a:xfrm>
              <a:off x="1169694" y="3037281"/>
              <a:ext cx="1291808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09E1A08-760B-45A6-98B5-B6485B2A5724}"/>
              </a:ext>
            </a:extLst>
          </p:cNvPr>
          <p:cNvSpPr/>
          <p:nvPr/>
        </p:nvSpPr>
        <p:spPr>
          <a:xfrm>
            <a:off x="2469582" y="3661248"/>
            <a:ext cx="1913640" cy="581803"/>
          </a:xfrm>
          <a:custGeom>
            <a:avLst/>
            <a:gdLst>
              <a:gd name="connsiteX0" fmla="*/ 0 w 1913640"/>
              <a:gd name="connsiteY0" fmla="*/ 581804 h 581803"/>
              <a:gd name="connsiteX1" fmla="*/ 1913641 w 1913640"/>
              <a:gd name="connsiteY1" fmla="*/ 581804 h 581803"/>
              <a:gd name="connsiteX2" fmla="*/ 1913641 w 1913640"/>
              <a:gd name="connsiteY2" fmla="*/ 0 h 581803"/>
              <a:gd name="connsiteX3" fmla="*/ 0 w 1913640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640" h="581803">
                <a:moveTo>
                  <a:pt x="0" y="581804"/>
                </a:moveTo>
                <a:lnTo>
                  <a:pt x="1913641" y="581804"/>
                </a:lnTo>
                <a:lnTo>
                  <a:pt x="191364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E223390-FF4F-4F6A-82EA-973A6B09C6A3}"/>
              </a:ext>
            </a:extLst>
          </p:cNvPr>
          <p:cNvSpPr/>
          <p:nvPr/>
        </p:nvSpPr>
        <p:spPr>
          <a:xfrm>
            <a:off x="4383222" y="3661248"/>
            <a:ext cx="1435237" cy="581803"/>
          </a:xfrm>
          <a:custGeom>
            <a:avLst/>
            <a:gdLst>
              <a:gd name="connsiteX0" fmla="*/ 0 w 1435237"/>
              <a:gd name="connsiteY0" fmla="*/ 581804 h 581803"/>
              <a:gd name="connsiteX1" fmla="*/ 1435238 w 1435237"/>
              <a:gd name="connsiteY1" fmla="*/ 581804 h 581803"/>
              <a:gd name="connsiteX2" fmla="*/ 1435238 w 1435237"/>
              <a:gd name="connsiteY2" fmla="*/ 0 h 581803"/>
              <a:gd name="connsiteX3" fmla="*/ 0 w 1435237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5237" h="581803">
                <a:moveTo>
                  <a:pt x="0" y="581804"/>
                </a:moveTo>
                <a:lnTo>
                  <a:pt x="1435238" y="581804"/>
                </a:lnTo>
                <a:lnTo>
                  <a:pt x="143523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C633FD3-7455-4338-B5D6-4D2661A73ECF}"/>
              </a:ext>
            </a:extLst>
          </p:cNvPr>
          <p:cNvSpPr/>
          <p:nvPr/>
        </p:nvSpPr>
        <p:spPr>
          <a:xfrm>
            <a:off x="5818460" y="3661248"/>
            <a:ext cx="1169436" cy="581803"/>
          </a:xfrm>
          <a:custGeom>
            <a:avLst/>
            <a:gdLst>
              <a:gd name="connsiteX0" fmla="*/ 0 w 1169436"/>
              <a:gd name="connsiteY0" fmla="*/ 581804 h 581803"/>
              <a:gd name="connsiteX1" fmla="*/ 1169436 w 1169436"/>
              <a:gd name="connsiteY1" fmla="*/ 581804 h 581803"/>
              <a:gd name="connsiteX2" fmla="*/ 1169436 w 1169436"/>
              <a:gd name="connsiteY2" fmla="*/ 0 h 581803"/>
              <a:gd name="connsiteX3" fmla="*/ 0 w 1169436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9436" h="581803">
                <a:moveTo>
                  <a:pt x="0" y="581804"/>
                </a:moveTo>
                <a:lnTo>
                  <a:pt x="1169436" y="581804"/>
                </a:lnTo>
                <a:lnTo>
                  <a:pt x="11694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6F310F2-D404-413B-A9AC-58053C8F9B76}"/>
              </a:ext>
            </a:extLst>
          </p:cNvPr>
          <p:cNvSpPr/>
          <p:nvPr/>
        </p:nvSpPr>
        <p:spPr>
          <a:xfrm>
            <a:off x="6987896" y="3661248"/>
            <a:ext cx="265801" cy="581803"/>
          </a:xfrm>
          <a:custGeom>
            <a:avLst/>
            <a:gdLst>
              <a:gd name="connsiteX0" fmla="*/ 0 w 265801"/>
              <a:gd name="connsiteY0" fmla="*/ 581804 h 581803"/>
              <a:gd name="connsiteX1" fmla="*/ 265801 w 265801"/>
              <a:gd name="connsiteY1" fmla="*/ 581804 h 581803"/>
              <a:gd name="connsiteX2" fmla="*/ 265801 w 265801"/>
              <a:gd name="connsiteY2" fmla="*/ 0 h 581803"/>
              <a:gd name="connsiteX3" fmla="*/ 0 w 265801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801" h="581803">
                <a:moveTo>
                  <a:pt x="0" y="581804"/>
                </a:moveTo>
                <a:lnTo>
                  <a:pt x="265801" y="581804"/>
                </a:lnTo>
                <a:lnTo>
                  <a:pt x="26580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F10ACBF-6D3E-4E2E-B798-F06F54575DA0}"/>
              </a:ext>
            </a:extLst>
          </p:cNvPr>
          <p:cNvSpPr/>
          <p:nvPr/>
        </p:nvSpPr>
        <p:spPr>
          <a:xfrm>
            <a:off x="7253698" y="3661248"/>
            <a:ext cx="265773" cy="581803"/>
          </a:xfrm>
          <a:custGeom>
            <a:avLst/>
            <a:gdLst>
              <a:gd name="connsiteX0" fmla="*/ 0 w 265773"/>
              <a:gd name="connsiteY0" fmla="*/ 581804 h 581803"/>
              <a:gd name="connsiteX1" fmla="*/ 265773 w 265773"/>
              <a:gd name="connsiteY1" fmla="*/ 581804 h 581803"/>
              <a:gd name="connsiteX2" fmla="*/ 265773 w 265773"/>
              <a:gd name="connsiteY2" fmla="*/ 0 h 581803"/>
              <a:gd name="connsiteX3" fmla="*/ 0 w 265773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773" h="581803">
                <a:moveTo>
                  <a:pt x="0" y="581804"/>
                </a:moveTo>
                <a:lnTo>
                  <a:pt x="265773" y="581804"/>
                </a:lnTo>
                <a:lnTo>
                  <a:pt x="26577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AD8EB73-EC4D-46CE-9227-9018EDB4650E}"/>
              </a:ext>
            </a:extLst>
          </p:cNvPr>
          <p:cNvSpPr/>
          <p:nvPr/>
        </p:nvSpPr>
        <p:spPr>
          <a:xfrm>
            <a:off x="2469582" y="2933995"/>
            <a:ext cx="1434470" cy="581803"/>
          </a:xfrm>
          <a:custGeom>
            <a:avLst/>
            <a:gdLst>
              <a:gd name="connsiteX0" fmla="*/ 0 w 1434470"/>
              <a:gd name="connsiteY0" fmla="*/ 581804 h 581803"/>
              <a:gd name="connsiteX1" fmla="*/ 1434470 w 1434470"/>
              <a:gd name="connsiteY1" fmla="*/ 581804 h 581803"/>
              <a:gd name="connsiteX2" fmla="*/ 1434470 w 1434470"/>
              <a:gd name="connsiteY2" fmla="*/ 0 h 581803"/>
              <a:gd name="connsiteX3" fmla="*/ 0 w 1434470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470" h="581803">
                <a:moveTo>
                  <a:pt x="0" y="581804"/>
                </a:moveTo>
                <a:lnTo>
                  <a:pt x="1434470" y="581804"/>
                </a:lnTo>
                <a:lnTo>
                  <a:pt x="14344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D4FB895-6513-4B76-A835-061C77A8D079}"/>
              </a:ext>
            </a:extLst>
          </p:cNvPr>
          <p:cNvSpPr/>
          <p:nvPr/>
        </p:nvSpPr>
        <p:spPr>
          <a:xfrm>
            <a:off x="3904052" y="2933995"/>
            <a:ext cx="1844289" cy="581803"/>
          </a:xfrm>
          <a:custGeom>
            <a:avLst/>
            <a:gdLst>
              <a:gd name="connsiteX0" fmla="*/ 0 w 1844289"/>
              <a:gd name="connsiteY0" fmla="*/ 581804 h 581803"/>
              <a:gd name="connsiteX1" fmla="*/ 1844290 w 1844289"/>
              <a:gd name="connsiteY1" fmla="*/ 581804 h 581803"/>
              <a:gd name="connsiteX2" fmla="*/ 1844290 w 1844289"/>
              <a:gd name="connsiteY2" fmla="*/ 0 h 581803"/>
              <a:gd name="connsiteX3" fmla="*/ 0 w 1844289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4289" h="581803">
                <a:moveTo>
                  <a:pt x="0" y="581804"/>
                </a:moveTo>
                <a:lnTo>
                  <a:pt x="1844290" y="581804"/>
                </a:lnTo>
                <a:lnTo>
                  <a:pt x="184429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5FB32F1-C847-45BE-ABD1-8E14452B80A6}"/>
              </a:ext>
            </a:extLst>
          </p:cNvPr>
          <p:cNvSpPr/>
          <p:nvPr/>
        </p:nvSpPr>
        <p:spPr>
          <a:xfrm>
            <a:off x="5748342" y="2933995"/>
            <a:ext cx="1229545" cy="581803"/>
          </a:xfrm>
          <a:custGeom>
            <a:avLst/>
            <a:gdLst>
              <a:gd name="connsiteX0" fmla="*/ 0 w 1229545"/>
              <a:gd name="connsiteY0" fmla="*/ 581804 h 581803"/>
              <a:gd name="connsiteX1" fmla="*/ 1229546 w 1229545"/>
              <a:gd name="connsiteY1" fmla="*/ 581804 h 581803"/>
              <a:gd name="connsiteX2" fmla="*/ 1229546 w 1229545"/>
              <a:gd name="connsiteY2" fmla="*/ 0 h 581803"/>
              <a:gd name="connsiteX3" fmla="*/ 0 w 1229545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9545" h="581803">
                <a:moveTo>
                  <a:pt x="0" y="581804"/>
                </a:moveTo>
                <a:lnTo>
                  <a:pt x="1229546" y="581804"/>
                </a:lnTo>
                <a:lnTo>
                  <a:pt x="122954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5A6D609-8E20-4E72-A74A-7CD0AD14137C}"/>
              </a:ext>
            </a:extLst>
          </p:cNvPr>
          <p:cNvSpPr/>
          <p:nvPr/>
        </p:nvSpPr>
        <p:spPr>
          <a:xfrm>
            <a:off x="6977887" y="2933995"/>
            <a:ext cx="278113" cy="581803"/>
          </a:xfrm>
          <a:custGeom>
            <a:avLst/>
            <a:gdLst>
              <a:gd name="connsiteX0" fmla="*/ 0 w 278113"/>
              <a:gd name="connsiteY0" fmla="*/ 581804 h 581803"/>
              <a:gd name="connsiteX1" fmla="*/ 278114 w 278113"/>
              <a:gd name="connsiteY1" fmla="*/ 581804 h 581803"/>
              <a:gd name="connsiteX2" fmla="*/ 278114 w 278113"/>
              <a:gd name="connsiteY2" fmla="*/ 0 h 581803"/>
              <a:gd name="connsiteX3" fmla="*/ 0 w 278113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113" h="581803">
                <a:moveTo>
                  <a:pt x="0" y="581804"/>
                </a:moveTo>
                <a:lnTo>
                  <a:pt x="278114" y="581804"/>
                </a:lnTo>
                <a:lnTo>
                  <a:pt x="2781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F525A27-831E-430A-B9A5-86E86CC47D55}"/>
              </a:ext>
            </a:extLst>
          </p:cNvPr>
          <p:cNvSpPr/>
          <p:nvPr/>
        </p:nvSpPr>
        <p:spPr>
          <a:xfrm>
            <a:off x="7256001" y="2933995"/>
            <a:ext cx="263469" cy="581803"/>
          </a:xfrm>
          <a:custGeom>
            <a:avLst/>
            <a:gdLst>
              <a:gd name="connsiteX0" fmla="*/ 0 w 263469"/>
              <a:gd name="connsiteY0" fmla="*/ 581804 h 581803"/>
              <a:gd name="connsiteX1" fmla="*/ 263470 w 263469"/>
              <a:gd name="connsiteY1" fmla="*/ 581804 h 581803"/>
              <a:gd name="connsiteX2" fmla="*/ 263470 w 263469"/>
              <a:gd name="connsiteY2" fmla="*/ 0 h 581803"/>
              <a:gd name="connsiteX3" fmla="*/ 0 w 263469"/>
              <a:gd name="connsiteY3" fmla="*/ 0 h 58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469" h="581803">
                <a:moveTo>
                  <a:pt x="0" y="581804"/>
                </a:moveTo>
                <a:lnTo>
                  <a:pt x="263470" y="581804"/>
                </a:lnTo>
                <a:lnTo>
                  <a:pt x="26347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06C3075-8C39-442F-9EA1-FB1375A2CE91}"/>
              </a:ext>
            </a:extLst>
          </p:cNvPr>
          <p:cNvSpPr/>
          <p:nvPr/>
        </p:nvSpPr>
        <p:spPr>
          <a:xfrm>
            <a:off x="2469582" y="2868541"/>
            <a:ext cx="28434" cy="1439964"/>
          </a:xfrm>
          <a:custGeom>
            <a:avLst/>
            <a:gdLst>
              <a:gd name="connsiteX0" fmla="*/ 0 w 28434"/>
              <a:gd name="connsiteY0" fmla="*/ 1439964 h 1439964"/>
              <a:gd name="connsiteX1" fmla="*/ 0 w 28434"/>
              <a:gd name="connsiteY1" fmla="*/ 0 h 143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434" h="1439964">
                <a:moveTo>
                  <a:pt x="0" y="1439964"/>
                </a:moveTo>
                <a:lnTo>
                  <a:pt x="0" y="0"/>
                </a:lnTo>
              </a:path>
            </a:pathLst>
          </a:custGeom>
          <a:noFill/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FC018AC-6641-42C4-8EEA-A129CF105147}"/>
              </a:ext>
            </a:extLst>
          </p:cNvPr>
          <p:cNvSpPr/>
          <p:nvPr/>
        </p:nvSpPr>
        <p:spPr>
          <a:xfrm>
            <a:off x="7519471" y="2868541"/>
            <a:ext cx="28434" cy="1439964"/>
          </a:xfrm>
          <a:custGeom>
            <a:avLst/>
            <a:gdLst>
              <a:gd name="connsiteX0" fmla="*/ 0 w 28434"/>
              <a:gd name="connsiteY0" fmla="*/ 1439964 h 1439964"/>
              <a:gd name="connsiteX1" fmla="*/ 0 w 28434"/>
              <a:gd name="connsiteY1" fmla="*/ 0 h 1439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434" h="1439964">
                <a:moveTo>
                  <a:pt x="0" y="1439964"/>
                </a:moveTo>
                <a:lnTo>
                  <a:pt x="0" y="0"/>
                </a:lnTo>
              </a:path>
            </a:pathLst>
          </a:custGeom>
          <a:noFill/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D00656C-9921-4CD9-9228-B73DFEFEBF2F}"/>
              </a:ext>
            </a:extLst>
          </p:cNvPr>
          <p:cNvSpPr/>
          <p:nvPr/>
        </p:nvSpPr>
        <p:spPr>
          <a:xfrm>
            <a:off x="2469582" y="4308506"/>
            <a:ext cx="5049889" cy="28379"/>
          </a:xfrm>
          <a:custGeom>
            <a:avLst/>
            <a:gdLst>
              <a:gd name="connsiteX0" fmla="*/ 0 w 5049889"/>
              <a:gd name="connsiteY0" fmla="*/ 0 h 28379"/>
              <a:gd name="connsiteX1" fmla="*/ 5049889 w 5049889"/>
              <a:gd name="connsiteY1" fmla="*/ 0 h 28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9889" h="28379">
                <a:moveTo>
                  <a:pt x="0" y="0"/>
                </a:moveTo>
                <a:lnTo>
                  <a:pt x="5049889" y="0"/>
                </a:lnTo>
              </a:path>
            </a:pathLst>
          </a:custGeom>
          <a:noFill/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C6168F39-3F16-48AB-96B6-6BCB209EAC42}"/>
              </a:ext>
            </a:extLst>
          </p:cNvPr>
          <p:cNvSpPr/>
          <p:nvPr/>
        </p:nvSpPr>
        <p:spPr>
          <a:xfrm>
            <a:off x="2469582" y="2868541"/>
            <a:ext cx="5049889" cy="28379"/>
          </a:xfrm>
          <a:custGeom>
            <a:avLst/>
            <a:gdLst>
              <a:gd name="connsiteX0" fmla="*/ 0 w 5049889"/>
              <a:gd name="connsiteY0" fmla="*/ 0 h 28379"/>
              <a:gd name="connsiteX1" fmla="*/ 5049889 w 5049889"/>
              <a:gd name="connsiteY1" fmla="*/ 0 h 28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49889" h="28379">
                <a:moveTo>
                  <a:pt x="0" y="0"/>
                </a:moveTo>
                <a:lnTo>
                  <a:pt x="5049889" y="0"/>
                </a:lnTo>
              </a:path>
            </a:pathLst>
          </a:custGeom>
          <a:noFill/>
          <a:ln w="2842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8780221D-0256-413C-A4DF-01D0652E02A3}"/>
              </a:ext>
            </a:extLst>
          </p:cNvPr>
          <p:cNvGrpSpPr/>
          <p:nvPr/>
        </p:nvGrpSpPr>
        <p:grpSpPr>
          <a:xfrm>
            <a:off x="160577" y="4990961"/>
            <a:ext cx="8713748" cy="283792"/>
            <a:chOff x="160577" y="4692648"/>
            <a:chExt cx="8713748" cy="28379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922101D-4C03-4FCA-A2BA-685289B377D0}"/>
                </a:ext>
              </a:extLst>
            </p:cNvPr>
            <p:cNvSpPr/>
            <p:nvPr/>
          </p:nvSpPr>
          <p:spPr>
            <a:xfrm>
              <a:off x="160577" y="4760758"/>
              <a:ext cx="454945" cy="158952"/>
            </a:xfrm>
            <a:custGeom>
              <a:avLst/>
              <a:gdLst>
                <a:gd name="connsiteX0" fmla="*/ 0 w 454945"/>
                <a:gd name="connsiteY0" fmla="*/ 158952 h 158952"/>
                <a:gd name="connsiteX1" fmla="*/ 454945 w 454945"/>
                <a:gd name="connsiteY1" fmla="*/ 158952 h 158952"/>
                <a:gd name="connsiteX2" fmla="*/ 454945 w 454945"/>
                <a:gd name="connsiteY2" fmla="*/ 0 h 158952"/>
                <a:gd name="connsiteX3" fmla="*/ 0 w 454945"/>
                <a:gd name="connsiteY3" fmla="*/ 0 h 15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45" h="158952">
                  <a:moveTo>
                    <a:pt x="0" y="158952"/>
                  </a:moveTo>
                  <a:lnTo>
                    <a:pt x="454945" y="158952"/>
                  </a:lnTo>
                  <a:lnTo>
                    <a:pt x="454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84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A012273-080D-47DC-BDEF-A344D54C991E}"/>
                </a:ext>
              </a:extLst>
            </p:cNvPr>
            <p:cNvSpPr txBox="1"/>
            <p:nvPr/>
          </p:nvSpPr>
          <p:spPr>
            <a:xfrm>
              <a:off x="706059" y="4646928"/>
              <a:ext cx="1888923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904E66D-31C0-4611-BA12-D36928729DC9}"/>
                </a:ext>
              </a:extLst>
            </p:cNvPr>
            <p:cNvSpPr/>
            <p:nvPr/>
          </p:nvSpPr>
          <p:spPr>
            <a:xfrm>
              <a:off x="2929415" y="4760758"/>
              <a:ext cx="454944" cy="158952"/>
            </a:xfrm>
            <a:custGeom>
              <a:avLst/>
              <a:gdLst>
                <a:gd name="connsiteX0" fmla="*/ 0 w 454944"/>
                <a:gd name="connsiteY0" fmla="*/ 158952 h 158952"/>
                <a:gd name="connsiteX1" fmla="*/ 454945 w 454944"/>
                <a:gd name="connsiteY1" fmla="*/ 158952 h 158952"/>
                <a:gd name="connsiteX2" fmla="*/ 454945 w 454944"/>
                <a:gd name="connsiteY2" fmla="*/ 0 h 158952"/>
                <a:gd name="connsiteX3" fmla="*/ 0 w 454944"/>
                <a:gd name="connsiteY3" fmla="*/ 0 h 15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44" h="158952">
                  <a:moveTo>
                    <a:pt x="0" y="158952"/>
                  </a:moveTo>
                  <a:lnTo>
                    <a:pt x="454945" y="158952"/>
                  </a:lnTo>
                  <a:lnTo>
                    <a:pt x="454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84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1D5AE59-C30E-4450-8B92-037D57928E01}"/>
                </a:ext>
              </a:extLst>
            </p:cNvPr>
            <p:cNvSpPr txBox="1"/>
            <p:nvPr/>
          </p:nvSpPr>
          <p:spPr>
            <a:xfrm>
              <a:off x="3474898" y="4646928"/>
              <a:ext cx="325050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F635F2C-5448-4DC6-8A78-A5DA26001DD0}"/>
                </a:ext>
              </a:extLst>
            </p:cNvPr>
            <p:cNvSpPr/>
            <p:nvPr/>
          </p:nvSpPr>
          <p:spPr>
            <a:xfrm>
              <a:off x="4149011" y="4760758"/>
              <a:ext cx="454944" cy="158952"/>
            </a:xfrm>
            <a:custGeom>
              <a:avLst/>
              <a:gdLst>
                <a:gd name="connsiteX0" fmla="*/ 0 w 454944"/>
                <a:gd name="connsiteY0" fmla="*/ 158952 h 158952"/>
                <a:gd name="connsiteX1" fmla="*/ 454945 w 454944"/>
                <a:gd name="connsiteY1" fmla="*/ 158952 h 158952"/>
                <a:gd name="connsiteX2" fmla="*/ 454945 w 454944"/>
                <a:gd name="connsiteY2" fmla="*/ 0 h 158952"/>
                <a:gd name="connsiteX3" fmla="*/ 0 w 454944"/>
                <a:gd name="connsiteY3" fmla="*/ 0 h 15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44" h="158952">
                  <a:moveTo>
                    <a:pt x="0" y="158952"/>
                  </a:moveTo>
                  <a:lnTo>
                    <a:pt x="454945" y="158952"/>
                  </a:lnTo>
                  <a:lnTo>
                    <a:pt x="454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84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CFB7910-4452-4A2F-A9A0-CC8F6E47FF07}"/>
                </a:ext>
              </a:extLst>
            </p:cNvPr>
            <p:cNvSpPr txBox="1"/>
            <p:nvPr/>
          </p:nvSpPr>
          <p:spPr>
            <a:xfrm>
              <a:off x="4694494" y="4646928"/>
              <a:ext cx="325050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EAE74BF-4CBA-4F75-B7E4-D7B0B75B743E}"/>
                </a:ext>
              </a:extLst>
            </p:cNvPr>
            <p:cNvSpPr/>
            <p:nvPr/>
          </p:nvSpPr>
          <p:spPr>
            <a:xfrm>
              <a:off x="5368634" y="4760758"/>
              <a:ext cx="454944" cy="158952"/>
            </a:xfrm>
            <a:custGeom>
              <a:avLst/>
              <a:gdLst>
                <a:gd name="connsiteX0" fmla="*/ 0 w 454944"/>
                <a:gd name="connsiteY0" fmla="*/ 158952 h 158952"/>
                <a:gd name="connsiteX1" fmla="*/ 454945 w 454944"/>
                <a:gd name="connsiteY1" fmla="*/ 158952 h 158952"/>
                <a:gd name="connsiteX2" fmla="*/ 454945 w 454944"/>
                <a:gd name="connsiteY2" fmla="*/ 0 h 158952"/>
                <a:gd name="connsiteX3" fmla="*/ 0 w 454944"/>
                <a:gd name="connsiteY3" fmla="*/ 0 h 15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44" h="158952">
                  <a:moveTo>
                    <a:pt x="0" y="158952"/>
                  </a:moveTo>
                  <a:lnTo>
                    <a:pt x="454945" y="158952"/>
                  </a:lnTo>
                  <a:lnTo>
                    <a:pt x="454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84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13B3678-1AAA-41F3-A85B-1DA3B7B0F893}"/>
                </a:ext>
              </a:extLst>
            </p:cNvPr>
            <p:cNvSpPr txBox="1"/>
            <p:nvPr/>
          </p:nvSpPr>
          <p:spPr>
            <a:xfrm>
              <a:off x="5914116" y="4646928"/>
              <a:ext cx="325050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3F6E9E4-BBF9-4D61-B746-2E370A4399CC}"/>
                </a:ext>
              </a:extLst>
            </p:cNvPr>
            <p:cNvSpPr/>
            <p:nvPr/>
          </p:nvSpPr>
          <p:spPr>
            <a:xfrm>
              <a:off x="6588227" y="4760758"/>
              <a:ext cx="454944" cy="158952"/>
            </a:xfrm>
            <a:custGeom>
              <a:avLst/>
              <a:gdLst>
                <a:gd name="connsiteX0" fmla="*/ 0 w 454944"/>
                <a:gd name="connsiteY0" fmla="*/ 158952 h 158952"/>
                <a:gd name="connsiteX1" fmla="*/ 454945 w 454944"/>
                <a:gd name="connsiteY1" fmla="*/ 158952 h 158952"/>
                <a:gd name="connsiteX2" fmla="*/ 454945 w 454944"/>
                <a:gd name="connsiteY2" fmla="*/ 0 h 158952"/>
                <a:gd name="connsiteX3" fmla="*/ 0 w 454944"/>
                <a:gd name="connsiteY3" fmla="*/ 0 h 158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44" h="158952">
                  <a:moveTo>
                    <a:pt x="0" y="158952"/>
                  </a:moveTo>
                  <a:lnTo>
                    <a:pt x="454945" y="158952"/>
                  </a:lnTo>
                  <a:lnTo>
                    <a:pt x="454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84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4D25002-B47F-4ABA-95D0-B86AF8FC4A62}"/>
                </a:ext>
              </a:extLst>
            </p:cNvPr>
            <p:cNvSpPr txBox="1"/>
            <p:nvPr/>
          </p:nvSpPr>
          <p:spPr>
            <a:xfrm>
              <a:off x="7133710" y="4646928"/>
              <a:ext cx="1832055" cy="375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50BFAD-63E1-4EA2-A430-DD72F16456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1C445D-9764-4BDA-959B-FAEB6D43CFBC}">
  <ds:schemaRefs>
    <ds:schemaRef ds:uri="3ff2fa63-d22b-4bb2-9a0e-763a487e02e4"/>
    <ds:schemaRef ds:uri="6f9e58f7-d1e4-4b3c-85fb-268101084292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D030465-998C-414D-A734-0F050C3E91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fig-A-31</Template>
  <TotalTime>85</TotalTime>
  <Words>44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Work in Teams and Across Cultures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Teams and Across Cultures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2021-02-25T00:46:30Z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