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46AEFE-1EB1-42F5-A542-CBF7E1ED8275}" v="7" dt="2021-02-25T00:44:42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4946AEFE-1EB1-42F5-A542-CBF7E1ED8275}"/>
    <pc:docChg chg="custSel modSld">
      <pc:chgData name="Christopher Keane" userId="2677a39a-78fe-4da0-ac2a-39406820a4c7" providerId="ADAL" clId="{4946AEFE-1EB1-42F5-A542-CBF7E1ED8275}" dt="2021-02-25T00:44:31.880" v="54" actId="1036"/>
      <pc:docMkLst>
        <pc:docMk/>
      </pc:docMkLst>
      <pc:sldChg chg="addSp delSp modSp mod">
        <pc:chgData name="Christopher Keane" userId="2677a39a-78fe-4da0-ac2a-39406820a4c7" providerId="ADAL" clId="{4946AEFE-1EB1-42F5-A542-CBF7E1ED8275}" dt="2021-02-25T00:44:31.880" v="54" actId="1036"/>
        <pc:sldMkLst>
          <pc:docMk/>
          <pc:sldMk cId="0" sldId="256"/>
        </pc:sldMkLst>
        <pc:spChg chg="mod">
          <ac:chgData name="Christopher Keane" userId="2677a39a-78fe-4da0-ac2a-39406820a4c7" providerId="ADAL" clId="{4946AEFE-1EB1-42F5-A542-CBF7E1ED8275}" dt="2021-02-25T00:43:46.149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6" creationId="{FB26D6D2-7749-41ED-B2CA-89D2A670874C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9" creationId="{76E88376-5670-4C62-A01B-6339F04BF765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10" creationId="{C925D78E-6743-49FB-8654-F912CE5C78D9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12" creationId="{6AD41EA7-F493-41B5-AFFA-963229A888CB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13" creationId="{2BABB282-84B7-4A04-8985-423845CE73A6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15" creationId="{C045B48A-9B98-4211-A40A-332399DC5188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16" creationId="{E130AA61-5303-47F2-844E-3811707CBEF8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18" creationId="{B4D9007B-7FAB-45E0-9CE7-02C67FEE3063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19" creationId="{CEB7BD07-4EED-4A4D-9721-68CFC528F9F2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21" creationId="{EEB2C026-C5D7-40D9-8E57-D7091149BD7F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22" creationId="{7D5D364C-C2FD-48F0-9EE5-352E7DF240F4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24" creationId="{D8259C60-80FB-41E8-8965-DB39CFDC06F2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25" creationId="{5DE48053-878C-4356-8FA0-ED1F82DDF2F0}"/>
          </ac:spMkLst>
        </pc:spChg>
        <pc:spChg chg="mod">
          <ac:chgData name="Christopher Keane" userId="2677a39a-78fe-4da0-ac2a-39406820a4c7" providerId="ADAL" clId="{4946AEFE-1EB1-42F5-A542-CBF7E1ED8275}" dt="2021-02-25T00:44:25.981" v="37" actId="1037"/>
          <ac:spMkLst>
            <pc:docMk/>
            <pc:sldMk cId="0" sldId="256"/>
            <ac:spMk id="27" creationId="{C7266A33-BE90-49D0-B5CA-CBB7EE68390E}"/>
          </ac:spMkLst>
        </pc:spChg>
        <pc:spChg chg="mod">
          <ac:chgData name="Christopher Keane" userId="2677a39a-78fe-4da0-ac2a-39406820a4c7" providerId="ADAL" clId="{4946AEFE-1EB1-42F5-A542-CBF7E1ED8275}" dt="2021-02-25T00:44:21.482" v="26" actId="1038"/>
          <ac:spMkLst>
            <pc:docMk/>
            <pc:sldMk cId="0" sldId="256"/>
            <ac:spMk id="28" creationId="{BF9E7738-32D9-47C7-897E-EB7758F2239D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29" creationId="{7A40B27A-0FE4-4B8D-BBEF-626CE659B5D6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30" creationId="{B690B8E1-A8B9-4339-80B5-F0E314F5CABD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31" creationId="{9CC66D26-115D-4CEF-8685-945175784CA5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32" creationId="{B3DCDC6C-236C-49EB-970A-DEDDA213B1ED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33" creationId="{29969C14-B0E4-45D1-99B5-180F32C0923E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34" creationId="{02074770-A749-40ED-98BA-662B388AB31D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35" creationId="{30FB9D22-8BDC-4C3F-A53B-8DD026D2874A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36" creationId="{1E945689-707B-46C8-A4A9-942EBD4337CE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37" creationId="{9CC902C2-94FA-4609-99AA-D14A59C9244E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38" creationId="{11885562-8F1E-432A-98F3-CF5519C6E25C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39" creationId="{CC5C9475-AE84-4580-A17D-8B4F0381980F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40" creationId="{E102E558-B91D-42EF-9B1E-A31FA2EFE577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41" creationId="{65517471-4559-4575-9037-46D03F31FDB1}"/>
          </ac:spMkLst>
        </pc:spChg>
        <pc:spChg chg="mod topLvl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42" creationId="{92AF7B61-B112-439F-9BDB-0A5E74125D8E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44" creationId="{DE3D6757-8EEB-43C4-A640-F5B97DF5D9DB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45" creationId="{F26693AA-35A6-4678-82F5-C4471D6D9692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46" creationId="{BEECF2C5-DD64-4519-A31B-835B18FA90DC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47" creationId="{EC03EDEE-4F2F-4E36-A581-42B2C4E866BC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48" creationId="{5055F0DF-60B3-4B63-AABB-AA29B4F7AB28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49" creationId="{A358FC60-5DE2-4F73-B409-ADAFC1609F6A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50" creationId="{729430D7-45E0-46C3-8213-A9A49DF0D11C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51" creationId="{B558C998-38D0-42FC-BCF4-50BA561EFC24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52" creationId="{5C0D8459-E690-472C-9AAD-95DE54E45D16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53" creationId="{A173555F-AD05-4537-9BA9-925F965DD112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55" creationId="{31401D53-B639-4441-AA85-D2243C7812AC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56" creationId="{32EECFEF-F3F6-4AF5-BEA7-FEA080EC8628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57" creationId="{126496A9-1F59-41CB-8E01-37ABA554B5D2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58" creationId="{D56F491E-8541-4131-83EA-C1C2E3C9C33D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59" creationId="{D0A3ABC4-E846-41FB-A6DE-40FC16E68B75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60" creationId="{F395E199-338F-4EF4-AAD5-F7A3C5C93C9F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61" creationId="{9756E853-8D01-437D-8E25-71B528A09A71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62" creationId="{F878EA3F-D01E-4B94-92B1-12E8FF591962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63" creationId="{A7D9378E-A973-4BA0-93AD-D4FA77183280}"/>
          </ac:spMkLst>
        </pc:spChg>
        <pc:spChg chg="mod">
          <ac:chgData name="Christopher Keane" userId="2677a39a-78fe-4da0-ac2a-39406820a4c7" providerId="ADAL" clId="{4946AEFE-1EB1-42F5-A542-CBF7E1ED8275}" dt="2021-02-25T00:44:15.831" v="7" actId="165"/>
          <ac:spMkLst>
            <pc:docMk/>
            <pc:sldMk cId="0" sldId="256"/>
            <ac:spMk id="64" creationId="{0B14F625-5977-4EA8-951B-29A8514D86E1}"/>
          </ac:spMkLst>
        </pc:spChg>
        <pc:grpChg chg="del mod">
          <ac:chgData name="Christopher Keane" userId="2677a39a-78fe-4da0-ac2a-39406820a4c7" providerId="ADAL" clId="{4946AEFE-1EB1-42F5-A542-CBF7E1ED8275}" dt="2021-02-25T00:44:15.831" v="7" actId="165"/>
          <ac:grpSpMkLst>
            <pc:docMk/>
            <pc:sldMk cId="0" sldId="256"/>
            <ac:grpSpMk id="5" creationId="{7C31182D-860A-4142-A1BE-2F9353EC6781}"/>
          </ac:grpSpMkLst>
        </pc:grpChg>
        <pc:grpChg chg="mod topLvl">
          <ac:chgData name="Christopher Keane" userId="2677a39a-78fe-4da0-ac2a-39406820a4c7" providerId="ADAL" clId="{4946AEFE-1EB1-42F5-A542-CBF7E1ED8275}" dt="2021-02-25T00:44:15.831" v="7" actId="165"/>
          <ac:grpSpMkLst>
            <pc:docMk/>
            <pc:sldMk cId="0" sldId="256"/>
            <ac:grpSpMk id="7" creationId="{7C31182D-860A-4142-A1BE-2F9353EC6781}"/>
          </ac:grpSpMkLst>
        </pc:grpChg>
        <pc:grpChg chg="mod">
          <ac:chgData name="Christopher Keane" userId="2677a39a-78fe-4da0-ac2a-39406820a4c7" providerId="ADAL" clId="{4946AEFE-1EB1-42F5-A542-CBF7E1ED8275}" dt="2021-02-25T00:44:15.831" v="7" actId="165"/>
          <ac:grpSpMkLst>
            <pc:docMk/>
            <pc:sldMk cId="0" sldId="256"/>
            <ac:grpSpMk id="8" creationId="{7C31182D-860A-4142-A1BE-2F9353EC6781}"/>
          </ac:grpSpMkLst>
        </pc:grpChg>
        <pc:grpChg chg="mod">
          <ac:chgData name="Christopher Keane" userId="2677a39a-78fe-4da0-ac2a-39406820a4c7" providerId="ADAL" clId="{4946AEFE-1EB1-42F5-A542-CBF7E1ED8275}" dt="2021-02-25T00:44:15.831" v="7" actId="165"/>
          <ac:grpSpMkLst>
            <pc:docMk/>
            <pc:sldMk cId="0" sldId="256"/>
            <ac:grpSpMk id="11" creationId="{7C31182D-860A-4142-A1BE-2F9353EC6781}"/>
          </ac:grpSpMkLst>
        </pc:grpChg>
        <pc:grpChg chg="mod">
          <ac:chgData name="Christopher Keane" userId="2677a39a-78fe-4da0-ac2a-39406820a4c7" providerId="ADAL" clId="{4946AEFE-1EB1-42F5-A542-CBF7E1ED8275}" dt="2021-02-25T00:44:15.831" v="7" actId="165"/>
          <ac:grpSpMkLst>
            <pc:docMk/>
            <pc:sldMk cId="0" sldId="256"/>
            <ac:grpSpMk id="14" creationId="{7C31182D-860A-4142-A1BE-2F9353EC6781}"/>
          </ac:grpSpMkLst>
        </pc:grpChg>
        <pc:grpChg chg="mod">
          <ac:chgData name="Christopher Keane" userId="2677a39a-78fe-4da0-ac2a-39406820a4c7" providerId="ADAL" clId="{4946AEFE-1EB1-42F5-A542-CBF7E1ED8275}" dt="2021-02-25T00:44:15.831" v="7" actId="165"/>
          <ac:grpSpMkLst>
            <pc:docMk/>
            <pc:sldMk cId="0" sldId="256"/>
            <ac:grpSpMk id="17" creationId="{7C31182D-860A-4142-A1BE-2F9353EC6781}"/>
          </ac:grpSpMkLst>
        </pc:grpChg>
        <pc:grpChg chg="mod">
          <ac:chgData name="Christopher Keane" userId="2677a39a-78fe-4da0-ac2a-39406820a4c7" providerId="ADAL" clId="{4946AEFE-1EB1-42F5-A542-CBF7E1ED8275}" dt="2021-02-25T00:44:15.831" v="7" actId="165"/>
          <ac:grpSpMkLst>
            <pc:docMk/>
            <pc:sldMk cId="0" sldId="256"/>
            <ac:grpSpMk id="20" creationId="{7C31182D-860A-4142-A1BE-2F9353EC6781}"/>
          </ac:grpSpMkLst>
        </pc:grpChg>
        <pc:grpChg chg="mod">
          <ac:chgData name="Christopher Keane" userId="2677a39a-78fe-4da0-ac2a-39406820a4c7" providerId="ADAL" clId="{4946AEFE-1EB1-42F5-A542-CBF7E1ED8275}" dt="2021-02-25T00:44:15.831" v="7" actId="165"/>
          <ac:grpSpMkLst>
            <pc:docMk/>
            <pc:sldMk cId="0" sldId="256"/>
            <ac:grpSpMk id="23" creationId="{7C31182D-860A-4142-A1BE-2F9353EC6781}"/>
          </ac:grpSpMkLst>
        </pc:grpChg>
        <pc:grpChg chg="mod topLvl">
          <ac:chgData name="Christopher Keane" userId="2677a39a-78fe-4da0-ac2a-39406820a4c7" providerId="ADAL" clId="{4946AEFE-1EB1-42F5-A542-CBF7E1ED8275}" dt="2021-02-25T00:44:15.831" v="7" actId="165"/>
          <ac:grpSpMkLst>
            <pc:docMk/>
            <pc:sldMk cId="0" sldId="256"/>
            <ac:grpSpMk id="26" creationId="{7C31182D-860A-4142-A1BE-2F9353EC6781}"/>
          </ac:grpSpMkLst>
        </pc:grpChg>
        <pc:grpChg chg="mod topLvl">
          <ac:chgData name="Christopher Keane" userId="2677a39a-78fe-4da0-ac2a-39406820a4c7" providerId="ADAL" clId="{4946AEFE-1EB1-42F5-A542-CBF7E1ED8275}" dt="2021-02-25T00:44:31.880" v="54" actId="1036"/>
          <ac:grpSpMkLst>
            <pc:docMk/>
            <pc:sldMk cId="0" sldId="256"/>
            <ac:grpSpMk id="43" creationId="{7C31182D-860A-4142-A1BE-2F9353EC6781}"/>
          </ac:grpSpMkLst>
        </pc:grpChg>
        <pc:grpChg chg="del mod topLvl">
          <ac:chgData name="Christopher Keane" userId="2677a39a-78fe-4da0-ac2a-39406820a4c7" providerId="ADAL" clId="{4946AEFE-1EB1-42F5-A542-CBF7E1ED8275}" dt="2021-02-25T00:44:29.348" v="39" actId="478"/>
          <ac:grpSpMkLst>
            <pc:docMk/>
            <pc:sldMk cId="0" sldId="256"/>
            <ac:grpSpMk id="54" creationId="{7C31182D-860A-4142-A1BE-2F9353EC6781}"/>
          </ac:grpSpMkLst>
        </pc:grpChg>
        <pc:picChg chg="add del mod">
          <ac:chgData name="Christopher Keane" userId="2677a39a-78fe-4da0-ac2a-39406820a4c7" providerId="ADAL" clId="{4946AEFE-1EB1-42F5-A542-CBF7E1ED8275}" dt="2021-02-25T00:44:05.273" v="5" actId="27803"/>
          <ac:picMkLst>
            <pc:docMk/>
            <pc:sldMk cId="0" sldId="256"/>
            <ac:picMk id="4" creationId="{7C31182D-860A-4142-A1BE-2F9353EC678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959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A-26</a:t>
            </a:r>
          </a:p>
          <a:p>
            <a:r>
              <a:t>Survey Category: Be technologically versatile (i.e., Google Earth®, tablets, smartphones, apps)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3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0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8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0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9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3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7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0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90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0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0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38772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Technological Flexibility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B26D6D2-7749-41ED-B2CA-89D2A670874C}"/>
              </a:ext>
            </a:extLst>
          </p:cNvPr>
          <p:cNvSpPr/>
          <p:nvPr/>
        </p:nvSpPr>
        <p:spPr>
          <a:xfrm>
            <a:off x="2526861" y="2897020"/>
            <a:ext cx="4945140" cy="1304015"/>
          </a:xfrm>
          <a:custGeom>
            <a:avLst/>
            <a:gdLst>
              <a:gd name="connsiteX0" fmla="*/ 0 w 5361041"/>
              <a:gd name="connsiteY0" fmla="*/ 1459651 h 1459650"/>
              <a:gd name="connsiteX1" fmla="*/ 5361042 w 5361041"/>
              <a:gd name="connsiteY1" fmla="*/ 1459651 h 1459650"/>
              <a:gd name="connsiteX2" fmla="*/ 5361042 w 5361041"/>
              <a:gd name="connsiteY2" fmla="*/ 0 h 1459650"/>
              <a:gd name="connsiteX3" fmla="*/ 0 w 5361041"/>
              <a:gd name="connsiteY3" fmla="*/ 0 h 145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1041" h="1459650">
                <a:moveTo>
                  <a:pt x="0" y="1459651"/>
                </a:moveTo>
                <a:lnTo>
                  <a:pt x="5361042" y="1459651"/>
                </a:lnTo>
                <a:lnTo>
                  <a:pt x="5361042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7C31182D-860A-4142-A1BE-2F9353EC6781}"/>
              </a:ext>
            </a:extLst>
          </p:cNvPr>
          <p:cNvGrpSpPr/>
          <p:nvPr/>
        </p:nvGrpSpPr>
        <p:grpSpPr>
          <a:xfrm>
            <a:off x="2380634" y="2897020"/>
            <a:ext cx="5370528" cy="1599564"/>
            <a:chOff x="1857161" y="2669193"/>
            <a:chExt cx="5822206" cy="1790474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7C31182D-860A-4142-A1BE-2F9353EC6781}"/>
                </a:ext>
              </a:extLst>
            </p:cNvPr>
            <p:cNvGrpSpPr/>
            <p:nvPr/>
          </p:nvGrpSpPr>
          <p:grpSpPr>
            <a:xfrm>
              <a:off x="1857161" y="2669193"/>
              <a:ext cx="317050" cy="1790474"/>
              <a:chOff x="1857161" y="2669193"/>
              <a:chExt cx="317050" cy="1790474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76E88376-5670-4C62-A01B-6339F04BF765}"/>
                  </a:ext>
                </a:extLst>
              </p:cNvPr>
              <p:cNvSpPr/>
              <p:nvPr/>
            </p:nvSpPr>
            <p:spPr>
              <a:xfrm>
                <a:off x="2015686" y="2669193"/>
                <a:ext cx="28822" cy="1459650"/>
              </a:xfrm>
              <a:custGeom>
                <a:avLst/>
                <a:gdLst>
                  <a:gd name="connsiteX0" fmla="*/ 0 w 28822"/>
                  <a:gd name="connsiteY0" fmla="*/ 1459651 h 1459650"/>
                  <a:gd name="connsiteX1" fmla="*/ 0 w 28822"/>
                  <a:gd name="connsiteY1" fmla="*/ 0 h 1459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822" h="1459650">
                    <a:moveTo>
                      <a:pt x="0" y="1459651"/>
                    </a:moveTo>
                    <a:lnTo>
                      <a:pt x="0" y="0"/>
                    </a:lnTo>
                  </a:path>
                </a:pathLst>
              </a:custGeom>
              <a:noFill/>
              <a:ln w="230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925D78E-6743-49FB-8654-F912CE5C78D9}"/>
                  </a:ext>
                </a:extLst>
              </p:cNvPr>
              <p:cNvSpPr txBox="1"/>
              <p:nvPr/>
            </p:nvSpPr>
            <p:spPr>
              <a:xfrm>
                <a:off x="1765721" y="4126275"/>
                <a:ext cx="499930" cy="379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7C31182D-860A-4142-A1BE-2F9353EC6781}"/>
                </a:ext>
              </a:extLst>
            </p:cNvPr>
            <p:cNvGrpSpPr/>
            <p:nvPr/>
          </p:nvGrpSpPr>
          <p:grpSpPr>
            <a:xfrm>
              <a:off x="2857312" y="2669193"/>
              <a:ext cx="461164" cy="1790474"/>
              <a:chOff x="2857312" y="2669193"/>
              <a:chExt cx="461164" cy="1790474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6AD41EA7-F493-41B5-AFFA-963229A888CB}"/>
                  </a:ext>
                </a:extLst>
              </p:cNvPr>
              <p:cNvSpPr/>
              <p:nvPr/>
            </p:nvSpPr>
            <p:spPr>
              <a:xfrm>
                <a:off x="3087895" y="2669193"/>
                <a:ext cx="28822" cy="1459650"/>
              </a:xfrm>
              <a:custGeom>
                <a:avLst/>
                <a:gdLst>
                  <a:gd name="connsiteX0" fmla="*/ 0 w 28822"/>
                  <a:gd name="connsiteY0" fmla="*/ 1459651 h 1459650"/>
                  <a:gd name="connsiteX1" fmla="*/ 0 w 28822"/>
                  <a:gd name="connsiteY1" fmla="*/ 0 h 1459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822" h="1459650">
                    <a:moveTo>
                      <a:pt x="0" y="1459651"/>
                    </a:moveTo>
                    <a:lnTo>
                      <a:pt x="0" y="0"/>
                    </a:lnTo>
                  </a:path>
                </a:pathLst>
              </a:custGeom>
              <a:noFill/>
              <a:ln w="230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ABB282-84B7-4A04-8985-423845CE73A6}"/>
                  </a:ext>
                </a:extLst>
              </p:cNvPr>
              <p:cNvSpPr txBox="1"/>
              <p:nvPr/>
            </p:nvSpPr>
            <p:spPr>
              <a:xfrm>
                <a:off x="2765872" y="4126275"/>
                <a:ext cx="644044" cy="379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7C31182D-860A-4142-A1BE-2F9353EC6781}"/>
                </a:ext>
              </a:extLst>
            </p:cNvPr>
            <p:cNvGrpSpPr/>
            <p:nvPr/>
          </p:nvGrpSpPr>
          <p:grpSpPr>
            <a:xfrm>
              <a:off x="3929520" y="2669193"/>
              <a:ext cx="461164" cy="1790474"/>
              <a:chOff x="3929520" y="2669193"/>
              <a:chExt cx="461164" cy="1790474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C045B48A-9B98-4211-A40A-332399DC5188}"/>
                  </a:ext>
                </a:extLst>
              </p:cNvPr>
              <p:cNvSpPr/>
              <p:nvPr/>
            </p:nvSpPr>
            <p:spPr>
              <a:xfrm>
                <a:off x="4160103" y="2669193"/>
                <a:ext cx="28822" cy="1459650"/>
              </a:xfrm>
              <a:custGeom>
                <a:avLst/>
                <a:gdLst>
                  <a:gd name="connsiteX0" fmla="*/ 0 w 28822"/>
                  <a:gd name="connsiteY0" fmla="*/ 1459651 h 1459650"/>
                  <a:gd name="connsiteX1" fmla="*/ 0 w 28822"/>
                  <a:gd name="connsiteY1" fmla="*/ 0 h 1459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822" h="1459650">
                    <a:moveTo>
                      <a:pt x="0" y="1459651"/>
                    </a:moveTo>
                    <a:lnTo>
                      <a:pt x="0" y="0"/>
                    </a:lnTo>
                  </a:path>
                </a:pathLst>
              </a:custGeom>
              <a:noFill/>
              <a:ln w="230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130AA61-5303-47F2-844E-3811707CBEF8}"/>
                  </a:ext>
                </a:extLst>
              </p:cNvPr>
              <p:cNvSpPr txBox="1"/>
              <p:nvPr/>
            </p:nvSpPr>
            <p:spPr>
              <a:xfrm>
                <a:off x="3838080" y="4126275"/>
                <a:ext cx="644044" cy="379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7C31182D-860A-4142-A1BE-2F9353EC6781}"/>
                </a:ext>
              </a:extLst>
            </p:cNvPr>
            <p:cNvGrpSpPr/>
            <p:nvPr/>
          </p:nvGrpSpPr>
          <p:grpSpPr>
            <a:xfrm>
              <a:off x="5001729" y="2669193"/>
              <a:ext cx="461164" cy="1790474"/>
              <a:chOff x="5001729" y="2669193"/>
              <a:chExt cx="461164" cy="1790474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B4D9007B-7FAB-45E0-9CE7-02C67FEE3063}"/>
                  </a:ext>
                </a:extLst>
              </p:cNvPr>
              <p:cNvSpPr/>
              <p:nvPr/>
            </p:nvSpPr>
            <p:spPr>
              <a:xfrm>
                <a:off x="5232311" y="2669193"/>
                <a:ext cx="28822" cy="1459650"/>
              </a:xfrm>
              <a:custGeom>
                <a:avLst/>
                <a:gdLst>
                  <a:gd name="connsiteX0" fmla="*/ 0 w 28822"/>
                  <a:gd name="connsiteY0" fmla="*/ 1459651 h 1459650"/>
                  <a:gd name="connsiteX1" fmla="*/ 0 w 28822"/>
                  <a:gd name="connsiteY1" fmla="*/ 0 h 1459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822" h="1459650">
                    <a:moveTo>
                      <a:pt x="0" y="1459651"/>
                    </a:moveTo>
                    <a:lnTo>
                      <a:pt x="0" y="0"/>
                    </a:lnTo>
                  </a:path>
                </a:pathLst>
              </a:custGeom>
              <a:noFill/>
              <a:ln w="230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EB7BD07-4EED-4A4D-9721-68CFC528F9F2}"/>
                  </a:ext>
                </a:extLst>
              </p:cNvPr>
              <p:cNvSpPr txBox="1"/>
              <p:nvPr/>
            </p:nvSpPr>
            <p:spPr>
              <a:xfrm>
                <a:off x="4910289" y="4126275"/>
                <a:ext cx="644044" cy="379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7C31182D-860A-4142-A1BE-2F9353EC6781}"/>
                </a:ext>
              </a:extLst>
            </p:cNvPr>
            <p:cNvGrpSpPr/>
            <p:nvPr/>
          </p:nvGrpSpPr>
          <p:grpSpPr>
            <a:xfrm>
              <a:off x="6073937" y="2669193"/>
              <a:ext cx="461164" cy="1790474"/>
              <a:chOff x="6073937" y="2669193"/>
              <a:chExt cx="461164" cy="1790474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EEB2C026-C5D7-40D9-8E57-D7091149BD7F}"/>
                  </a:ext>
                </a:extLst>
              </p:cNvPr>
              <p:cNvSpPr/>
              <p:nvPr/>
            </p:nvSpPr>
            <p:spPr>
              <a:xfrm>
                <a:off x="6304520" y="2669193"/>
                <a:ext cx="28822" cy="1459650"/>
              </a:xfrm>
              <a:custGeom>
                <a:avLst/>
                <a:gdLst>
                  <a:gd name="connsiteX0" fmla="*/ 0 w 28822"/>
                  <a:gd name="connsiteY0" fmla="*/ 1459651 h 1459650"/>
                  <a:gd name="connsiteX1" fmla="*/ 0 w 28822"/>
                  <a:gd name="connsiteY1" fmla="*/ 0 h 1459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822" h="1459650">
                    <a:moveTo>
                      <a:pt x="0" y="1459651"/>
                    </a:moveTo>
                    <a:lnTo>
                      <a:pt x="0" y="0"/>
                    </a:lnTo>
                  </a:path>
                </a:pathLst>
              </a:custGeom>
              <a:noFill/>
              <a:ln w="230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D5D364C-C2FD-48F0-9EE5-352E7DF240F4}"/>
                  </a:ext>
                </a:extLst>
              </p:cNvPr>
              <p:cNvSpPr txBox="1"/>
              <p:nvPr/>
            </p:nvSpPr>
            <p:spPr>
              <a:xfrm>
                <a:off x="5982497" y="4126275"/>
                <a:ext cx="644044" cy="379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7C31182D-860A-4142-A1BE-2F9353EC6781}"/>
                </a:ext>
              </a:extLst>
            </p:cNvPr>
            <p:cNvGrpSpPr/>
            <p:nvPr/>
          </p:nvGrpSpPr>
          <p:grpSpPr>
            <a:xfrm>
              <a:off x="7074088" y="2669193"/>
              <a:ext cx="605278" cy="1790474"/>
              <a:chOff x="7074088" y="2669193"/>
              <a:chExt cx="605278" cy="1790474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D8259C60-80FB-41E8-8965-DB39CFDC06F2}"/>
                  </a:ext>
                </a:extLst>
              </p:cNvPr>
              <p:cNvSpPr/>
              <p:nvPr/>
            </p:nvSpPr>
            <p:spPr>
              <a:xfrm>
                <a:off x="7376728" y="2669193"/>
                <a:ext cx="28822" cy="1459650"/>
              </a:xfrm>
              <a:custGeom>
                <a:avLst/>
                <a:gdLst>
                  <a:gd name="connsiteX0" fmla="*/ 0 w 28822"/>
                  <a:gd name="connsiteY0" fmla="*/ 1459651 h 1459650"/>
                  <a:gd name="connsiteX1" fmla="*/ 0 w 28822"/>
                  <a:gd name="connsiteY1" fmla="*/ 0 h 1459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822" h="1459650">
                    <a:moveTo>
                      <a:pt x="0" y="1459651"/>
                    </a:moveTo>
                    <a:lnTo>
                      <a:pt x="0" y="0"/>
                    </a:lnTo>
                  </a:path>
                </a:pathLst>
              </a:custGeom>
              <a:noFill/>
              <a:ln w="230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DE48053-878C-4356-8FA0-ED1F82DDF2F0}"/>
                  </a:ext>
                </a:extLst>
              </p:cNvPr>
              <p:cNvSpPr txBox="1"/>
              <p:nvPr/>
            </p:nvSpPr>
            <p:spPr>
              <a:xfrm>
                <a:off x="6982648" y="4126275"/>
                <a:ext cx="788158" cy="379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7C31182D-860A-4142-A1BE-2F9353EC6781}"/>
              </a:ext>
            </a:extLst>
          </p:cNvPr>
          <p:cNvGrpSpPr/>
          <p:nvPr/>
        </p:nvGrpSpPr>
        <p:grpSpPr>
          <a:xfrm>
            <a:off x="1215297" y="3050386"/>
            <a:ext cx="1231511" cy="997281"/>
            <a:chOff x="593819" y="2840864"/>
            <a:chExt cx="1335092" cy="1116308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7266A33-BE90-49D0-B5CA-CBB7EE68390E}"/>
                </a:ext>
              </a:extLst>
            </p:cNvPr>
            <p:cNvSpPr txBox="1"/>
            <p:nvPr/>
          </p:nvSpPr>
          <p:spPr>
            <a:xfrm>
              <a:off x="650765" y="3578060"/>
              <a:ext cx="1278146" cy="379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14" spc="0" baseline="0" dirty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F9E7738-32D9-47C7-897E-EB7758F2239D}"/>
                </a:ext>
              </a:extLst>
            </p:cNvPr>
            <p:cNvSpPr txBox="1"/>
            <p:nvPr/>
          </p:nvSpPr>
          <p:spPr>
            <a:xfrm>
              <a:off x="593819" y="2840864"/>
              <a:ext cx="1306968" cy="379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14" spc="0" baseline="0" dirty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40B27A-0FE4-4B8D-BBEF-626CE659B5D6}"/>
              </a:ext>
            </a:extLst>
          </p:cNvPr>
          <p:cNvSpPr/>
          <p:nvPr/>
        </p:nvSpPr>
        <p:spPr>
          <a:xfrm>
            <a:off x="2526861" y="3614886"/>
            <a:ext cx="736509" cy="526874"/>
          </a:xfrm>
          <a:custGeom>
            <a:avLst/>
            <a:gdLst>
              <a:gd name="connsiteX0" fmla="*/ 0 w 798452"/>
              <a:gd name="connsiteY0" fmla="*/ 589758 h 589757"/>
              <a:gd name="connsiteX1" fmla="*/ 798452 w 798452"/>
              <a:gd name="connsiteY1" fmla="*/ 589758 h 589757"/>
              <a:gd name="connsiteX2" fmla="*/ 798452 w 798452"/>
              <a:gd name="connsiteY2" fmla="*/ 0 h 589757"/>
              <a:gd name="connsiteX3" fmla="*/ 0 w 798452"/>
              <a:gd name="connsiteY3" fmla="*/ 0 h 58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8452" h="589757">
                <a:moveTo>
                  <a:pt x="0" y="589758"/>
                </a:moveTo>
                <a:lnTo>
                  <a:pt x="798452" y="589758"/>
                </a:lnTo>
                <a:lnTo>
                  <a:pt x="79845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690B8E1-A8B9-4339-80B5-F0E314F5CABD}"/>
              </a:ext>
            </a:extLst>
          </p:cNvPr>
          <p:cNvSpPr/>
          <p:nvPr/>
        </p:nvSpPr>
        <p:spPr>
          <a:xfrm>
            <a:off x="3263371" y="3614886"/>
            <a:ext cx="1736060" cy="526874"/>
          </a:xfrm>
          <a:custGeom>
            <a:avLst/>
            <a:gdLst>
              <a:gd name="connsiteX0" fmla="*/ 0 w 1882068"/>
              <a:gd name="connsiteY0" fmla="*/ 589758 h 589757"/>
              <a:gd name="connsiteX1" fmla="*/ 1882069 w 1882068"/>
              <a:gd name="connsiteY1" fmla="*/ 589758 h 589757"/>
              <a:gd name="connsiteX2" fmla="*/ 1882069 w 1882068"/>
              <a:gd name="connsiteY2" fmla="*/ 0 h 589757"/>
              <a:gd name="connsiteX3" fmla="*/ 0 w 1882068"/>
              <a:gd name="connsiteY3" fmla="*/ 0 h 58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2068" h="589757">
                <a:moveTo>
                  <a:pt x="0" y="589758"/>
                </a:moveTo>
                <a:lnTo>
                  <a:pt x="1882069" y="589758"/>
                </a:lnTo>
                <a:lnTo>
                  <a:pt x="188206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CC66D26-115D-4CEF-8685-945175784CA5}"/>
              </a:ext>
            </a:extLst>
          </p:cNvPr>
          <p:cNvSpPr/>
          <p:nvPr/>
        </p:nvSpPr>
        <p:spPr>
          <a:xfrm>
            <a:off x="4999432" y="3614886"/>
            <a:ext cx="1525628" cy="526874"/>
          </a:xfrm>
          <a:custGeom>
            <a:avLst/>
            <a:gdLst>
              <a:gd name="connsiteX0" fmla="*/ 0 w 1653938"/>
              <a:gd name="connsiteY0" fmla="*/ 589758 h 589757"/>
              <a:gd name="connsiteX1" fmla="*/ 1653939 w 1653938"/>
              <a:gd name="connsiteY1" fmla="*/ 589758 h 589757"/>
              <a:gd name="connsiteX2" fmla="*/ 1653939 w 1653938"/>
              <a:gd name="connsiteY2" fmla="*/ 0 h 589757"/>
              <a:gd name="connsiteX3" fmla="*/ 0 w 1653938"/>
              <a:gd name="connsiteY3" fmla="*/ 0 h 58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3938" h="589757">
                <a:moveTo>
                  <a:pt x="0" y="589758"/>
                </a:moveTo>
                <a:lnTo>
                  <a:pt x="1653939" y="589758"/>
                </a:lnTo>
                <a:lnTo>
                  <a:pt x="16539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3DCDC6C-236C-49EB-970A-DEDDA213B1ED}"/>
              </a:ext>
            </a:extLst>
          </p:cNvPr>
          <p:cNvSpPr/>
          <p:nvPr/>
        </p:nvSpPr>
        <p:spPr>
          <a:xfrm>
            <a:off x="6525061" y="3614886"/>
            <a:ext cx="578688" cy="526874"/>
          </a:xfrm>
          <a:custGeom>
            <a:avLst/>
            <a:gdLst>
              <a:gd name="connsiteX0" fmla="*/ 0 w 627357"/>
              <a:gd name="connsiteY0" fmla="*/ 589758 h 589757"/>
              <a:gd name="connsiteX1" fmla="*/ 627357 w 627357"/>
              <a:gd name="connsiteY1" fmla="*/ 589758 h 589757"/>
              <a:gd name="connsiteX2" fmla="*/ 627357 w 627357"/>
              <a:gd name="connsiteY2" fmla="*/ 0 h 589757"/>
              <a:gd name="connsiteX3" fmla="*/ 0 w 627357"/>
              <a:gd name="connsiteY3" fmla="*/ 0 h 58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357" h="589757">
                <a:moveTo>
                  <a:pt x="0" y="589758"/>
                </a:moveTo>
                <a:lnTo>
                  <a:pt x="627357" y="589758"/>
                </a:lnTo>
                <a:lnTo>
                  <a:pt x="62735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9969C14-B0E4-45D1-99B5-180F32C0923E}"/>
              </a:ext>
            </a:extLst>
          </p:cNvPr>
          <p:cNvSpPr/>
          <p:nvPr/>
        </p:nvSpPr>
        <p:spPr>
          <a:xfrm>
            <a:off x="7103748" y="3614886"/>
            <a:ext cx="368253" cy="526874"/>
          </a:xfrm>
          <a:custGeom>
            <a:avLst/>
            <a:gdLst>
              <a:gd name="connsiteX0" fmla="*/ 0 w 399224"/>
              <a:gd name="connsiteY0" fmla="*/ 589758 h 589757"/>
              <a:gd name="connsiteX1" fmla="*/ 399225 w 399224"/>
              <a:gd name="connsiteY1" fmla="*/ 589758 h 589757"/>
              <a:gd name="connsiteX2" fmla="*/ 399225 w 399224"/>
              <a:gd name="connsiteY2" fmla="*/ 0 h 589757"/>
              <a:gd name="connsiteX3" fmla="*/ 0 w 399224"/>
              <a:gd name="connsiteY3" fmla="*/ 0 h 58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9224" h="589757">
                <a:moveTo>
                  <a:pt x="0" y="589758"/>
                </a:moveTo>
                <a:lnTo>
                  <a:pt x="399225" y="589758"/>
                </a:lnTo>
                <a:lnTo>
                  <a:pt x="39922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2074770-A749-40ED-98BA-662B388AB31D}"/>
              </a:ext>
            </a:extLst>
          </p:cNvPr>
          <p:cNvSpPr/>
          <p:nvPr/>
        </p:nvSpPr>
        <p:spPr>
          <a:xfrm>
            <a:off x="2526861" y="2956294"/>
            <a:ext cx="780810" cy="526874"/>
          </a:xfrm>
          <a:custGeom>
            <a:avLst/>
            <a:gdLst>
              <a:gd name="connsiteX0" fmla="*/ 0 w 846479"/>
              <a:gd name="connsiteY0" fmla="*/ 589758 h 589757"/>
              <a:gd name="connsiteX1" fmla="*/ 846480 w 846479"/>
              <a:gd name="connsiteY1" fmla="*/ 589758 h 589757"/>
              <a:gd name="connsiteX2" fmla="*/ 846480 w 846479"/>
              <a:gd name="connsiteY2" fmla="*/ 0 h 589757"/>
              <a:gd name="connsiteX3" fmla="*/ 0 w 846479"/>
              <a:gd name="connsiteY3" fmla="*/ 0 h 58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479" h="589757">
                <a:moveTo>
                  <a:pt x="0" y="589758"/>
                </a:moveTo>
                <a:lnTo>
                  <a:pt x="846480" y="589758"/>
                </a:lnTo>
                <a:lnTo>
                  <a:pt x="84648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0FB9D22-8BDC-4C3F-A53B-8DD026D2874A}"/>
              </a:ext>
            </a:extLst>
          </p:cNvPr>
          <p:cNvSpPr/>
          <p:nvPr/>
        </p:nvSpPr>
        <p:spPr>
          <a:xfrm>
            <a:off x="3307673" y="2956294"/>
            <a:ext cx="1836364" cy="526874"/>
          </a:xfrm>
          <a:custGeom>
            <a:avLst/>
            <a:gdLst>
              <a:gd name="connsiteX0" fmla="*/ 0 w 1990808"/>
              <a:gd name="connsiteY0" fmla="*/ 589758 h 589757"/>
              <a:gd name="connsiteX1" fmla="*/ 1990808 w 1990808"/>
              <a:gd name="connsiteY1" fmla="*/ 589758 h 589757"/>
              <a:gd name="connsiteX2" fmla="*/ 1990808 w 1990808"/>
              <a:gd name="connsiteY2" fmla="*/ 0 h 589757"/>
              <a:gd name="connsiteX3" fmla="*/ 0 w 1990808"/>
              <a:gd name="connsiteY3" fmla="*/ 0 h 58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0808" h="589757">
                <a:moveTo>
                  <a:pt x="0" y="589758"/>
                </a:moveTo>
                <a:lnTo>
                  <a:pt x="1990808" y="589758"/>
                </a:lnTo>
                <a:lnTo>
                  <a:pt x="199080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E945689-707B-46C8-A4A9-942EBD4337CE}"/>
              </a:ext>
            </a:extLst>
          </p:cNvPr>
          <p:cNvSpPr/>
          <p:nvPr/>
        </p:nvSpPr>
        <p:spPr>
          <a:xfrm>
            <a:off x="5144037" y="2956294"/>
            <a:ext cx="1561601" cy="526874"/>
          </a:xfrm>
          <a:custGeom>
            <a:avLst/>
            <a:gdLst>
              <a:gd name="connsiteX0" fmla="*/ 0 w 1692936"/>
              <a:gd name="connsiteY0" fmla="*/ 589758 h 589757"/>
              <a:gd name="connsiteX1" fmla="*/ 1692936 w 1692936"/>
              <a:gd name="connsiteY1" fmla="*/ 589758 h 589757"/>
              <a:gd name="connsiteX2" fmla="*/ 1692936 w 1692936"/>
              <a:gd name="connsiteY2" fmla="*/ 0 h 589757"/>
              <a:gd name="connsiteX3" fmla="*/ 0 w 1692936"/>
              <a:gd name="connsiteY3" fmla="*/ 0 h 58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936" h="589757">
                <a:moveTo>
                  <a:pt x="0" y="589758"/>
                </a:moveTo>
                <a:lnTo>
                  <a:pt x="1692936" y="589758"/>
                </a:lnTo>
                <a:lnTo>
                  <a:pt x="16929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CC902C2-94FA-4609-99AA-D14A59C9244E}"/>
              </a:ext>
            </a:extLst>
          </p:cNvPr>
          <p:cNvSpPr/>
          <p:nvPr/>
        </p:nvSpPr>
        <p:spPr>
          <a:xfrm>
            <a:off x="6705638" y="2956294"/>
            <a:ext cx="477179" cy="526874"/>
          </a:xfrm>
          <a:custGeom>
            <a:avLst/>
            <a:gdLst>
              <a:gd name="connsiteX0" fmla="*/ 0 w 517311"/>
              <a:gd name="connsiteY0" fmla="*/ 589758 h 589757"/>
              <a:gd name="connsiteX1" fmla="*/ 517312 w 517311"/>
              <a:gd name="connsiteY1" fmla="*/ 589758 h 589757"/>
              <a:gd name="connsiteX2" fmla="*/ 517312 w 517311"/>
              <a:gd name="connsiteY2" fmla="*/ 0 h 589757"/>
              <a:gd name="connsiteX3" fmla="*/ 0 w 517311"/>
              <a:gd name="connsiteY3" fmla="*/ 0 h 58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311" h="589757">
                <a:moveTo>
                  <a:pt x="0" y="589758"/>
                </a:moveTo>
                <a:lnTo>
                  <a:pt x="517312" y="589758"/>
                </a:lnTo>
                <a:lnTo>
                  <a:pt x="51731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1885562-8F1E-432A-98F3-CF5519C6E25C}"/>
              </a:ext>
            </a:extLst>
          </p:cNvPr>
          <p:cNvSpPr/>
          <p:nvPr/>
        </p:nvSpPr>
        <p:spPr>
          <a:xfrm>
            <a:off x="7182817" y="2956294"/>
            <a:ext cx="289184" cy="526874"/>
          </a:xfrm>
          <a:custGeom>
            <a:avLst/>
            <a:gdLst>
              <a:gd name="connsiteX0" fmla="*/ 0 w 313505"/>
              <a:gd name="connsiteY0" fmla="*/ 589758 h 589757"/>
              <a:gd name="connsiteX1" fmla="*/ 313506 w 313505"/>
              <a:gd name="connsiteY1" fmla="*/ 589758 h 589757"/>
              <a:gd name="connsiteX2" fmla="*/ 313506 w 313505"/>
              <a:gd name="connsiteY2" fmla="*/ 0 h 589757"/>
              <a:gd name="connsiteX3" fmla="*/ 0 w 313505"/>
              <a:gd name="connsiteY3" fmla="*/ 0 h 58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505" h="589757">
                <a:moveTo>
                  <a:pt x="0" y="589758"/>
                </a:moveTo>
                <a:lnTo>
                  <a:pt x="313506" y="589758"/>
                </a:lnTo>
                <a:lnTo>
                  <a:pt x="31350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CC5C9475-AE84-4580-A17D-8B4F0381980F}"/>
              </a:ext>
            </a:extLst>
          </p:cNvPr>
          <p:cNvSpPr/>
          <p:nvPr/>
        </p:nvSpPr>
        <p:spPr>
          <a:xfrm>
            <a:off x="2526861" y="2897020"/>
            <a:ext cx="26586" cy="1304015"/>
          </a:xfrm>
          <a:custGeom>
            <a:avLst/>
            <a:gdLst>
              <a:gd name="connsiteX0" fmla="*/ 0 w 28822"/>
              <a:gd name="connsiteY0" fmla="*/ 1459651 h 1459650"/>
              <a:gd name="connsiteX1" fmla="*/ 0 w 28822"/>
              <a:gd name="connsiteY1" fmla="*/ 0 h 145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822" h="1459650">
                <a:moveTo>
                  <a:pt x="0" y="1459651"/>
                </a:moveTo>
                <a:lnTo>
                  <a:pt x="0" y="0"/>
                </a:lnTo>
              </a:path>
            </a:pathLst>
          </a:custGeom>
          <a:noFill/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E102E558-B91D-42EF-9B1E-A31FA2EFE577}"/>
              </a:ext>
            </a:extLst>
          </p:cNvPr>
          <p:cNvSpPr/>
          <p:nvPr/>
        </p:nvSpPr>
        <p:spPr>
          <a:xfrm>
            <a:off x="7472002" y="2897020"/>
            <a:ext cx="26586" cy="1304015"/>
          </a:xfrm>
          <a:custGeom>
            <a:avLst/>
            <a:gdLst>
              <a:gd name="connsiteX0" fmla="*/ 0 w 28822"/>
              <a:gd name="connsiteY0" fmla="*/ 1459651 h 1459650"/>
              <a:gd name="connsiteX1" fmla="*/ 0 w 28822"/>
              <a:gd name="connsiteY1" fmla="*/ 0 h 145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822" h="1459650">
                <a:moveTo>
                  <a:pt x="0" y="1459651"/>
                </a:moveTo>
                <a:lnTo>
                  <a:pt x="0" y="0"/>
                </a:lnTo>
              </a:path>
            </a:pathLst>
          </a:custGeom>
          <a:noFill/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65517471-4559-4575-9037-46D03F31FDB1}"/>
              </a:ext>
            </a:extLst>
          </p:cNvPr>
          <p:cNvSpPr/>
          <p:nvPr/>
        </p:nvSpPr>
        <p:spPr>
          <a:xfrm>
            <a:off x="2526861" y="4201035"/>
            <a:ext cx="4945140" cy="25700"/>
          </a:xfrm>
          <a:custGeom>
            <a:avLst/>
            <a:gdLst>
              <a:gd name="connsiteX0" fmla="*/ 0 w 5361041"/>
              <a:gd name="connsiteY0" fmla="*/ 0 h 28767"/>
              <a:gd name="connsiteX1" fmla="*/ 5361042 w 5361041"/>
              <a:gd name="connsiteY1" fmla="*/ 0 h 2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1041" h="28767">
                <a:moveTo>
                  <a:pt x="0" y="0"/>
                </a:moveTo>
                <a:lnTo>
                  <a:pt x="5361042" y="0"/>
                </a:lnTo>
              </a:path>
            </a:pathLst>
          </a:custGeom>
          <a:noFill/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92AF7B61-B112-439F-9BDB-0A5E74125D8E}"/>
              </a:ext>
            </a:extLst>
          </p:cNvPr>
          <p:cNvSpPr/>
          <p:nvPr/>
        </p:nvSpPr>
        <p:spPr>
          <a:xfrm>
            <a:off x="2526861" y="2897020"/>
            <a:ext cx="4945140" cy="25700"/>
          </a:xfrm>
          <a:custGeom>
            <a:avLst/>
            <a:gdLst>
              <a:gd name="connsiteX0" fmla="*/ 0 w 5361041"/>
              <a:gd name="connsiteY0" fmla="*/ 0 h 28767"/>
              <a:gd name="connsiteX1" fmla="*/ 5361042 w 5361041"/>
              <a:gd name="connsiteY1" fmla="*/ 0 h 2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1041" h="28767">
                <a:moveTo>
                  <a:pt x="0" y="0"/>
                </a:moveTo>
                <a:lnTo>
                  <a:pt x="5361042" y="0"/>
                </a:lnTo>
              </a:path>
            </a:pathLst>
          </a:custGeom>
          <a:noFill/>
          <a:ln w="2879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7C31182D-860A-4142-A1BE-2F9353EC6781}"/>
              </a:ext>
            </a:extLst>
          </p:cNvPr>
          <p:cNvGrpSpPr/>
          <p:nvPr/>
        </p:nvGrpSpPr>
        <p:grpSpPr>
          <a:xfrm>
            <a:off x="457199" y="4743459"/>
            <a:ext cx="8147639" cy="256999"/>
            <a:chOff x="-228041" y="4518237"/>
            <a:chExt cx="8832880" cy="287672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DE3D6757-8EEB-43C4-A640-F5B97DF5D9DB}"/>
                </a:ext>
              </a:extLst>
            </p:cNvPr>
            <p:cNvSpPr/>
            <p:nvPr/>
          </p:nvSpPr>
          <p:spPr>
            <a:xfrm>
              <a:off x="-228041" y="4587279"/>
              <a:ext cx="461163" cy="161125"/>
            </a:xfrm>
            <a:custGeom>
              <a:avLst/>
              <a:gdLst>
                <a:gd name="connsiteX0" fmla="*/ 0 w 461163"/>
                <a:gd name="connsiteY0" fmla="*/ 161125 h 161125"/>
                <a:gd name="connsiteX1" fmla="*/ 461164 w 461163"/>
                <a:gd name="connsiteY1" fmla="*/ 161125 h 161125"/>
                <a:gd name="connsiteX2" fmla="*/ 461164 w 461163"/>
                <a:gd name="connsiteY2" fmla="*/ 0 h 161125"/>
                <a:gd name="connsiteX3" fmla="*/ 0 w 461163"/>
                <a:gd name="connsiteY3" fmla="*/ 0 h 16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1163" h="161125">
                  <a:moveTo>
                    <a:pt x="0" y="161125"/>
                  </a:moveTo>
                  <a:lnTo>
                    <a:pt x="461164" y="161125"/>
                  </a:lnTo>
                  <a:lnTo>
                    <a:pt x="4611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87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26693AA-35A6-4678-82F5-C4471D6D9692}"/>
                </a:ext>
              </a:extLst>
            </p:cNvPr>
            <p:cNvSpPr txBox="1"/>
            <p:nvPr/>
          </p:nvSpPr>
          <p:spPr>
            <a:xfrm>
              <a:off x="326148" y="4472517"/>
              <a:ext cx="1912248" cy="379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ECF2C5-DD64-4519-A31B-835B18FA90DC}"/>
                </a:ext>
              </a:extLst>
            </p:cNvPr>
            <p:cNvSpPr/>
            <p:nvPr/>
          </p:nvSpPr>
          <p:spPr>
            <a:xfrm>
              <a:off x="2578651" y="4587279"/>
              <a:ext cx="461164" cy="161125"/>
            </a:xfrm>
            <a:custGeom>
              <a:avLst/>
              <a:gdLst>
                <a:gd name="connsiteX0" fmla="*/ 0 w 461164"/>
                <a:gd name="connsiteY0" fmla="*/ 161125 h 161125"/>
                <a:gd name="connsiteX1" fmla="*/ 461165 w 461164"/>
                <a:gd name="connsiteY1" fmla="*/ 161125 h 161125"/>
                <a:gd name="connsiteX2" fmla="*/ 461165 w 461164"/>
                <a:gd name="connsiteY2" fmla="*/ 0 h 161125"/>
                <a:gd name="connsiteX3" fmla="*/ 0 w 461164"/>
                <a:gd name="connsiteY3" fmla="*/ 0 h 16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1164" h="161125">
                  <a:moveTo>
                    <a:pt x="0" y="161125"/>
                  </a:moveTo>
                  <a:lnTo>
                    <a:pt x="461165" y="161125"/>
                  </a:lnTo>
                  <a:lnTo>
                    <a:pt x="46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87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C03EDEE-4F2F-4E36-A581-42B2C4E866BC}"/>
                </a:ext>
              </a:extLst>
            </p:cNvPr>
            <p:cNvSpPr txBox="1"/>
            <p:nvPr/>
          </p:nvSpPr>
          <p:spPr>
            <a:xfrm>
              <a:off x="3132841" y="4472517"/>
              <a:ext cx="326994" cy="379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5055F0DF-60B3-4B63-AABB-AA29B4F7AB28}"/>
                </a:ext>
              </a:extLst>
            </p:cNvPr>
            <p:cNvSpPr/>
            <p:nvPr/>
          </p:nvSpPr>
          <p:spPr>
            <a:xfrm>
              <a:off x="3814921" y="4587279"/>
              <a:ext cx="461164" cy="161125"/>
            </a:xfrm>
            <a:custGeom>
              <a:avLst/>
              <a:gdLst>
                <a:gd name="connsiteX0" fmla="*/ 0 w 461164"/>
                <a:gd name="connsiteY0" fmla="*/ 161125 h 161125"/>
                <a:gd name="connsiteX1" fmla="*/ 461165 w 461164"/>
                <a:gd name="connsiteY1" fmla="*/ 161125 h 161125"/>
                <a:gd name="connsiteX2" fmla="*/ 461165 w 461164"/>
                <a:gd name="connsiteY2" fmla="*/ 0 h 161125"/>
                <a:gd name="connsiteX3" fmla="*/ 0 w 461164"/>
                <a:gd name="connsiteY3" fmla="*/ 0 h 16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1164" h="161125">
                  <a:moveTo>
                    <a:pt x="0" y="161125"/>
                  </a:moveTo>
                  <a:lnTo>
                    <a:pt x="461165" y="161125"/>
                  </a:lnTo>
                  <a:lnTo>
                    <a:pt x="46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87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358FC60-5DE2-4F73-B409-ADAFC1609F6A}"/>
                </a:ext>
              </a:extLst>
            </p:cNvPr>
            <p:cNvSpPr txBox="1"/>
            <p:nvPr/>
          </p:nvSpPr>
          <p:spPr>
            <a:xfrm>
              <a:off x="4369112" y="4472517"/>
              <a:ext cx="326994" cy="379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29430D7-45E0-46C3-8213-A9A49DF0D11C}"/>
                </a:ext>
              </a:extLst>
            </p:cNvPr>
            <p:cNvSpPr/>
            <p:nvPr/>
          </p:nvSpPr>
          <p:spPr>
            <a:xfrm>
              <a:off x="5051218" y="4587279"/>
              <a:ext cx="461164" cy="161125"/>
            </a:xfrm>
            <a:custGeom>
              <a:avLst/>
              <a:gdLst>
                <a:gd name="connsiteX0" fmla="*/ 0 w 461164"/>
                <a:gd name="connsiteY0" fmla="*/ 161125 h 161125"/>
                <a:gd name="connsiteX1" fmla="*/ 461165 w 461164"/>
                <a:gd name="connsiteY1" fmla="*/ 161125 h 161125"/>
                <a:gd name="connsiteX2" fmla="*/ 461165 w 461164"/>
                <a:gd name="connsiteY2" fmla="*/ 0 h 161125"/>
                <a:gd name="connsiteX3" fmla="*/ 0 w 461164"/>
                <a:gd name="connsiteY3" fmla="*/ 0 h 16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1164" h="161125">
                  <a:moveTo>
                    <a:pt x="0" y="161125"/>
                  </a:moveTo>
                  <a:lnTo>
                    <a:pt x="461165" y="161125"/>
                  </a:lnTo>
                  <a:lnTo>
                    <a:pt x="46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87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558C998-38D0-42FC-BCF4-50BA561EFC24}"/>
                </a:ext>
              </a:extLst>
            </p:cNvPr>
            <p:cNvSpPr txBox="1"/>
            <p:nvPr/>
          </p:nvSpPr>
          <p:spPr>
            <a:xfrm>
              <a:off x="5605408" y="4472517"/>
              <a:ext cx="326994" cy="379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C0D8459-E690-472C-9AAD-95DE54E45D16}"/>
                </a:ext>
              </a:extLst>
            </p:cNvPr>
            <p:cNvSpPr/>
            <p:nvPr/>
          </p:nvSpPr>
          <p:spPr>
            <a:xfrm>
              <a:off x="6287485" y="4587279"/>
              <a:ext cx="461164" cy="161125"/>
            </a:xfrm>
            <a:custGeom>
              <a:avLst/>
              <a:gdLst>
                <a:gd name="connsiteX0" fmla="*/ 0 w 461164"/>
                <a:gd name="connsiteY0" fmla="*/ 161125 h 161125"/>
                <a:gd name="connsiteX1" fmla="*/ 461165 w 461164"/>
                <a:gd name="connsiteY1" fmla="*/ 161125 h 161125"/>
                <a:gd name="connsiteX2" fmla="*/ 461165 w 461164"/>
                <a:gd name="connsiteY2" fmla="*/ 0 h 161125"/>
                <a:gd name="connsiteX3" fmla="*/ 0 w 461164"/>
                <a:gd name="connsiteY3" fmla="*/ 0 h 16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1164" h="161125">
                  <a:moveTo>
                    <a:pt x="0" y="161125"/>
                  </a:moveTo>
                  <a:lnTo>
                    <a:pt x="461165" y="161125"/>
                  </a:lnTo>
                  <a:lnTo>
                    <a:pt x="46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87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173555F-AD05-4537-9BA9-925F965DD112}"/>
                </a:ext>
              </a:extLst>
            </p:cNvPr>
            <p:cNvSpPr txBox="1"/>
            <p:nvPr/>
          </p:nvSpPr>
          <p:spPr>
            <a:xfrm>
              <a:off x="6841676" y="4472517"/>
              <a:ext cx="1854603" cy="379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7D09FD-C5B6-4A39-B631-C826A3A51910}">
  <ds:schemaRefs>
    <ds:schemaRef ds:uri="http://purl.org/dc/dcmitype/"/>
    <ds:schemaRef ds:uri="http://schemas.openxmlformats.org/package/2006/metadata/core-properties"/>
    <ds:schemaRef ds:uri="3ff2fa63-d22b-4bb2-9a0e-763a487e02e4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6f9e58f7-d1e4-4b3c-85fb-268101084292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17A773E-997A-4C80-B30E-67FBCF5CDA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E56499-0527-41BF-9DF2-9F393DE268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fig-A-34</Template>
  <TotalTime>84</TotalTime>
  <Words>50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Technological Flexibility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Technological Flexibility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2021-02-25T00:44:45Z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