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81B614-6944-4083-872C-AE00741BCF3E}" v="10" dt="2021-02-25T00:43:30.353"/>
    <p1510:client id="{73A69940-2AB5-4AC4-93CC-FF7E5535F91E}" v="3" dt="2021-02-24T21:11:23.4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2781B614-6944-4083-872C-AE00741BCF3E}"/>
    <pc:docChg chg="custSel modSld">
      <pc:chgData name="Christopher Keane" userId="2677a39a-78fe-4da0-ac2a-39406820a4c7" providerId="ADAL" clId="{2781B614-6944-4083-872C-AE00741BCF3E}" dt="2021-02-25T00:43:17.363" v="71" actId="1036"/>
      <pc:docMkLst>
        <pc:docMk/>
      </pc:docMkLst>
      <pc:sldChg chg="addSp delSp modSp mod">
        <pc:chgData name="Christopher Keane" userId="2677a39a-78fe-4da0-ac2a-39406820a4c7" providerId="ADAL" clId="{2781B614-6944-4083-872C-AE00741BCF3E}" dt="2021-02-25T00:43:17.363" v="71" actId="1036"/>
        <pc:sldMkLst>
          <pc:docMk/>
          <pc:sldMk cId="0" sldId="256"/>
        </pc:sldMkLst>
        <pc:spChg chg="mod">
          <ac:chgData name="Christopher Keane" userId="2677a39a-78fe-4da0-ac2a-39406820a4c7" providerId="ADAL" clId="{2781B614-6944-4083-872C-AE00741BCF3E}" dt="2021-02-25T00:41:08.266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8" creationId="{699F0663-BA7F-46E8-B5F1-67005AAE3B3E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11" creationId="{BC7B23EE-D885-42D1-9322-980A4EBFFD85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12" creationId="{21A2A70F-8E3D-403C-96FF-A8E461B7B94A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14" creationId="{51ECE289-C72D-493C-8D80-9248D0445CB7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15" creationId="{2AC6640B-2AE5-4371-A8CB-151E0A670E04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17" creationId="{3E1A7F77-A4AD-4EDF-9C03-104BED68B872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18" creationId="{CD458DF1-DC62-417F-A628-EAC5241FC47A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20" creationId="{E98E22D6-2770-4350-B803-55B937E4AC93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21" creationId="{54334C10-2F1B-4ED1-B25F-1FF14F3ABD75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23" creationId="{A6B0D4EF-EBB4-4BEC-89C7-D2622A1F6528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24" creationId="{FABA8B1F-8049-4DC3-8A57-2220791682BF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26" creationId="{F41534FD-2AEB-4B57-A225-0B1E7506C209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27" creationId="{175D123D-4A29-4DBF-9BF5-0231C464B8BA}"/>
          </ac:spMkLst>
        </pc:spChg>
        <pc:spChg chg="mod">
          <ac:chgData name="Christopher Keane" userId="2677a39a-78fe-4da0-ac2a-39406820a4c7" providerId="ADAL" clId="{2781B614-6944-4083-872C-AE00741BCF3E}" dt="2021-02-25T00:43:03.652" v="31" actId="1037"/>
          <ac:spMkLst>
            <pc:docMk/>
            <pc:sldMk cId="0" sldId="256"/>
            <ac:spMk id="29" creationId="{85B7EF51-F70A-4C9A-8857-9FCAFF3653FF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30" creationId="{02365F51-5208-42D2-86FD-88AC9422F60A}"/>
          </ac:spMkLst>
        </pc:spChg>
        <pc:spChg chg="mod topLvl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31" creationId="{C9BC25A1-796B-4B3C-8DC5-BB32578253FC}"/>
          </ac:spMkLst>
        </pc:spChg>
        <pc:spChg chg="mod topLvl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32" creationId="{339FCC2B-8319-492D-B058-F1CD56EF7084}"/>
          </ac:spMkLst>
        </pc:spChg>
        <pc:spChg chg="mod topLvl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33" creationId="{51326FF0-CF42-444B-97E0-8F2E491992D7}"/>
          </ac:spMkLst>
        </pc:spChg>
        <pc:spChg chg="mod topLvl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34" creationId="{A338E45B-7CE2-4617-A283-BC3F2D504A4C}"/>
          </ac:spMkLst>
        </pc:spChg>
        <pc:spChg chg="mod topLvl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35" creationId="{B061B910-1966-4F39-937F-40686F49B18E}"/>
          </ac:spMkLst>
        </pc:spChg>
        <pc:spChg chg="mod topLvl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36" creationId="{888A2B27-AE6A-45A8-BDB2-51B05813CA38}"/>
          </ac:spMkLst>
        </pc:spChg>
        <pc:spChg chg="mod topLvl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37" creationId="{849E4583-4DD8-45D8-804E-196AC6D9BE3A}"/>
          </ac:spMkLst>
        </pc:spChg>
        <pc:spChg chg="mod topLvl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38" creationId="{7AF026C8-D920-42A1-BD0C-291426071294}"/>
          </ac:spMkLst>
        </pc:spChg>
        <pc:spChg chg="mod topLvl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39" creationId="{25564605-2598-4AF4-B259-620FF85E9BD1}"/>
          </ac:spMkLst>
        </pc:spChg>
        <pc:spChg chg="mod topLvl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40" creationId="{37C71D4D-DD5F-4577-99B5-5C0D9FAA1BBC}"/>
          </ac:spMkLst>
        </pc:spChg>
        <pc:spChg chg="mod topLvl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41" creationId="{D8E831E3-8869-44CB-959F-1C8F7F92D0FE}"/>
          </ac:spMkLst>
        </pc:spChg>
        <pc:spChg chg="mod topLvl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42" creationId="{28F3637A-DD8A-4923-BC06-3A89312B2D88}"/>
          </ac:spMkLst>
        </pc:spChg>
        <pc:spChg chg="mod topLvl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43" creationId="{21C18766-DD00-4989-A6D8-BFAC31B9C1FB}"/>
          </ac:spMkLst>
        </pc:spChg>
        <pc:spChg chg="mod topLvl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44" creationId="{CC4CBB60-77A8-4078-9BF6-DD3FCB730922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46" creationId="{5C0F9A24-FB54-4412-B37C-3D267D206666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47" creationId="{F1823467-3AC6-4EC8-B373-13949CB6447C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48" creationId="{3666B885-E305-4351-BAF4-A29AA0A66883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49" creationId="{666396FB-1710-4CE2-ADBF-9C1C52E60702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50" creationId="{6F9B33D3-A454-4DE8-A3AD-61ED1716C76B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51" creationId="{ED23AE8F-E419-40F1-A99B-56D8CFE42968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52" creationId="{53601EE2-B7C7-4322-BB55-E484C89ECA38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53" creationId="{A7AACC4C-86DF-4E6B-9820-70318672F3DC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54" creationId="{F00944B3-160E-4B58-873C-FD5372647180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55" creationId="{560CDBD4-C19B-4CFD-A7D6-D94897EAA905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57" creationId="{F0BF176C-C085-4229-8CA5-F2DD2EAD0F26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58" creationId="{182740B8-65F8-44C2-9764-B36BB4584DC8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59" creationId="{6CDC937D-6D2A-41D6-8A0E-66130F81EFF2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60" creationId="{B9F5F33F-0F4A-4789-ADC0-4FA626B75D46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61" creationId="{DBE7B06A-4C33-4F32-9EED-F62E9B4FF89A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62" creationId="{08E72CB3-5507-4938-A410-5CDDE6BF95AE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63" creationId="{17ACC35D-AF95-4C2A-ABF0-236E7BEF1D43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64" creationId="{BF80F2C8-3EEA-4DE9-B694-02251DDE8123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65" creationId="{FE67A9C2-4A5E-4651-92EE-959328B87DA7}"/>
          </ac:spMkLst>
        </pc:spChg>
        <pc:spChg chg="mod">
          <ac:chgData name="Christopher Keane" userId="2677a39a-78fe-4da0-ac2a-39406820a4c7" providerId="ADAL" clId="{2781B614-6944-4083-872C-AE00741BCF3E}" dt="2021-02-25T00:42:51.200" v="9" actId="165"/>
          <ac:spMkLst>
            <pc:docMk/>
            <pc:sldMk cId="0" sldId="256"/>
            <ac:spMk id="66" creationId="{CC734B1E-135B-4E39-BE57-E74AF05654FE}"/>
          </ac:spMkLst>
        </pc:spChg>
        <pc:grpChg chg="del mod">
          <ac:chgData name="Christopher Keane" userId="2677a39a-78fe-4da0-ac2a-39406820a4c7" providerId="ADAL" clId="{2781B614-6944-4083-872C-AE00741BCF3E}" dt="2021-02-25T00:42:51.200" v="9" actId="165"/>
          <ac:grpSpMkLst>
            <pc:docMk/>
            <pc:sldMk cId="0" sldId="256"/>
            <ac:grpSpMk id="7" creationId="{FB41707F-F5E2-4A2D-B2AA-361B6C02006D}"/>
          </ac:grpSpMkLst>
        </pc:grpChg>
        <pc:grpChg chg="mod topLvl">
          <ac:chgData name="Christopher Keane" userId="2677a39a-78fe-4da0-ac2a-39406820a4c7" providerId="ADAL" clId="{2781B614-6944-4083-872C-AE00741BCF3E}" dt="2021-02-25T00:42:51.200" v="9" actId="165"/>
          <ac:grpSpMkLst>
            <pc:docMk/>
            <pc:sldMk cId="0" sldId="256"/>
            <ac:grpSpMk id="9" creationId="{FB41707F-F5E2-4A2D-B2AA-361B6C02006D}"/>
          </ac:grpSpMkLst>
        </pc:grpChg>
        <pc:grpChg chg="mod">
          <ac:chgData name="Christopher Keane" userId="2677a39a-78fe-4da0-ac2a-39406820a4c7" providerId="ADAL" clId="{2781B614-6944-4083-872C-AE00741BCF3E}" dt="2021-02-25T00:42:51.200" v="9" actId="165"/>
          <ac:grpSpMkLst>
            <pc:docMk/>
            <pc:sldMk cId="0" sldId="256"/>
            <ac:grpSpMk id="10" creationId="{FB41707F-F5E2-4A2D-B2AA-361B6C02006D}"/>
          </ac:grpSpMkLst>
        </pc:grpChg>
        <pc:grpChg chg="mod">
          <ac:chgData name="Christopher Keane" userId="2677a39a-78fe-4da0-ac2a-39406820a4c7" providerId="ADAL" clId="{2781B614-6944-4083-872C-AE00741BCF3E}" dt="2021-02-25T00:42:51.200" v="9" actId="165"/>
          <ac:grpSpMkLst>
            <pc:docMk/>
            <pc:sldMk cId="0" sldId="256"/>
            <ac:grpSpMk id="13" creationId="{FB41707F-F5E2-4A2D-B2AA-361B6C02006D}"/>
          </ac:grpSpMkLst>
        </pc:grpChg>
        <pc:grpChg chg="mod">
          <ac:chgData name="Christopher Keane" userId="2677a39a-78fe-4da0-ac2a-39406820a4c7" providerId="ADAL" clId="{2781B614-6944-4083-872C-AE00741BCF3E}" dt="2021-02-25T00:42:51.200" v="9" actId="165"/>
          <ac:grpSpMkLst>
            <pc:docMk/>
            <pc:sldMk cId="0" sldId="256"/>
            <ac:grpSpMk id="16" creationId="{FB41707F-F5E2-4A2D-B2AA-361B6C02006D}"/>
          </ac:grpSpMkLst>
        </pc:grpChg>
        <pc:grpChg chg="mod">
          <ac:chgData name="Christopher Keane" userId="2677a39a-78fe-4da0-ac2a-39406820a4c7" providerId="ADAL" clId="{2781B614-6944-4083-872C-AE00741BCF3E}" dt="2021-02-25T00:42:51.200" v="9" actId="165"/>
          <ac:grpSpMkLst>
            <pc:docMk/>
            <pc:sldMk cId="0" sldId="256"/>
            <ac:grpSpMk id="19" creationId="{FB41707F-F5E2-4A2D-B2AA-361B6C02006D}"/>
          </ac:grpSpMkLst>
        </pc:grpChg>
        <pc:grpChg chg="mod">
          <ac:chgData name="Christopher Keane" userId="2677a39a-78fe-4da0-ac2a-39406820a4c7" providerId="ADAL" clId="{2781B614-6944-4083-872C-AE00741BCF3E}" dt="2021-02-25T00:42:51.200" v="9" actId="165"/>
          <ac:grpSpMkLst>
            <pc:docMk/>
            <pc:sldMk cId="0" sldId="256"/>
            <ac:grpSpMk id="22" creationId="{FB41707F-F5E2-4A2D-B2AA-361B6C02006D}"/>
          </ac:grpSpMkLst>
        </pc:grpChg>
        <pc:grpChg chg="mod">
          <ac:chgData name="Christopher Keane" userId="2677a39a-78fe-4da0-ac2a-39406820a4c7" providerId="ADAL" clId="{2781B614-6944-4083-872C-AE00741BCF3E}" dt="2021-02-25T00:42:51.200" v="9" actId="165"/>
          <ac:grpSpMkLst>
            <pc:docMk/>
            <pc:sldMk cId="0" sldId="256"/>
            <ac:grpSpMk id="25" creationId="{FB41707F-F5E2-4A2D-B2AA-361B6C02006D}"/>
          </ac:grpSpMkLst>
        </pc:grpChg>
        <pc:grpChg chg="mod topLvl">
          <ac:chgData name="Christopher Keane" userId="2677a39a-78fe-4da0-ac2a-39406820a4c7" providerId="ADAL" clId="{2781B614-6944-4083-872C-AE00741BCF3E}" dt="2021-02-25T00:43:08.472" v="53" actId="1038"/>
          <ac:grpSpMkLst>
            <pc:docMk/>
            <pc:sldMk cId="0" sldId="256"/>
            <ac:grpSpMk id="28" creationId="{FB41707F-F5E2-4A2D-B2AA-361B6C02006D}"/>
          </ac:grpSpMkLst>
        </pc:grpChg>
        <pc:grpChg chg="mod topLvl">
          <ac:chgData name="Christopher Keane" userId="2677a39a-78fe-4da0-ac2a-39406820a4c7" providerId="ADAL" clId="{2781B614-6944-4083-872C-AE00741BCF3E}" dt="2021-02-25T00:43:17.363" v="71" actId="1036"/>
          <ac:grpSpMkLst>
            <pc:docMk/>
            <pc:sldMk cId="0" sldId="256"/>
            <ac:grpSpMk id="45" creationId="{FB41707F-F5E2-4A2D-B2AA-361B6C02006D}"/>
          </ac:grpSpMkLst>
        </pc:grpChg>
        <pc:grpChg chg="del mod topLvl">
          <ac:chgData name="Christopher Keane" userId="2677a39a-78fe-4da0-ac2a-39406820a4c7" providerId="ADAL" clId="{2781B614-6944-4083-872C-AE00741BCF3E}" dt="2021-02-25T00:43:15.180" v="55" actId="478"/>
          <ac:grpSpMkLst>
            <pc:docMk/>
            <pc:sldMk cId="0" sldId="256"/>
            <ac:grpSpMk id="56" creationId="{FB41707F-F5E2-4A2D-B2AA-361B6C02006D}"/>
          </ac:grpSpMkLst>
        </pc:grpChg>
        <pc:picChg chg="add del mod">
          <ac:chgData name="Christopher Keane" userId="2677a39a-78fe-4da0-ac2a-39406820a4c7" providerId="ADAL" clId="{2781B614-6944-4083-872C-AE00741BCF3E}" dt="2021-02-25T00:41:52.701" v="2" actId="478"/>
          <ac:picMkLst>
            <pc:docMk/>
            <pc:sldMk cId="0" sldId="256"/>
            <ac:picMk id="4" creationId="{6810757B-E9A9-40CC-98C4-1A43283ADFDE}"/>
          </ac:picMkLst>
        </pc:picChg>
        <pc:picChg chg="add del mod">
          <ac:chgData name="Christopher Keane" userId="2677a39a-78fe-4da0-ac2a-39406820a4c7" providerId="ADAL" clId="{2781B614-6944-4083-872C-AE00741BCF3E}" dt="2021-02-25T00:42:41.088" v="6" actId="27803"/>
          <ac:picMkLst>
            <pc:docMk/>
            <pc:sldMk cId="0" sldId="256"/>
            <ac:picMk id="6" creationId="{FB41707F-F5E2-4A2D-B2AA-361B6C02006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3998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A-27</a:t>
            </a:r>
          </a:p>
          <a:p>
            <a:r>
              <a:t>Survey Category: Understand and use scientific research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795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065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32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6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014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43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275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258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419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72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09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632429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Scientific Research Methods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Importance of skill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99F0663-BA7F-46E8-B5F1-67005AAE3B3E}"/>
              </a:ext>
            </a:extLst>
          </p:cNvPr>
          <p:cNvSpPr/>
          <p:nvPr/>
        </p:nvSpPr>
        <p:spPr>
          <a:xfrm>
            <a:off x="2547682" y="2623311"/>
            <a:ext cx="4994884" cy="1403458"/>
          </a:xfrm>
          <a:custGeom>
            <a:avLst/>
            <a:gdLst>
              <a:gd name="connsiteX0" fmla="*/ 0 w 5877518"/>
              <a:gd name="connsiteY0" fmla="*/ 1593766 h 1593765"/>
              <a:gd name="connsiteX1" fmla="*/ 5877519 w 5877518"/>
              <a:gd name="connsiteY1" fmla="*/ 1593766 h 1593765"/>
              <a:gd name="connsiteX2" fmla="*/ 5877519 w 5877518"/>
              <a:gd name="connsiteY2" fmla="*/ 0 h 1593765"/>
              <a:gd name="connsiteX3" fmla="*/ 0 w 5877518"/>
              <a:gd name="connsiteY3" fmla="*/ 0 h 1593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77518" h="1593765">
                <a:moveTo>
                  <a:pt x="0" y="1593766"/>
                </a:moveTo>
                <a:lnTo>
                  <a:pt x="5877519" y="1593766"/>
                </a:lnTo>
                <a:lnTo>
                  <a:pt x="5877519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3159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9" name="Graphic 5">
            <a:extLst>
              <a:ext uri="{FF2B5EF4-FFF2-40B4-BE49-F238E27FC236}">
                <a16:creationId xmlns:a16="http://schemas.microsoft.com/office/drawing/2014/main" id="{FB41707F-F5E2-4A2D-B2AA-361B6C02006D}"/>
              </a:ext>
            </a:extLst>
          </p:cNvPr>
          <p:cNvGrpSpPr/>
          <p:nvPr/>
        </p:nvGrpSpPr>
        <p:grpSpPr>
          <a:xfrm>
            <a:off x="2399984" y="2623311"/>
            <a:ext cx="5424552" cy="1722845"/>
            <a:chOff x="1990195" y="2780402"/>
            <a:chExt cx="6383111" cy="1956460"/>
          </a:xfrm>
        </p:grpSpPr>
        <p:grpSp>
          <p:nvGrpSpPr>
            <p:cNvPr id="10" name="Graphic 5">
              <a:extLst>
                <a:ext uri="{FF2B5EF4-FFF2-40B4-BE49-F238E27FC236}">
                  <a16:creationId xmlns:a16="http://schemas.microsoft.com/office/drawing/2014/main" id="{FB41707F-F5E2-4A2D-B2AA-361B6C02006D}"/>
                </a:ext>
              </a:extLst>
            </p:cNvPr>
            <p:cNvGrpSpPr/>
            <p:nvPr/>
          </p:nvGrpSpPr>
          <p:grpSpPr>
            <a:xfrm>
              <a:off x="1990195" y="2780402"/>
              <a:ext cx="347595" cy="1956460"/>
              <a:chOff x="1990195" y="2780402"/>
              <a:chExt cx="347595" cy="1956460"/>
            </a:xfrm>
          </p:grpSpPr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BC7B23EE-D885-42D1-9322-980A4EBFFD85}"/>
                  </a:ext>
                </a:extLst>
              </p:cNvPr>
              <p:cNvSpPr/>
              <p:nvPr/>
            </p:nvSpPr>
            <p:spPr>
              <a:xfrm>
                <a:off x="2163992" y="2780402"/>
                <a:ext cx="31599" cy="1593765"/>
              </a:xfrm>
              <a:custGeom>
                <a:avLst/>
                <a:gdLst>
                  <a:gd name="connsiteX0" fmla="*/ 0 w 31599"/>
                  <a:gd name="connsiteY0" fmla="*/ 1593766 h 1593765"/>
                  <a:gd name="connsiteX1" fmla="*/ 0 w 31599"/>
                  <a:gd name="connsiteY1" fmla="*/ 0 h 1593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599" h="1593765">
                    <a:moveTo>
                      <a:pt x="0" y="1593766"/>
                    </a:moveTo>
                    <a:lnTo>
                      <a:pt x="0" y="0"/>
                    </a:lnTo>
                  </a:path>
                </a:pathLst>
              </a:custGeom>
              <a:noFill/>
              <a:ln w="25273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1A2A70F-8E3D-403C-96FF-A8E461B7B94A}"/>
                  </a:ext>
                </a:extLst>
              </p:cNvPr>
              <p:cNvSpPr txBox="1"/>
              <p:nvPr/>
            </p:nvSpPr>
            <p:spPr>
              <a:xfrm>
                <a:off x="1898755" y="4375756"/>
                <a:ext cx="530475" cy="406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8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3" name="Graphic 5">
              <a:extLst>
                <a:ext uri="{FF2B5EF4-FFF2-40B4-BE49-F238E27FC236}">
                  <a16:creationId xmlns:a16="http://schemas.microsoft.com/office/drawing/2014/main" id="{FB41707F-F5E2-4A2D-B2AA-361B6C02006D}"/>
                </a:ext>
              </a:extLst>
            </p:cNvPr>
            <p:cNvGrpSpPr/>
            <p:nvPr/>
          </p:nvGrpSpPr>
          <p:grpSpPr>
            <a:xfrm>
              <a:off x="3086699" y="2780402"/>
              <a:ext cx="505593" cy="1956460"/>
              <a:chOff x="3086699" y="2780402"/>
              <a:chExt cx="505593" cy="1956460"/>
            </a:xfrm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51ECE289-C72D-493C-8D80-9248D0445CB7}"/>
                  </a:ext>
                </a:extLst>
              </p:cNvPr>
              <p:cNvSpPr/>
              <p:nvPr/>
            </p:nvSpPr>
            <p:spPr>
              <a:xfrm>
                <a:off x="3339496" y="2780402"/>
                <a:ext cx="31599" cy="1593765"/>
              </a:xfrm>
              <a:custGeom>
                <a:avLst/>
                <a:gdLst>
                  <a:gd name="connsiteX0" fmla="*/ 0 w 31599"/>
                  <a:gd name="connsiteY0" fmla="*/ 1593766 h 1593765"/>
                  <a:gd name="connsiteX1" fmla="*/ 0 w 31599"/>
                  <a:gd name="connsiteY1" fmla="*/ 0 h 1593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599" h="1593765">
                    <a:moveTo>
                      <a:pt x="0" y="1593766"/>
                    </a:moveTo>
                    <a:lnTo>
                      <a:pt x="0" y="0"/>
                    </a:lnTo>
                  </a:path>
                </a:pathLst>
              </a:custGeom>
              <a:noFill/>
              <a:ln w="25273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AC6640B-2AE5-4371-A8CB-151E0A670E04}"/>
                  </a:ext>
                </a:extLst>
              </p:cNvPr>
              <p:cNvSpPr txBox="1"/>
              <p:nvPr/>
            </p:nvSpPr>
            <p:spPr>
              <a:xfrm>
                <a:off x="2995259" y="4375756"/>
                <a:ext cx="688473" cy="406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8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6" name="Graphic 5">
              <a:extLst>
                <a:ext uri="{FF2B5EF4-FFF2-40B4-BE49-F238E27FC236}">
                  <a16:creationId xmlns:a16="http://schemas.microsoft.com/office/drawing/2014/main" id="{FB41707F-F5E2-4A2D-B2AA-361B6C02006D}"/>
                </a:ext>
              </a:extLst>
            </p:cNvPr>
            <p:cNvGrpSpPr/>
            <p:nvPr/>
          </p:nvGrpSpPr>
          <p:grpSpPr>
            <a:xfrm>
              <a:off x="4262203" y="2780402"/>
              <a:ext cx="505593" cy="1956460"/>
              <a:chOff x="4262203" y="2780402"/>
              <a:chExt cx="505593" cy="1956460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3E1A7F77-A4AD-4EDF-9C03-104BED68B872}"/>
                  </a:ext>
                </a:extLst>
              </p:cNvPr>
              <p:cNvSpPr/>
              <p:nvPr/>
            </p:nvSpPr>
            <p:spPr>
              <a:xfrm>
                <a:off x="4515000" y="2780402"/>
                <a:ext cx="31599" cy="1593765"/>
              </a:xfrm>
              <a:custGeom>
                <a:avLst/>
                <a:gdLst>
                  <a:gd name="connsiteX0" fmla="*/ 0 w 31599"/>
                  <a:gd name="connsiteY0" fmla="*/ 1593766 h 1593765"/>
                  <a:gd name="connsiteX1" fmla="*/ 0 w 31599"/>
                  <a:gd name="connsiteY1" fmla="*/ 0 h 1593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599" h="1593765">
                    <a:moveTo>
                      <a:pt x="0" y="1593766"/>
                    </a:moveTo>
                    <a:lnTo>
                      <a:pt x="0" y="0"/>
                    </a:lnTo>
                  </a:path>
                </a:pathLst>
              </a:custGeom>
              <a:noFill/>
              <a:ln w="25273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D458DF1-DC62-417F-A628-EAC5241FC47A}"/>
                  </a:ext>
                </a:extLst>
              </p:cNvPr>
              <p:cNvSpPr txBox="1"/>
              <p:nvPr/>
            </p:nvSpPr>
            <p:spPr>
              <a:xfrm>
                <a:off x="4170763" y="4375756"/>
                <a:ext cx="688473" cy="406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8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9" name="Graphic 5">
              <a:extLst>
                <a:ext uri="{FF2B5EF4-FFF2-40B4-BE49-F238E27FC236}">
                  <a16:creationId xmlns:a16="http://schemas.microsoft.com/office/drawing/2014/main" id="{FB41707F-F5E2-4A2D-B2AA-361B6C02006D}"/>
                </a:ext>
              </a:extLst>
            </p:cNvPr>
            <p:cNvGrpSpPr/>
            <p:nvPr/>
          </p:nvGrpSpPr>
          <p:grpSpPr>
            <a:xfrm>
              <a:off x="5437707" y="2780402"/>
              <a:ext cx="505593" cy="1956460"/>
              <a:chOff x="5437707" y="2780402"/>
              <a:chExt cx="505593" cy="1956460"/>
            </a:xfrm>
          </p:grpSpPr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E98E22D6-2770-4350-B803-55B937E4AC93}"/>
                  </a:ext>
                </a:extLst>
              </p:cNvPr>
              <p:cNvSpPr/>
              <p:nvPr/>
            </p:nvSpPr>
            <p:spPr>
              <a:xfrm>
                <a:off x="5690503" y="2780402"/>
                <a:ext cx="31599" cy="1593765"/>
              </a:xfrm>
              <a:custGeom>
                <a:avLst/>
                <a:gdLst>
                  <a:gd name="connsiteX0" fmla="*/ 0 w 31599"/>
                  <a:gd name="connsiteY0" fmla="*/ 1593766 h 1593765"/>
                  <a:gd name="connsiteX1" fmla="*/ 0 w 31599"/>
                  <a:gd name="connsiteY1" fmla="*/ 0 h 1593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599" h="1593765">
                    <a:moveTo>
                      <a:pt x="0" y="1593766"/>
                    </a:moveTo>
                    <a:lnTo>
                      <a:pt x="0" y="0"/>
                    </a:lnTo>
                  </a:path>
                </a:pathLst>
              </a:custGeom>
              <a:noFill/>
              <a:ln w="25273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4334C10-2F1B-4ED1-B25F-1FF14F3ABD75}"/>
                  </a:ext>
                </a:extLst>
              </p:cNvPr>
              <p:cNvSpPr txBox="1"/>
              <p:nvPr/>
            </p:nvSpPr>
            <p:spPr>
              <a:xfrm>
                <a:off x="5346267" y="4375756"/>
                <a:ext cx="688473" cy="406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8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2" name="Graphic 5">
              <a:extLst>
                <a:ext uri="{FF2B5EF4-FFF2-40B4-BE49-F238E27FC236}">
                  <a16:creationId xmlns:a16="http://schemas.microsoft.com/office/drawing/2014/main" id="{FB41707F-F5E2-4A2D-B2AA-361B6C02006D}"/>
                </a:ext>
              </a:extLst>
            </p:cNvPr>
            <p:cNvGrpSpPr/>
            <p:nvPr/>
          </p:nvGrpSpPr>
          <p:grpSpPr>
            <a:xfrm>
              <a:off x="6613211" y="2780402"/>
              <a:ext cx="505593" cy="1956460"/>
              <a:chOff x="6613211" y="2780402"/>
              <a:chExt cx="505593" cy="1956460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A6B0D4EF-EBB4-4BEC-89C7-D2622A1F6528}"/>
                  </a:ext>
                </a:extLst>
              </p:cNvPr>
              <p:cNvSpPr/>
              <p:nvPr/>
            </p:nvSpPr>
            <p:spPr>
              <a:xfrm>
                <a:off x="6866007" y="2780402"/>
                <a:ext cx="31599" cy="1593765"/>
              </a:xfrm>
              <a:custGeom>
                <a:avLst/>
                <a:gdLst>
                  <a:gd name="connsiteX0" fmla="*/ 0 w 31599"/>
                  <a:gd name="connsiteY0" fmla="*/ 1593766 h 1593765"/>
                  <a:gd name="connsiteX1" fmla="*/ 0 w 31599"/>
                  <a:gd name="connsiteY1" fmla="*/ 0 h 1593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599" h="1593765">
                    <a:moveTo>
                      <a:pt x="0" y="1593766"/>
                    </a:moveTo>
                    <a:lnTo>
                      <a:pt x="0" y="0"/>
                    </a:lnTo>
                  </a:path>
                </a:pathLst>
              </a:custGeom>
              <a:noFill/>
              <a:ln w="25273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ABA8B1F-8049-4DC3-8A57-2220791682BF}"/>
                  </a:ext>
                </a:extLst>
              </p:cNvPr>
              <p:cNvSpPr txBox="1"/>
              <p:nvPr/>
            </p:nvSpPr>
            <p:spPr>
              <a:xfrm>
                <a:off x="6521771" y="4375756"/>
                <a:ext cx="688473" cy="406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8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5" name="Graphic 5">
              <a:extLst>
                <a:ext uri="{FF2B5EF4-FFF2-40B4-BE49-F238E27FC236}">
                  <a16:creationId xmlns:a16="http://schemas.microsoft.com/office/drawing/2014/main" id="{FB41707F-F5E2-4A2D-B2AA-361B6C02006D}"/>
                </a:ext>
              </a:extLst>
            </p:cNvPr>
            <p:cNvGrpSpPr/>
            <p:nvPr/>
          </p:nvGrpSpPr>
          <p:grpSpPr>
            <a:xfrm>
              <a:off x="7709716" y="2780402"/>
              <a:ext cx="663590" cy="1956460"/>
              <a:chOff x="7709716" y="2780402"/>
              <a:chExt cx="663590" cy="1956460"/>
            </a:xfrm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F41534FD-2AEB-4B57-A225-0B1E7506C209}"/>
                  </a:ext>
                </a:extLst>
              </p:cNvPr>
              <p:cNvSpPr/>
              <p:nvPr/>
            </p:nvSpPr>
            <p:spPr>
              <a:xfrm>
                <a:off x="8041511" y="2780402"/>
                <a:ext cx="31599" cy="1593765"/>
              </a:xfrm>
              <a:custGeom>
                <a:avLst/>
                <a:gdLst>
                  <a:gd name="connsiteX0" fmla="*/ 0 w 31599"/>
                  <a:gd name="connsiteY0" fmla="*/ 1593766 h 1593765"/>
                  <a:gd name="connsiteX1" fmla="*/ 0 w 31599"/>
                  <a:gd name="connsiteY1" fmla="*/ 0 h 15937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1599" h="1593765">
                    <a:moveTo>
                      <a:pt x="0" y="1593766"/>
                    </a:moveTo>
                    <a:lnTo>
                      <a:pt x="0" y="0"/>
                    </a:lnTo>
                  </a:path>
                </a:pathLst>
              </a:custGeom>
              <a:noFill/>
              <a:ln w="25273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75D123D-4A29-4DBF-9BF5-0231C464B8BA}"/>
                  </a:ext>
                </a:extLst>
              </p:cNvPr>
              <p:cNvSpPr txBox="1"/>
              <p:nvPr/>
            </p:nvSpPr>
            <p:spPr>
              <a:xfrm>
                <a:off x="7618276" y="4375756"/>
                <a:ext cx="846470" cy="406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89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8" name="Graphic 5">
            <a:extLst>
              <a:ext uri="{FF2B5EF4-FFF2-40B4-BE49-F238E27FC236}">
                <a16:creationId xmlns:a16="http://schemas.microsoft.com/office/drawing/2014/main" id="{FB41707F-F5E2-4A2D-B2AA-361B6C02006D}"/>
              </a:ext>
            </a:extLst>
          </p:cNvPr>
          <p:cNvGrpSpPr/>
          <p:nvPr/>
        </p:nvGrpSpPr>
        <p:grpSpPr>
          <a:xfrm>
            <a:off x="959940" y="2791506"/>
            <a:ext cx="1318547" cy="1067066"/>
            <a:chOff x="593289" y="2971405"/>
            <a:chExt cx="1551544" cy="1211759"/>
          </a:xfrm>
          <a:solidFill>
            <a:srgbClr val="262626"/>
          </a:solidFill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85B7EF51-F70A-4C9A-8857-9FCAFF3653FF}"/>
                </a:ext>
              </a:extLst>
            </p:cNvPr>
            <p:cNvSpPr txBox="1"/>
            <p:nvPr/>
          </p:nvSpPr>
          <p:spPr>
            <a:xfrm>
              <a:off x="593289" y="3776338"/>
              <a:ext cx="1383664" cy="4068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89" spc="0" baseline="0" dirty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Employers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2365F51-5208-42D2-86FD-88AC9422F60A}"/>
                </a:ext>
              </a:extLst>
            </p:cNvPr>
            <p:cNvSpPr txBox="1"/>
            <p:nvPr/>
          </p:nvSpPr>
          <p:spPr>
            <a:xfrm>
              <a:off x="729571" y="2971405"/>
              <a:ext cx="1415262" cy="4068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8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Academics</a:t>
              </a:r>
            </a:p>
          </p:txBody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C9BC25A1-796B-4B3C-8DC5-BB32578253FC}"/>
              </a:ext>
            </a:extLst>
          </p:cNvPr>
          <p:cNvSpPr/>
          <p:nvPr/>
        </p:nvSpPr>
        <p:spPr>
          <a:xfrm>
            <a:off x="2547682" y="3395920"/>
            <a:ext cx="2497442" cy="567055"/>
          </a:xfrm>
          <a:custGeom>
            <a:avLst/>
            <a:gdLst>
              <a:gd name="connsiteX0" fmla="*/ 0 w 2938759"/>
              <a:gd name="connsiteY0" fmla="*/ 643947 h 643947"/>
              <a:gd name="connsiteX1" fmla="*/ 2938760 w 2938759"/>
              <a:gd name="connsiteY1" fmla="*/ 643947 h 643947"/>
              <a:gd name="connsiteX2" fmla="*/ 2938760 w 2938759"/>
              <a:gd name="connsiteY2" fmla="*/ 0 h 643947"/>
              <a:gd name="connsiteX3" fmla="*/ 0 w 2938759"/>
              <a:gd name="connsiteY3" fmla="*/ 0 h 643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38759" h="643947">
                <a:moveTo>
                  <a:pt x="0" y="643947"/>
                </a:moveTo>
                <a:lnTo>
                  <a:pt x="2938760" y="643947"/>
                </a:lnTo>
                <a:lnTo>
                  <a:pt x="293876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59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339FCC2B-8319-492D-B058-F1CD56EF7084}"/>
              </a:ext>
            </a:extLst>
          </p:cNvPr>
          <p:cNvSpPr/>
          <p:nvPr/>
        </p:nvSpPr>
        <p:spPr>
          <a:xfrm>
            <a:off x="5045125" y="3395920"/>
            <a:ext cx="1381568" cy="567055"/>
          </a:xfrm>
          <a:custGeom>
            <a:avLst/>
            <a:gdLst>
              <a:gd name="connsiteX0" fmla="*/ 0 w 1625702"/>
              <a:gd name="connsiteY0" fmla="*/ 643947 h 643947"/>
              <a:gd name="connsiteX1" fmla="*/ 1625703 w 1625702"/>
              <a:gd name="connsiteY1" fmla="*/ 643947 h 643947"/>
              <a:gd name="connsiteX2" fmla="*/ 1625703 w 1625702"/>
              <a:gd name="connsiteY2" fmla="*/ 0 h 643947"/>
              <a:gd name="connsiteX3" fmla="*/ 0 w 1625702"/>
              <a:gd name="connsiteY3" fmla="*/ 0 h 643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5702" h="643947">
                <a:moveTo>
                  <a:pt x="0" y="643947"/>
                </a:moveTo>
                <a:lnTo>
                  <a:pt x="1625703" y="643947"/>
                </a:lnTo>
                <a:lnTo>
                  <a:pt x="1625703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159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51326FF0-CF42-444B-97E0-8F2E491992D7}"/>
              </a:ext>
            </a:extLst>
          </p:cNvPr>
          <p:cNvSpPr/>
          <p:nvPr/>
        </p:nvSpPr>
        <p:spPr>
          <a:xfrm>
            <a:off x="6426694" y="3395920"/>
            <a:ext cx="797060" cy="567055"/>
          </a:xfrm>
          <a:custGeom>
            <a:avLst/>
            <a:gdLst>
              <a:gd name="connsiteX0" fmla="*/ 0 w 937906"/>
              <a:gd name="connsiteY0" fmla="*/ 643947 h 643947"/>
              <a:gd name="connsiteX1" fmla="*/ 937907 w 937906"/>
              <a:gd name="connsiteY1" fmla="*/ 643947 h 643947"/>
              <a:gd name="connsiteX2" fmla="*/ 937907 w 937906"/>
              <a:gd name="connsiteY2" fmla="*/ 0 h 643947"/>
              <a:gd name="connsiteX3" fmla="*/ 0 w 937906"/>
              <a:gd name="connsiteY3" fmla="*/ 0 h 643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7906" h="643947">
                <a:moveTo>
                  <a:pt x="0" y="643947"/>
                </a:moveTo>
                <a:lnTo>
                  <a:pt x="937907" y="643947"/>
                </a:lnTo>
                <a:lnTo>
                  <a:pt x="93790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59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A338E45B-7CE2-4617-A283-BC3F2D504A4C}"/>
              </a:ext>
            </a:extLst>
          </p:cNvPr>
          <p:cNvSpPr/>
          <p:nvPr/>
        </p:nvSpPr>
        <p:spPr>
          <a:xfrm>
            <a:off x="7223754" y="3395920"/>
            <a:ext cx="106262" cy="567055"/>
          </a:xfrm>
          <a:custGeom>
            <a:avLst/>
            <a:gdLst>
              <a:gd name="connsiteX0" fmla="*/ 0 w 125039"/>
              <a:gd name="connsiteY0" fmla="*/ 643947 h 643947"/>
              <a:gd name="connsiteX1" fmla="*/ 125040 w 125039"/>
              <a:gd name="connsiteY1" fmla="*/ 643947 h 643947"/>
              <a:gd name="connsiteX2" fmla="*/ 125040 w 125039"/>
              <a:gd name="connsiteY2" fmla="*/ 0 h 643947"/>
              <a:gd name="connsiteX3" fmla="*/ 0 w 125039"/>
              <a:gd name="connsiteY3" fmla="*/ 0 h 643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039" h="643947">
                <a:moveTo>
                  <a:pt x="0" y="643947"/>
                </a:moveTo>
                <a:lnTo>
                  <a:pt x="125040" y="643947"/>
                </a:lnTo>
                <a:lnTo>
                  <a:pt x="125040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159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B061B910-1966-4F39-937F-40686F49B18E}"/>
              </a:ext>
            </a:extLst>
          </p:cNvPr>
          <p:cNvSpPr/>
          <p:nvPr/>
        </p:nvSpPr>
        <p:spPr>
          <a:xfrm>
            <a:off x="7330016" y="3395920"/>
            <a:ext cx="212551" cy="567055"/>
          </a:xfrm>
          <a:custGeom>
            <a:avLst/>
            <a:gdLst>
              <a:gd name="connsiteX0" fmla="*/ 0 w 250110"/>
              <a:gd name="connsiteY0" fmla="*/ 643947 h 643947"/>
              <a:gd name="connsiteX1" fmla="*/ 250111 w 250110"/>
              <a:gd name="connsiteY1" fmla="*/ 643947 h 643947"/>
              <a:gd name="connsiteX2" fmla="*/ 250111 w 250110"/>
              <a:gd name="connsiteY2" fmla="*/ 0 h 643947"/>
              <a:gd name="connsiteX3" fmla="*/ 0 w 250110"/>
              <a:gd name="connsiteY3" fmla="*/ 0 h 643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0110" h="643947">
                <a:moveTo>
                  <a:pt x="0" y="643947"/>
                </a:moveTo>
                <a:lnTo>
                  <a:pt x="250111" y="643947"/>
                </a:lnTo>
                <a:lnTo>
                  <a:pt x="250111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59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888A2B27-AE6A-45A8-BDB2-51B05813CA38}"/>
              </a:ext>
            </a:extLst>
          </p:cNvPr>
          <p:cNvSpPr/>
          <p:nvPr/>
        </p:nvSpPr>
        <p:spPr>
          <a:xfrm>
            <a:off x="2547682" y="2687102"/>
            <a:ext cx="2929554" cy="567055"/>
          </a:xfrm>
          <a:custGeom>
            <a:avLst/>
            <a:gdLst>
              <a:gd name="connsiteX0" fmla="*/ 0 w 3447228"/>
              <a:gd name="connsiteY0" fmla="*/ 643947 h 643947"/>
              <a:gd name="connsiteX1" fmla="*/ 3447228 w 3447228"/>
              <a:gd name="connsiteY1" fmla="*/ 643947 h 643947"/>
              <a:gd name="connsiteX2" fmla="*/ 3447228 w 3447228"/>
              <a:gd name="connsiteY2" fmla="*/ 0 h 643947"/>
              <a:gd name="connsiteX3" fmla="*/ 0 w 3447228"/>
              <a:gd name="connsiteY3" fmla="*/ 0 h 643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47228" h="643947">
                <a:moveTo>
                  <a:pt x="0" y="643947"/>
                </a:moveTo>
                <a:lnTo>
                  <a:pt x="3447228" y="643947"/>
                </a:lnTo>
                <a:lnTo>
                  <a:pt x="344722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159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849E4583-4DD8-45D8-804E-196AC6D9BE3A}"/>
              </a:ext>
            </a:extLst>
          </p:cNvPr>
          <p:cNvSpPr/>
          <p:nvPr/>
        </p:nvSpPr>
        <p:spPr>
          <a:xfrm>
            <a:off x="5477236" y="2687102"/>
            <a:ext cx="1450128" cy="567055"/>
          </a:xfrm>
          <a:custGeom>
            <a:avLst/>
            <a:gdLst>
              <a:gd name="connsiteX0" fmla="*/ 0 w 1706376"/>
              <a:gd name="connsiteY0" fmla="*/ 643947 h 643947"/>
              <a:gd name="connsiteX1" fmla="*/ 1706377 w 1706376"/>
              <a:gd name="connsiteY1" fmla="*/ 643947 h 643947"/>
              <a:gd name="connsiteX2" fmla="*/ 1706377 w 1706376"/>
              <a:gd name="connsiteY2" fmla="*/ 0 h 643947"/>
              <a:gd name="connsiteX3" fmla="*/ 0 w 1706376"/>
              <a:gd name="connsiteY3" fmla="*/ 0 h 643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6376" h="643947">
                <a:moveTo>
                  <a:pt x="0" y="643947"/>
                </a:moveTo>
                <a:lnTo>
                  <a:pt x="1706377" y="643947"/>
                </a:lnTo>
                <a:lnTo>
                  <a:pt x="1706377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159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7AF026C8-D920-42A1-BD0C-291426071294}"/>
              </a:ext>
            </a:extLst>
          </p:cNvPr>
          <p:cNvSpPr/>
          <p:nvPr/>
        </p:nvSpPr>
        <p:spPr>
          <a:xfrm>
            <a:off x="6927364" y="2687102"/>
            <a:ext cx="410144" cy="567055"/>
          </a:xfrm>
          <a:custGeom>
            <a:avLst/>
            <a:gdLst>
              <a:gd name="connsiteX0" fmla="*/ 0 w 482619"/>
              <a:gd name="connsiteY0" fmla="*/ 643947 h 643947"/>
              <a:gd name="connsiteX1" fmla="*/ 482620 w 482619"/>
              <a:gd name="connsiteY1" fmla="*/ 643947 h 643947"/>
              <a:gd name="connsiteX2" fmla="*/ 482620 w 482619"/>
              <a:gd name="connsiteY2" fmla="*/ 0 h 643947"/>
              <a:gd name="connsiteX3" fmla="*/ 0 w 482619"/>
              <a:gd name="connsiteY3" fmla="*/ 0 h 643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2619" h="643947">
                <a:moveTo>
                  <a:pt x="0" y="643947"/>
                </a:moveTo>
                <a:lnTo>
                  <a:pt x="482620" y="643947"/>
                </a:lnTo>
                <a:lnTo>
                  <a:pt x="48262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159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25564605-2598-4AF4-B259-620FF85E9BD1}"/>
              </a:ext>
            </a:extLst>
          </p:cNvPr>
          <p:cNvSpPr/>
          <p:nvPr/>
        </p:nvSpPr>
        <p:spPr>
          <a:xfrm>
            <a:off x="7337509" y="2687102"/>
            <a:ext cx="117164" cy="567055"/>
          </a:xfrm>
          <a:custGeom>
            <a:avLst/>
            <a:gdLst>
              <a:gd name="connsiteX0" fmla="*/ 0 w 137868"/>
              <a:gd name="connsiteY0" fmla="*/ 643947 h 643947"/>
              <a:gd name="connsiteX1" fmla="*/ 137869 w 137868"/>
              <a:gd name="connsiteY1" fmla="*/ 643947 h 643947"/>
              <a:gd name="connsiteX2" fmla="*/ 137869 w 137868"/>
              <a:gd name="connsiteY2" fmla="*/ 0 h 643947"/>
              <a:gd name="connsiteX3" fmla="*/ 0 w 137868"/>
              <a:gd name="connsiteY3" fmla="*/ 0 h 643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868" h="643947">
                <a:moveTo>
                  <a:pt x="0" y="643947"/>
                </a:moveTo>
                <a:lnTo>
                  <a:pt x="137869" y="643947"/>
                </a:lnTo>
                <a:lnTo>
                  <a:pt x="137869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159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37C71D4D-DD5F-4577-99B5-5C0D9FAA1BBC}"/>
              </a:ext>
            </a:extLst>
          </p:cNvPr>
          <p:cNvSpPr/>
          <p:nvPr/>
        </p:nvSpPr>
        <p:spPr>
          <a:xfrm>
            <a:off x="7454673" y="2687102"/>
            <a:ext cx="87894" cy="567055"/>
          </a:xfrm>
          <a:custGeom>
            <a:avLst/>
            <a:gdLst>
              <a:gd name="connsiteX0" fmla="*/ 0 w 103425"/>
              <a:gd name="connsiteY0" fmla="*/ 643947 h 643947"/>
              <a:gd name="connsiteX1" fmla="*/ 103426 w 103425"/>
              <a:gd name="connsiteY1" fmla="*/ 643947 h 643947"/>
              <a:gd name="connsiteX2" fmla="*/ 103426 w 103425"/>
              <a:gd name="connsiteY2" fmla="*/ 0 h 643947"/>
              <a:gd name="connsiteX3" fmla="*/ 0 w 103425"/>
              <a:gd name="connsiteY3" fmla="*/ 0 h 643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3425" h="643947">
                <a:moveTo>
                  <a:pt x="0" y="643947"/>
                </a:moveTo>
                <a:lnTo>
                  <a:pt x="103426" y="643947"/>
                </a:lnTo>
                <a:lnTo>
                  <a:pt x="103426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159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D8E831E3-8869-44CB-959F-1C8F7F92D0FE}"/>
              </a:ext>
            </a:extLst>
          </p:cNvPr>
          <p:cNvSpPr/>
          <p:nvPr/>
        </p:nvSpPr>
        <p:spPr>
          <a:xfrm>
            <a:off x="2547682" y="2623311"/>
            <a:ext cx="26854" cy="1403458"/>
          </a:xfrm>
          <a:custGeom>
            <a:avLst/>
            <a:gdLst>
              <a:gd name="connsiteX0" fmla="*/ 0 w 31599"/>
              <a:gd name="connsiteY0" fmla="*/ 1593766 h 1593765"/>
              <a:gd name="connsiteX1" fmla="*/ 0 w 31599"/>
              <a:gd name="connsiteY1" fmla="*/ 0 h 1593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599" h="1593765">
                <a:moveTo>
                  <a:pt x="0" y="1593766"/>
                </a:moveTo>
                <a:lnTo>
                  <a:pt x="0" y="0"/>
                </a:lnTo>
              </a:path>
            </a:pathLst>
          </a:custGeom>
          <a:noFill/>
          <a:ln w="3159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28F3637A-DD8A-4923-BC06-3A89312B2D88}"/>
              </a:ext>
            </a:extLst>
          </p:cNvPr>
          <p:cNvSpPr/>
          <p:nvPr/>
        </p:nvSpPr>
        <p:spPr>
          <a:xfrm>
            <a:off x="7542567" y="2623311"/>
            <a:ext cx="26854" cy="1403458"/>
          </a:xfrm>
          <a:custGeom>
            <a:avLst/>
            <a:gdLst>
              <a:gd name="connsiteX0" fmla="*/ 0 w 31599"/>
              <a:gd name="connsiteY0" fmla="*/ 1593766 h 1593765"/>
              <a:gd name="connsiteX1" fmla="*/ 0 w 31599"/>
              <a:gd name="connsiteY1" fmla="*/ 0 h 1593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599" h="1593765">
                <a:moveTo>
                  <a:pt x="0" y="1593766"/>
                </a:moveTo>
                <a:lnTo>
                  <a:pt x="0" y="0"/>
                </a:lnTo>
              </a:path>
            </a:pathLst>
          </a:custGeom>
          <a:noFill/>
          <a:ln w="3159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21C18766-DD00-4989-A6D8-BFAC31B9C1FB}"/>
              </a:ext>
            </a:extLst>
          </p:cNvPr>
          <p:cNvSpPr/>
          <p:nvPr/>
        </p:nvSpPr>
        <p:spPr>
          <a:xfrm>
            <a:off x="2547682" y="4026770"/>
            <a:ext cx="4994884" cy="27772"/>
          </a:xfrm>
          <a:custGeom>
            <a:avLst/>
            <a:gdLst>
              <a:gd name="connsiteX0" fmla="*/ 0 w 5877518"/>
              <a:gd name="connsiteY0" fmla="*/ 0 h 31538"/>
              <a:gd name="connsiteX1" fmla="*/ 5877519 w 5877518"/>
              <a:gd name="connsiteY1" fmla="*/ 0 h 31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77518" h="31538">
                <a:moveTo>
                  <a:pt x="0" y="0"/>
                </a:moveTo>
                <a:lnTo>
                  <a:pt x="5877519" y="0"/>
                </a:lnTo>
              </a:path>
            </a:pathLst>
          </a:custGeom>
          <a:noFill/>
          <a:ln w="3159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CC4CBB60-77A8-4078-9BF6-DD3FCB730922}"/>
              </a:ext>
            </a:extLst>
          </p:cNvPr>
          <p:cNvSpPr/>
          <p:nvPr/>
        </p:nvSpPr>
        <p:spPr>
          <a:xfrm>
            <a:off x="2547682" y="2623311"/>
            <a:ext cx="4994884" cy="27772"/>
          </a:xfrm>
          <a:custGeom>
            <a:avLst/>
            <a:gdLst>
              <a:gd name="connsiteX0" fmla="*/ 0 w 5877518"/>
              <a:gd name="connsiteY0" fmla="*/ 0 h 31538"/>
              <a:gd name="connsiteX1" fmla="*/ 5877519 w 5877518"/>
              <a:gd name="connsiteY1" fmla="*/ 0 h 31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77518" h="31538">
                <a:moveTo>
                  <a:pt x="0" y="0"/>
                </a:moveTo>
                <a:lnTo>
                  <a:pt x="5877519" y="0"/>
                </a:lnTo>
              </a:path>
            </a:pathLst>
          </a:custGeom>
          <a:noFill/>
          <a:ln w="31591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5" name="Graphic 5">
            <a:extLst>
              <a:ext uri="{FF2B5EF4-FFF2-40B4-BE49-F238E27FC236}">
                <a16:creationId xmlns:a16="http://schemas.microsoft.com/office/drawing/2014/main" id="{FB41707F-F5E2-4A2D-B2AA-361B6C02006D}"/>
              </a:ext>
            </a:extLst>
          </p:cNvPr>
          <p:cNvGrpSpPr/>
          <p:nvPr/>
        </p:nvGrpSpPr>
        <p:grpSpPr>
          <a:xfrm>
            <a:off x="457200" y="4697598"/>
            <a:ext cx="8229600" cy="277727"/>
            <a:chOff x="-295894" y="4797196"/>
            <a:chExt cx="9683832" cy="315386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5C0F9A24-FB54-4412-B37C-3D267D206666}"/>
                </a:ext>
              </a:extLst>
            </p:cNvPr>
            <p:cNvSpPr/>
            <p:nvPr/>
          </p:nvSpPr>
          <p:spPr>
            <a:xfrm>
              <a:off x="-295894" y="4872889"/>
              <a:ext cx="505592" cy="176616"/>
            </a:xfrm>
            <a:custGeom>
              <a:avLst/>
              <a:gdLst>
                <a:gd name="connsiteX0" fmla="*/ 0 w 505592"/>
                <a:gd name="connsiteY0" fmla="*/ 176617 h 176616"/>
                <a:gd name="connsiteX1" fmla="*/ 505592 w 505592"/>
                <a:gd name="connsiteY1" fmla="*/ 176617 h 176616"/>
                <a:gd name="connsiteX2" fmla="*/ 505592 w 505592"/>
                <a:gd name="connsiteY2" fmla="*/ 0 h 176616"/>
                <a:gd name="connsiteX3" fmla="*/ 0 w 505592"/>
                <a:gd name="connsiteY3" fmla="*/ 0 h 176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5592" h="176616">
                  <a:moveTo>
                    <a:pt x="0" y="176617"/>
                  </a:moveTo>
                  <a:lnTo>
                    <a:pt x="505592" y="176617"/>
                  </a:lnTo>
                  <a:lnTo>
                    <a:pt x="5055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31591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F1823467-3AC6-4EC8-B373-13949CB6447C}"/>
                </a:ext>
              </a:extLst>
            </p:cNvPr>
            <p:cNvSpPr txBox="1"/>
            <p:nvPr/>
          </p:nvSpPr>
          <p:spPr>
            <a:xfrm>
              <a:off x="320494" y="4751476"/>
              <a:ext cx="2078853" cy="4068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8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Very important 1</a:t>
              </a: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3666B885-E305-4351-BAF4-A29AA0A66883}"/>
                </a:ext>
              </a:extLst>
            </p:cNvPr>
            <p:cNvSpPr/>
            <p:nvPr/>
          </p:nvSpPr>
          <p:spPr>
            <a:xfrm>
              <a:off x="2781192" y="4872889"/>
              <a:ext cx="505593" cy="176616"/>
            </a:xfrm>
            <a:custGeom>
              <a:avLst/>
              <a:gdLst>
                <a:gd name="connsiteX0" fmla="*/ 0 w 505593"/>
                <a:gd name="connsiteY0" fmla="*/ 176617 h 176616"/>
                <a:gd name="connsiteX1" fmla="*/ 505593 w 505593"/>
                <a:gd name="connsiteY1" fmla="*/ 176617 h 176616"/>
                <a:gd name="connsiteX2" fmla="*/ 505593 w 505593"/>
                <a:gd name="connsiteY2" fmla="*/ 0 h 176616"/>
                <a:gd name="connsiteX3" fmla="*/ 0 w 505593"/>
                <a:gd name="connsiteY3" fmla="*/ 0 h 176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5593" h="176616">
                  <a:moveTo>
                    <a:pt x="0" y="176617"/>
                  </a:moveTo>
                  <a:lnTo>
                    <a:pt x="505593" y="176617"/>
                  </a:lnTo>
                  <a:lnTo>
                    <a:pt x="5055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31591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66396FB-1710-4CE2-ADBF-9C1C52E60702}"/>
                </a:ext>
              </a:extLst>
            </p:cNvPr>
            <p:cNvSpPr txBox="1"/>
            <p:nvPr/>
          </p:nvSpPr>
          <p:spPr>
            <a:xfrm>
              <a:off x="3397582" y="4751476"/>
              <a:ext cx="340877" cy="4068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8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6F9B33D3-A454-4DE8-A3AD-61ED1716C76B}"/>
                </a:ext>
              </a:extLst>
            </p:cNvPr>
            <p:cNvSpPr/>
            <p:nvPr/>
          </p:nvSpPr>
          <p:spPr>
            <a:xfrm>
              <a:off x="4136563" y="4872889"/>
              <a:ext cx="505593" cy="176616"/>
            </a:xfrm>
            <a:custGeom>
              <a:avLst/>
              <a:gdLst>
                <a:gd name="connsiteX0" fmla="*/ 0 w 505593"/>
                <a:gd name="connsiteY0" fmla="*/ 176617 h 176616"/>
                <a:gd name="connsiteX1" fmla="*/ 505593 w 505593"/>
                <a:gd name="connsiteY1" fmla="*/ 176617 h 176616"/>
                <a:gd name="connsiteX2" fmla="*/ 505593 w 505593"/>
                <a:gd name="connsiteY2" fmla="*/ 0 h 176616"/>
                <a:gd name="connsiteX3" fmla="*/ 0 w 505593"/>
                <a:gd name="connsiteY3" fmla="*/ 0 h 176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5593" h="176616">
                  <a:moveTo>
                    <a:pt x="0" y="176617"/>
                  </a:moveTo>
                  <a:lnTo>
                    <a:pt x="505593" y="176617"/>
                  </a:lnTo>
                  <a:lnTo>
                    <a:pt x="5055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31591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ED23AE8F-E419-40F1-A99B-56D8CFE42968}"/>
                </a:ext>
              </a:extLst>
            </p:cNvPr>
            <p:cNvSpPr txBox="1"/>
            <p:nvPr/>
          </p:nvSpPr>
          <p:spPr>
            <a:xfrm>
              <a:off x="4752953" y="4751476"/>
              <a:ext cx="340877" cy="4068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8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53601EE2-B7C7-4322-BB55-E484C89ECA38}"/>
                </a:ext>
              </a:extLst>
            </p:cNvPr>
            <p:cNvSpPr/>
            <p:nvPr/>
          </p:nvSpPr>
          <p:spPr>
            <a:xfrm>
              <a:off x="5491964" y="4872889"/>
              <a:ext cx="505593" cy="176616"/>
            </a:xfrm>
            <a:custGeom>
              <a:avLst/>
              <a:gdLst>
                <a:gd name="connsiteX0" fmla="*/ 0 w 505593"/>
                <a:gd name="connsiteY0" fmla="*/ 176617 h 176616"/>
                <a:gd name="connsiteX1" fmla="*/ 505593 w 505593"/>
                <a:gd name="connsiteY1" fmla="*/ 176617 h 176616"/>
                <a:gd name="connsiteX2" fmla="*/ 505593 w 505593"/>
                <a:gd name="connsiteY2" fmla="*/ 0 h 176616"/>
                <a:gd name="connsiteX3" fmla="*/ 0 w 505593"/>
                <a:gd name="connsiteY3" fmla="*/ 0 h 176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5593" h="176616">
                  <a:moveTo>
                    <a:pt x="0" y="176617"/>
                  </a:moveTo>
                  <a:lnTo>
                    <a:pt x="505593" y="176617"/>
                  </a:lnTo>
                  <a:lnTo>
                    <a:pt x="5055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31591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A7AACC4C-86DF-4E6B-9820-70318672F3DC}"/>
                </a:ext>
              </a:extLst>
            </p:cNvPr>
            <p:cNvSpPr txBox="1"/>
            <p:nvPr/>
          </p:nvSpPr>
          <p:spPr>
            <a:xfrm>
              <a:off x="6108354" y="4751476"/>
              <a:ext cx="340877" cy="4068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8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F00944B3-160E-4B58-873C-FD5372647180}"/>
                </a:ext>
              </a:extLst>
            </p:cNvPr>
            <p:cNvSpPr/>
            <p:nvPr/>
          </p:nvSpPr>
          <p:spPr>
            <a:xfrm>
              <a:off x="6847332" y="4872889"/>
              <a:ext cx="505593" cy="176616"/>
            </a:xfrm>
            <a:custGeom>
              <a:avLst/>
              <a:gdLst>
                <a:gd name="connsiteX0" fmla="*/ 0 w 505593"/>
                <a:gd name="connsiteY0" fmla="*/ 176617 h 176616"/>
                <a:gd name="connsiteX1" fmla="*/ 505593 w 505593"/>
                <a:gd name="connsiteY1" fmla="*/ 176617 h 176616"/>
                <a:gd name="connsiteX2" fmla="*/ 505593 w 505593"/>
                <a:gd name="connsiteY2" fmla="*/ 0 h 176616"/>
                <a:gd name="connsiteX3" fmla="*/ 0 w 505593"/>
                <a:gd name="connsiteY3" fmla="*/ 0 h 176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5593" h="176616">
                  <a:moveTo>
                    <a:pt x="0" y="176617"/>
                  </a:moveTo>
                  <a:lnTo>
                    <a:pt x="505593" y="176617"/>
                  </a:lnTo>
                  <a:lnTo>
                    <a:pt x="50559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31591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560CDBD4-C19B-4CFD-A7D6-D94897EAA905}"/>
                </a:ext>
              </a:extLst>
            </p:cNvPr>
            <p:cNvSpPr txBox="1"/>
            <p:nvPr/>
          </p:nvSpPr>
          <p:spPr>
            <a:xfrm>
              <a:off x="7463722" y="4751476"/>
              <a:ext cx="2015655" cy="4068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89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23BD07-4EC1-40DC-8BAB-8C8933CBBEC3}">
  <ds:schemaRefs>
    <ds:schemaRef ds:uri="3ff2fa63-d22b-4bb2-9a0e-763a487e02e4"/>
    <ds:schemaRef ds:uri="http://purl.org/dc/dcmitype/"/>
    <ds:schemaRef ds:uri="6f9e58f7-d1e4-4b3c-85fb-268101084292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18C1A3D-D742-4702-9567-127BA8D19B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A1CCAF-823A-4662-B452-51EB0377C6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fig-A-38</Template>
  <TotalTime>83</TotalTime>
  <Words>40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Scientific Research Methods Importance of skill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Research Methods Importance of skill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2021-02-25T00:43:34Z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