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63FC71-B4B9-4019-B7B3-EFE41879C674}" v="6" dt="2021-02-25T00:40:45.9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C163FC71-B4B9-4019-B7B3-EFE41879C674}"/>
    <pc:docChg chg="modSld">
      <pc:chgData name="Christopher Keane" userId="2677a39a-78fe-4da0-ac2a-39406820a4c7" providerId="ADAL" clId="{C163FC71-B4B9-4019-B7B3-EFE41879C674}" dt="2021-02-25T00:40:34.005" v="4" actId="27803"/>
      <pc:docMkLst>
        <pc:docMk/>
      </pc:docMkLst>
      <pc:sldChg chg="addSp delSp modSp mod">
        <pc:chgData name="Christopher Keane" userId="2677a39a-78fe-4da0-ac2a-39406820a4c7" providerId="ADAL" clId="{C163FC71-B4B9-4019-B7B3-EFE41879C674}" dt="2021-02-25T00:40:34.005" v="4" actId="27803"/>
        <pc:sldMkLst>
          <pc:docMk/>
          <pc:sldMk cId="0" sldId="256"/>
        </pc:sldMkLst>
        <pc:spChg chg="mod">
          <ac:chgData name="Christopher Keane" userId="2677a39a-78fe-4da0-ac2a-39406820a4c7" providerId="ADAL" clId="{C163FC71-B4B9-4019-B7B3-EFE41879C674}" dt="2021-02-25T00:39:44.639" v="0"/>
          <ac:spMkLst>
            <pc:docMk/>
            <pc:sldMk cId="0" sldId="256"/>
            <ac:spMk id="2" creationId="{00000000-0000-0000-0000-000000000000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6" creationId="{FF581AEB-6947-4978-91FA-725EA0955DC9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8" creationId="{5416B031-B904-49CB-B0AE-2A5FFA9F42B6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11" creationId="{2105F56C-01C2-45B1-8E30-3A222B33E4D2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12" creationId="{C8198567-298C-4C56-857B-9D457374B1B4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13" creationId="{E30D9D5D-40AF-4483-9E8F-C4CE2E78CE35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15" creationId="{08DD4EA5-AB9F-4C12-97AE-20116C238787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16" creationId="{CDD7A981-5D95-4EB3-938A-6A4B08EEC5D2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17" creationId="{35DC43D0-6A8F-4B3B-8FA6-04456739C707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19" creationId="{DBDF70D5-272E-477D-BD56-51496765C007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20" creationId="{4E7D8174-C183-4B6C-AE2A-E4BA8745253F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21" creationId="{4987AEFB-5443-4902-8005-40FC54554F0C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23" creationId="{30516B8F-AE67-4B73-B901-FD365C5A1D35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24" creationId="{4C16063F-9042-44D2-82A0-E0571352CD9F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25" creationId="{002426E8-7F39-44EC-B134-C26E35E81252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27" creationId="{3555FD48-4830-4CFF-9EC8-08CF1DFCF4F8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28" creationId="{553DE769-C803-457E-A370-586F577A4A03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29" creationId="{3FD27CFB-322F-4642-AE74-86319885F367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31" creationId="{4C18C8F2-2A76-4100-98D9-C1C86A64CB5B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32" creationId="{E62EC155-BE48-4471-859B-CB3B718E5A6F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33" creationId="{29A6E82D-F7E0-4945-9780-A312FCB644B6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35" creationId="{C5FD2208-FC05-43E2-9DA5-9A60EDF2F269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36" creationId="{8F59E641-63AD-43A3-8E00-587B509C0E75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37" creationId="{65EC8B25-E7A8-4C3C-AEA4-248821A66A10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38" creationId="{9792FD1B-CDC2-4E55-948D-235F6CFF6AFF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39" creationId="{B28E7513-65E1-48D6-9B07-3B94AD389FE2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40" creationId="{27645294-34C4-4F66-9837-675DA790A82A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41" creationId="{81E24615-9FC2-491A-8945-9E45D9D2E34D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42" creationId="{2CC35D40-E98F-4815-A8CE-04490ECB1232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43" creationId="{5214BA48-B9BA-4AE4-8329-705DB61751EB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44" creationId="{8EE25016-6993-4449-A758-E66C2A1408A3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45" creationId="{459271D8-17EB-4E07-A40C-3B24A63BE028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46" creationId="{C7CBCC97-2A90-4DE8-8CD8-6B373B67A507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47" creationId="{1A33EAE3-692D-4B4C-BDBF-A011447891B6}"/>
          </ac:spMkLst>
        </pc:spChg>
        <pc:spChg chg="mod">
          <ac:chgData name="Christopher Keane" userId="2677a39a-78fe-4da0-ac2a-39406820a4c7" providerId="ADAL" clId="{C163FC71-B4B9-4019-B7B3-EFE41879C674}" dt="2021-02-25T00:40:34.005" v="4" actId="27803"/>
          <ac:spMkLst>
            <pc:docMk/>
            <pc:sldMk cId="0" sldId="256"/>
            <ac:spMk id="48" creationId="{7B868CC3-F361-4E2E-8960-6F78EB32EF66}"/>
          </ac:spMkLst>
        </pc:spChg>
        <pc:grpChg chg="mod">
          <ac:chgData name="Christopher Keane" userId="2677a39a-78fe-4da0-ac2a-39406820a4c7" providerId="ADAL" clId="{C163FC71-B4B9-4019-B7B3-EFE41879C674}" dt="2021-02-25T00:40:34.005" v="4" actId="27803"/>
          <ac:grpSpMkLst>
            <pc:docMk/>
            <pc:sldMk cId="0" sldId="256"/>
            <ac:grpSpMk id="5" creationId="{2E8143B8-9417-4FFF-81FF-BBCA1FEEF6C3}"/>
          </ac:grpSpMkLst>
        </pc:grpChg>
        <pc:grpChg chg="mod">
          <ac:chgData name="Christopher Keane" userId="2677a39a-78fe-4da0-ac2a-39406820a4c7" providerId="ADAL" clId="{C163FC71-B4B9-4019-B7B3-EFE41879C674}" dt="2021-02-25T00:40:34.005" v="4" actId="27803"/>
          <ac:grpSpMkLst>
            <pc:docMk/>
            <pc:sldMk cId="0" sldId="256"/>
            <ac:grpSpMk id="7" creationId="{2E8143B8-9417-4FFF-81FF-BBCA1FEEF6C3}"/>
          </ac:grpSpMkLst>
        </pc:grpChg>
        <pc:grpChg chg="mod">
          <ac:chgData name="Christopher Keane" userId="2677a39a-78fe-4da0-ac2a-39406820a4c7" providerId="ADAL" clId="{C163FC71-B4B9-4019-B7B3-EFE41879C674}" dt="2021-02-25T00:40:34.005" v="4" actId="27803"/>
          <ac:grpSpMkLst>
            <pc:docMk/>
            <pc:sldMk cId="0" sldId="256"/>
            <ac:grpSpMk id="9" creationId="{2E8143B8-9417-4FFF-81FF-BBCA1FEEF6C3}"/>
          </ac:grpSpMkLst>
        </pc:grpChg>
        <pc:grpChg chg="mod">
          <ac:chgData name="Christopher Keane" userId="2677a39a-78fe-4da0-ac2a-39406820a4c7" providerId="ADAL" clId="{C163FC71-B4B9-4019-B7B3-EFE41879C674}" dt="2021-02-25T00:40:34.005" v="4" actId="27803"/>
          <ac:grpSpMkLst>
            <pc:docMk/>
            <pc:sldMk cId="0" sldId="256"/>
            <ac:grpSpMk id="10" creationId="{2E8143B8-9417-4FFF-81FF-BBCA1FEEF6C3}"/>
          </ac:grpSpMkLst>
        </pc:grpChg>
        <pc:grpChg chg="mod">
          <ac:chgData name="Christopher Keane" userId="2677a39a-78fe-4da0-ac2a-39406820a4c7" providerId="ADAL" clId="{C163FC71-B4B9-4019-B7B3-EFE41879C674}" dt="2021-02-25T00:40:34.005" v="4" actId="27803"/>
          <ac:grpSpMkLst>
            <pc:docMk/>
            <pc:sldMk cId="0" sldId="256"/>
            <ac:grpSpMk id="14" creationId="{2E8143B8-9417-4FFF-81FF-BBCA1FEEF6C3}"/>
          </ac:grpSpMkLst>
        </pc:grpChg>
        <pc:grpChg chg="mod">
          <ac:chgData name="Christopher Keane" userId="2677a39a-78fe-4da0-ac2a-39406820a4c7" providerId="ADAL" clId="{C163FC71-B4B9-4019-B7B3-EFE41879C674}" dt="2021-02-25T00:40:34.005" v="4" actId="27803"/>
          <ac:grpSpMkLst>
            <pc:docMk/>
            <pc:sldMk cId="0" sldId="256"/>
            <ac:grpSpMk id="18" creationId="{2E8143B8-9417-4FFF-81FF-BBCA1FEEF6C3}"/>
          </ac:grpSpMkLst>
        </pc:grpChg>
        <pc:grpChg chg="mod">
          <ac:chgData name="Christopher Keane" userId="2677a39a-78fe-4da0-ac2a-39406820a4c7" providerId="ADAL" clId="{C163FC71-B4B9-4019-B7B3-EFE41879C674}" dt="2021-02-25T00:40:34.005" v="4" actId="27803"/>
          <ac:grpSpMkLst>
            <pc:docMk/>
            <pc:sldMk cId="0" sldId="256"/>
            <ac:grpSpMk id="22" creationId="{2E8143B8-9417-4FFF-81FF-BBCA1FEEF6C3}"/>
          </ac:grpSpMkLst>
        </pc:grpChg>
        <pc:grpChg chg="mod">
          <ac:chgData name="Christopher Keane" userId="2677a39a-78fe-4da0-ac2a-39406820a4c7" providerId="ADAL" clId="{C163FC71-B4B9-4019-B7B3-EFE41879C674}" dt="2021-02-25T00:40:34.005" v="4" actId="27803"/>
          <ac:grpSpMkLst>
            <pc:docMk/>
            <pc:sldMk cId="0" sldId="256"/>
            <ac:grpSpMk id="26" creationId="{2E8143B8-9417-4FFF-81FF-BBCA1FEEF6C3}"/>
          </ac:grpSpMkLst>
        </pc:grpChg>
        <pc:grpChg chg="mod">
          <ac:chgData name="Christopher Keane" userId="2677a39a-78fe-4da0-ac2a-39406820a4c7" providerId="ADAL" clId="{C163FC71-B4B9-4019-B7B3-EFE41879C674}" dt="2021-02-25T00:40:34.005" v="4" actId="27803"/>
          <ac:grpSpMkLst>
            <pc:docMk/>
            <pc:sldMk cId="0" sldId="256"/>
            <ac:grpSpMk id="30" creationId="{2E8143B8-9417-4FFF-81FF-BBCA1FEEF6C3}"/>
          </ac:grpSpMkLst>
        </pc:grpChg>
        <pc:grpChg chg="mod">
          <ac:chgData name="Christopher Keane" userId="2677a39a-78fe-4da0-ac2a-39406820a4c7" providerId="ADAL" clId="{C163FC71-B4B9-4019-B7B3-EFE41879C674}" dt="2021-02-25T00:40:34.005" v="4" actId="27803"/>
          <ac:grpSpMkLst>
            <pc:docMk/>
            <pc:sldMk cId="0" sldId="256"/>
            <ac:grpSpMk id="34" creationId="{2E8143B8-9417-4FFF-81FF-BBCA1FEEF6C3}"/>
          </ac:grpSpMkLst>
        </pc:grpChg>
        <pc:picChg chg="add del mod">
          <ac:chgData name="Christopher Keane" userId="2677a39a-78fe-4da0-ac2a-39406820a4c7" providerId="ADAL" clId="{C163FC71-B4B9-4019-B7B3-EFE41879C674}" dt="2021-02-25T00:40:34.005" v="4" actId="27803"/>
          <ac:picMkLst>
            <pc:docMk/>
            <pc:sldMk cId="0" sldId="256"/>
            <ac:picMk id="4" creationId="{2E8143B8-9417-4FFF-81FF-BBCA1FEEF6C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6425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A-28</a:t>
            </a:r>
          </a:p>
          <a:p>
            <a:r>
              <a:t>Survey Question: How likely is it that your department will make a systematic effort to improve competencies, skills, and conceptual understanding in developing your undergraduate curriculum in the next few years?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89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209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69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68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52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36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3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044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86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362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873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1403661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Focus on Competencies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Departments reporting</a:t>
            </a:r>
          </a:p>
        </p:txBody>
      </p:sp>
      <p:grpSp>
        <p:nvGrpSpPr>
          <p:cNvPr id="5" name="Graphic 3">
            <a:extLst>
              <a:ext uri="{FF2B5EF4-FFF2-40B4-BE49-F238E27FC236}">
                <a16:creationId xmlns:a16="http://schemas.microsoft.com/office/drawing/2014/main" id="{2E8143B8-9417-4FFF-81FF-BBCA1FEEF6C3}"/>
              </a:ext>
            </a:extLst>
          </p:cNvPr>
          <p:cNvGrpSpPr/>
          <p:nvPr/>
        </p:nvGrpSpPr>
        <p:grpSpPr>
          <a:xfrm>
            <a:off x="1121922" y="1145567"/>
            <a:ext cx="7444161" cy="4920251"/>
            <a:chOff x="1121922" y="1145567"/>
            <a:chExt cx="7444161" cy="4920251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F581AEB-6947-4978-91FA-725EA0955DC9}"/>
                </a:ext>
              </a:extLst>
            </p:cNvPr>
            <p:cNvSpPr/>
            <p:nvPr/>
          </p:nvSpPr>
          <p:spPr>
            <a:xfrm>
              <a:off x="1121922" y="1145567"/>
              <a:ext cx="7444161" cy="4920251"/>
            </a:xfrm>
            <a:custGeom>
              <a:avLst/>
              <a:gdLst>
                <a:gd name="connsiteX0" fmla="*/ 0 w 7444161"/>
                <a:gd name="connsiteY0" fmla="*/ 4920252 h 4920251"/>
                <a:gd name="connsiteX1" fmla="*/ 7444162 w 7444161"/>
                <a:gd name="connsiteY1" fmla="*/ 4920252 h 4920251"/>
                <a:gd name="connsiteX2" fmla="*/ 7444162 w 7444161"/>
                <a:gd name="connsiteY2" fmla="*/ 0 h 4920251"/>
                <a:gd name="connsiteX3" fmla="*/ 0 w 7444161"/>
                <a:gd name="connsiteY3" fmla="*/ 0 h 4920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44161" h="4920251">
                  <a:moveTo>
                    <a:pt x="0" y="4920252"/>
                  </a:moveTo>
                  <a:lnTo>
                    <a:pt x="7444162" y="4920252"/>
                  </a:lnTo>
                  <a:lnTo>
                    <a:pt x="744416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2868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7" name="Graphic 3">
              <a:extLst>
                <a:ext uri="{FF2B5EF4-FFF2-40B4-BE49-F238E27FC236}">
                  <a16:creationId xmlns:a16="http://schemas.microsoft.com/office/drawing/2014/main" id="{2E8143B8-9417-4FFF-81FF-BBCA1FEEF6C3}"/>
                </a:ext>
              </a:extLst>
            </p:cNvPr>
            <p:cNvGrpSpPr/>
            <p:nvPr/>
          </p:nvGrpSpPr>
          <p:grpSpPr>
            <a:xfrm>
              <a:off x="1121922" y="1145567"/>
              <a:ext cx="7170748" cy="4434237"/>
              <a:chOff x="1121922" y="1145567"/>
              <a:chExt cx="7170748" cy="4434237"/>
            </a:xfrm>
          </p:grpSpPr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5416B031-B904-49CB-B0AE-2A5FFA9F42B6}"/>
                  </a:ext>
                </a:extLst>
              </p:cNvPr>
              <p:cNvSpPr/>
              <p:nvPr/>
            </p:nvSpPr>
            <p:spPr>
              <a:xfrm>
                <a:off x="3045571" y="2226934"/>
                <a:ext cx="5230442" cy="2823348"/>
              </a:xfrm>
              <a:custGeom>
                <a:avLst/>
                <a:gdLst>
                  <a:gd name="connsiteX0" fmla="*/ 0 w 5230442"/>
                  <a:gd name="connsiteY0" fmla="*/ 2823349 h 2823348"/>
                  <a:gd name="connsiteX1" fmla="*/ 5230442 w 5230442"/>
                  <a:gd name="connsiteY1" fmla="*/ 2823349 h 2823348"/>
                  <a:gd name="connsiteX2" fmla="*/ 5230442 w 5230442"/>
                  <a:gd name="connsiteY2" fmla="*/ 0 h 2823348"/>
                  <a:gd name="connsiteX3" fmla="*/ 0 w 5230442"/>
                  <a:gd name="connsiteY3" fmla="*/ 0 h 28233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230442" h="2823348">
                    <a:moveTo>
                      <a:pt x="0" y="2823349"/>
                    </a:moveTo>
                    <a:lnTo>
                      <a:pt x="5230442" y="2823349"/>
                    </a:lnTo>
                    <a:lnTo>
                      <a:pt x="523044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AEAF2"/>
              </a:solidFill>
              <a:ln w="2868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9" name="Graphic 3">
                <a:extLst>
                  <a:ext uri="{FF2B5EF4-FFF2-40B4-BE49-F238E27FC236}">
                    <a16:creationId xmlns:a16="http://schemas.microsoft.com/office/drawing/2014/main" id="{2E8143B8-9417-4FFF-81FF-BBCA1FEEF6C3}"/>
                  </a:ext>
                </a:extLst>
              </p:cNvPr>
              <p:cNvGrpSpPr/>
              <p:nvPr/>
            </p:nvGrpSpPr>
            <p:grpSpPr>
              <a:xfrm>
                <a:off x="2973772" y="2226934"/>
                <a:ext cx="5318898" cy="3352869"/>
                <a:chOff x="2973772" y="2226934"/>
                <a:chExt cx="5318898" cy="3352869"/>
              </a:xfrm>
            </p:grpSpPr>
            <p:grpSp>
              <p:nvGrpSpPr>
                <p:cNvPr id="10" name="Graphic 3">
                  <a:extLst>
                    <a:ext uri="{FF2B5EF4-FFF2-40B4-BE49-F238E27FC236}">
                      <a16:creationId xmlns:a16="http://schemas.microsoft.com/office/drawing/2014/main" id="{2E8143B8-9417-4FFF-81FF-BBCA1FEEF6C3}"/>
                    </a:ext>
                  </a:extLst>
                </p:cNvPr>
                <p:cNvGrpSpPr/>
                <p:nvPr/>
              </p:nvGrpSpPr>
              <p:grpSpPr>
                <a:xfrm>
                  <a:off x="2973772" y="2226934"/>
                  <a:ext cx="143598" cy="3352869"/>
                  <a:chOff x="2973772" y="2226934"/>
                  <a:chExt cx="143598" cy="3352869"/>
                </a:xfrm>
              </p:grpSpPr>
              <p:sp>
                <p:nvSpPr>
                  <p:cNvPr id="11" name="Freeform: Shape 10">
                    <a:extLst>
                      <a:ext uri="{FF2B5EF4-FFF2-40B4-BE49-F238E27FC236}">
                        <a16:creationId xmlns:a16="http://schemas.microsoft.com/office/drawing/2014/main" id="{2105F56C-01C2-45B1-8E30-3A222B33E4D2}"/>
                      </a:ext>
                    </a:extLst>
                  </p:cNvPr>
                  <p:cNvSpPr/>
                  <p:nvPr/>
                </p:nvSpPr>
                <p:spPr>
                  <a:xfrm>
                    <a:off x="3045571" y="2226934"/>
                    <a:ext cx="28719" cy="2823348"/>
                  </a:xfrm>
                  <a:custGeom>
                    <a:avLst/>
                    <a:gdLst>
                      <a:gd name="connsiteX0" fmla="*/ 0 w 28719"/>
                      <a:gd name="connsiteY0" fmla="*/ 2823349 h 2823348"/>
                      <a:gd name="connsiteX1" fmla="*/ 0 w 28719"/>
                      <a:gd name="connsiteY1" fmla="*/ 0 h 282334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28719" h="2823348">
                        <a:moveTo>
                          <a:pt x="0" y="2823349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22948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2" name="Freeform: Shape 11">
                    <a:extLst>
                      <a:ext uri="{FF2B5EF4-FFF2-40B4-BE49-F238E27FC236}">
                        <a16:creationId xmlns:a16="http://schemas.microsoft.com/office/drawing/2014/main" id="{C8198567-298C-4C56-857B-9D457374B1B4}"/>
                      </a:ext>
                    </a:extLst>
                  </p:cNvPr>
                  <p:cNvSpPr/>
                  <p:nvPr/>
                </p:nvSpPr>
                <p:spPr>
                  <a:xfrm>
                    <a:off x="3045571" y="5050283"/>
                    <a:ext cx="28719" cy="200359"/>
                  </a:xfrm>
                  <a:custGeom>
                    <a:avLst/>
                    <a:gdLst>
                      <a:gd name="connsiteX0" fmla="*/ 67 w 28719"/>
                      <a:gd name="connsiteY0" fmla="*/ 136 h 200359"/>
                      <a:gd name="connsiteX1" fmla="*/ 67 w 28719"/>
                      <a:gd name="connsiteY1" fmla="*/ 200496 h 2003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28719" h="200359">
                        <a:moveTo>
                          <a:pt x="67" y="136"/>
                        </a:moveTo>
                        <a:lnTo>
                          <a:pt x="67" y="200496"/>
                        </a:lnTo>
                      </a:path>
                    </a:pathLst>
                  </a:custGeom>
                  <a:solidFill>
                    <a:srgbClr val="262626"/>
                  </a:solidFill>
                  <a:ln w="22948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E30D9D5D-40AF-4483-9E8F-C4CE2E78CE35}"/>
                      </a:ext>
                    </a:extLst>
                  </p:cNvPr>
                  <p:cNvSpPr txBox="1"/>
                  <p:nvPr/>
                </p:nvSpPr>
                <p:spPr>
                  <a:xfrm>
                    <a:off x="2882332" y="5247856"/>
                    <a:ext cx="326478" cy="37766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806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0</a:t>
                    </a:r>
                  </a:p>
                </p:txBody>
              </p:sp>
            </p:grpSp>
            <p:grpSp>
              <p:nvGrpSpPr>
                <p:cNvPr id="14" name="Graphic 3">
                  <a:extLst>
                    <a:ext uri="{FF2B5EF4-FFF2-40B4-BE49-F238E27FC236}">
                      <a16:creationId xmlns:a16="http://schemas.microsoft.com/office/drawing/2014/main" id="{2E8143B8-9417-4FFF-81FF-BBCA1FEEF6C3}"/>
                    </a:ext>
                  </a:extLst>
                </p:cNvPr>
                <p:cNvGrpSpPr/>
                <p:nvPr/>
              </p:nvGrpSpPr>
              <p:grpSpPr>
                <a:xfrm>
                  <a:off x="3908312" y="2226934"/>
                  <a:ext cx="287197" cy="3352869"/>
                  <a:chOff x="3908312" y="2226934"/>
                  <a:chExt cx="287197" cy="3352869"/>
                </a:xfrm>
              </p:grpSpPr>
              <p:sp>
                <p:nvSpPr>
                  <p:cNvPr id="15" name="Freeform: Shape 14">
                    <a:extLst>
                      <a:ext uri="{FF2B5EF4-FFF2-40B4-BE49-F238E27FC236}">
                        <a16:creationId xmlns:a16="http://schemas.microsoft.com/office/drawing/2014/main" id="{08DD4EA5-AB9F-4C12-97AE-20116C238787}"/>
                      </a:ext>
                    </a:extLst>
                  </p:cNvPr>
                  <p:cNvSpPr/>
                  <p:nvPr/>
                </p:nvSpPr>
                <p:spPr>
                  <a:xfrm>
                    <a:off x="4051911" y="2226934"/>
                    <a:ext cx="28719" cy="2823348"/>
                  </a:xfrm>
                  <a:custGeom>
                    <a:avLst/>
                    <a:gdLst>
                      <a:gd name="connsiteX0" fmla="*/ 0 w 28719"/>
                      <a:gd name="connsiteY0" fmla="*/ 2823349 h 2823348"/>
                      <a:gd name="connsiteX1" fmla="*/ 0 w 28719"/>
                      <a:gd name="connsiteY1" fmla="*/ 0 h 282334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28719" h="2823348">
                        <a:moveTo>
                          <a:pt x="0" y="2823349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22948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Freeform: Shape 15">
                    <a:extLst>
                      <a:ext uri="{FF2B5EF4-FFF2-40B4-BE49-F238E27FC236}">
                        <a16:creationId xmlns:a16="http://schemas.microsoft.com/office/drawing/2014/main" id="{CDD7A981-5D95-4EB3-938A-6A4B08EEC5D2}"/>
                      </a:ext>
                    </a:extLst>
                  </p:cNvPr>
                  <p:cNvSpPr/>
                  <p:nvPr/>
                </p:nvSpPr>
                <p:spPr>
                  <a:xfrm>
                    <a:off x="4051911" y="5050283"/>
                    <a:ext cx="28719" cy="200359"/>
                  </a:xfrm>
                  <a:custGeom>
                    <a:avLst/>
                    <a:gdLst>
                      <a:gd name="connsiteX0" fmla="*/ 102 w 28719"/>
                      <a:gd name="connsiteY0" fmla="*/ 136 h 200359"/>
                      <a:gd name="connsiteX1" fmla="*/ 102 w 28719"/>
                      <a:gd name="connsiteY1" fmla="*/ 200496 h 2003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28719" h="200359">
                        <a:moveTo>
                          <a:pt x="102" y="136"/>
                        </a:moveTo>
                        <a:lnTo>
                          <a:pt x="102" y="200496"/>
                        </a:lnTo>
                      </a:path>
                    </a:pathLst>
                  </a:custGeom>
                  <a:solidFill>
                    <a:srgbClr val="262626"/>
                  </a:solidFill>
                  <a:ln w="22948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7" name="TextBox 16">
                    <a:extLst>
                      <a:ext uri="{FF2B5EF4-FFF2-40B4-BE49-F238E27FC236}">
                        <a16:creationId xmlns:a16="http://schemas.microsoft.com/office/drawing/2014/main" id="{35DC43D0-6A8F-4B3B-8FA6-04456739C707}"/>
                      </a:ext>
                    </a:extLst>
                  </p:cNvPr>
                  <p:cNvSpPr txBox="1"/>
                  <p:nvPr/>
                </p:nvSpPr>
                <p:spPr>
                  <a:xfrm>
                    <a:off x="3816872" y="5247856"/>
                    <a:ext cx="470077" cy="37766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806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20</a:t>
                    </a:r>
                  </a:p>
                </p:txBody>
              </p:sp>
            </p:grpSp>
            <p:grpSp>
              <p:nvGrpSpPr>
                <p:cNvPr id="18" name="Graphic 3">
                  <a:extLst>
                    <a:ext uri="{FF2B5EF4-FFF2-40B4-BE49-F238E27FC236}">
                      <a16:creationId xmlns:a16="http://schemas.microsoft.com/office/drawing/2014/main" id="{2E8143B8-9417-4FFF-81FF-BBCA1FEEF6C3}"/>
                    </a:ext>
                  </a:extLst>
                </p:cNvPr>
                <p:cNvGrpSpPr/>
                <p:nvPr/>
              </p:nvGrpSpPr>
              <p:grpSpPr>
                <a:xfrm>
                  <a:off x="4914653" y="2226934"/>
                  <a:ext cx="287197" cy="3352869"/>
                  <a:chOff x="4914653" y="2226934"/>
                  <a:chExt cx="287197" cy="3352869"/>
                </a:xfrm>
              </p:grpSpPr>
              <p:sp>
                <p:nvSpPr>
                  <p:cNvPr id="19" name="Freeform: Shape 18">
                    <a:extLst>
                      <a:ext uri="{FF2B5EF4-FFF2-40B4-BE49-F238E27FC236}">
                        <a16:creationId xmlns:a16="http://schemas.microsoft.com/office/drawing/2014/main" id="{DBDF70D5-272E-477D-BD56-51496765C007}"/>
                      </a:ext>
                    </a:extLst>
                  </p:cNvPr>
                  <p:cNvSpPr/>
                  <p:nvPr/>
                </p:nvSpPr>
                <p:spPr>
                  <a:xfrm>
                    <a:off x="5058251" y="2226934"/>
                    <a:ext cx="28719" cy="2823348"/>
                  </a:xfrm>
                  <a:custGeom>
                    <a:avLst/>
                    <a:gdLst>
                      <a:gd name="connsiteX0" fmla="*/ 0 w 28719"/>
                      <a:gd name="connsiteY0" fmla="*/ 2823349 h 2823348"/>
                      <a:gd name="connsiteX1" fmla="*/ 0 w 28719"/>
                      <a:gd name="connsiteY1" fmla="*/ 0 h 282334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28719" h="2823348">
                        <a:moveTo>
                          <a:pt x="0" y="2823349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22948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Freeform: Shape 19">
                    <a:extLst>
                      <a:ext uri="{FF2B5EF4-FFF2-40B4-BE49-F238E27FC236}">
                        <a16:creationId xmlns:a16="http://schemas.microsoft.com/office/drawing/2014/main" id="{4E7D8174-C183-4B6C-AE2A-E4BA8745253F}"/>
                      </a:ext>
                    </a:extLst>
                  </p:cNvPr>
                  <p:cNvSpPr/>
                  <p:nvPr/>
                </p:nvSpPr>
                <p:spPr>
                  <a:xfrm>
                    <a:off x="5058251" y="5050283"/>
                    <a:ext cx="28719" cy="200359"/>
                  </a:xfrm>
                  <a:custGeom>
                    <a:avLst/>
                    <a:gdLst>
                      <a:gd name="connsiteX0" fmla="*/ 137 w 28719"/>
                      <a:gd name="connsiteY0" fmla="*/ 136 h 200359"/>
                      <a:gd name="connsiteX1" fmla="*/ 137 w 28719"/>
                      <a:gd name="connsiteY1" fmla="*/ 200496 h 2003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28719" h="200359">
                        <a:moveTo>
                          <a:pt x="137" y="136"/>
                        </a:moveTo>
                        <a:lnTo>
                          <a:pt x="137" y="200496"/>
                        </a:lnTo>
                      </a:path>
                    </a:pathLst>
                  </a:custGeom>
                  <a:solidFill>
                    <a:srgbClr val="262626"/>
                  </a:solidFill>
                  <a:ln w="22948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1" name="TextBox 20">
                    <a:extLst>
                      <a:ext uri="{FF2B5EF4-FFF2-40B4-BE49-F238E27FC236}">
                        <a16:creationId xmlns:a16="http://schemas.microsoft.com/office/drawing/2014/main" id="{4987AEFB-5443-4902-8005-40FC54554F0C}"/>
                      </a:ext>
                    </a:extLst>
                  </p:cNvPr>
                  <p:cNvSpPr txBox="1"/>
                  <p:nvPr/>
                </p:nvSpPr>
                <p:spPr>
                  <a:xfrm>
                    <a:off x="4823213" y="5247856"/>
                    <a:ext cx="470077" cy="37766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806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40</a:t>
                    </a:r>
                  </a:p>
                </p:txBody>
              </p:sp>
            </p:grpSp>
            <p:grpSp>
              <p:nvGrpSpPr>
                <p:cNvPr id="22" name="Graphic 3">
                  <a:extLst>
                    <a:ext uri="{FF2B5EF4-FFF2-40B4-BE49-F238E27FC236}">
                      <a16:creationId xmlns:a16="http://schemas.microsoft.com/office/drawing/2014/main" id="{2E8143B8-9417-4FFF-81FF-BBCA1FEEF6C3}"/>
                    </a:ext>
                  </a:extLst>
                </p:cNvPr>
                <p:cNvGrpSpPr/>
                <p:nvPr/>
              </p:nvGrpSpPr>
              <p:grpSpPr>
                <a:xfrm>
                  <a:off x="5920993" y="2226934"/>
                  <a:ext cx="287197" cy="3352869"/>
                  <a:chOff x="5920993" y="2226934"/>
                  <a:chExt cx="287197" cy="3352869"/>
                </a:xfrm>
              </p:grpSpPr>
              <p:sp>
                <p:nvSpPr>
                  <p:cNvPr id="23" name="Freeform: Shape 22">
                    <a:extLst>
                      <a:ext uri="{FF2B5EF4-FFF2-40B4-BE49-F238E27FC236}">
                        <a16:creationId xmlns:a16="http://schemas.microsoft.com/office/drawing/2014/main" id="{30516B8F-AE67-4B73-B901-FD365C5A1D35}"/>
                      </a:ext>
                    </a:extLst>
                  </p:cNvPr>
                  <p:cNvSpPr/>
                  <p:nvPr/>
                </p:nvSpPr>
                <p:spPr>
                  <a:xfrm>
                    <a:off x="6064592" y="2226934"/>
                    <a:ext cx="28719" cy="2823348"/>
                  </a:xfrm>
                  <a:custGeom>
                    <a:avLst/>
                    <a:gdLst>
                      <a:gd name="connsiteX0" fmla="*/ 0 w 28719"/>
                      <a:gd name="connsiteY0" fmla="*/ 2823349 h 2823348"/>
                      <a:gd name="connsiteX1" fmla="*/ 0 w 28719"/>
                      <a:gd name="connsiteY1" fmla="*/ 0 h 282334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28719" h="2823348">
                        <a:moveTo>
                          <a:pt x="0" y="2823349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22948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Freeform: Shape 23">
                    <a:extLst>
                      <a:ext uri="{FF2B5EF4-FFF2-40B4-BE49-F238E27FC236}">
                        <a16:creationId xmlns:a16="http://schemas.microsoft.com/office/drawing/2014/main" id="{4C16063F-9042-44D2-82A0-E0571352CD9F}"/>
                      </a:ext>
                    </a:extLst>
                  </p:cNvPr>
                  <p:cNvSpPr/>
                  <p:nvPr/>
                </p:nvSpPr>
                <p:spPr>
                  <a:xfrm>
                    <a:off x="6064592" y="5050283"/>
                    <a:ext cx="28719" cy="200359"/>
                  </a:xfrm>
                  <a:custGeom>
                    <a:avLst/>
                    <a:gdLst>
                      <a:gd name="connsiteX0" fmla="*/ 172 w 28719"/>
                      <a:gd name="connsiteY0" fmla="*/ 136 h 200359"/>
                      <a:gd name="connsiteX1" fmla="*/ 172 w 28719"/>
                      <a:gd name="connsiteY1" fmla="*/ 200496 h 2003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28719" h="200359">
                        <a:moveTo>
                          <a:pt x="172" y="136"/>
                        </a:moveTo>
                        <a:lnTo>
                          <a:pt x="172" y="200496"/>
                        </a:lnTo>
                      </a:path>
                    </a:pathLst>
                  </a:custGeom>
                  <a:solidFill>
                    <a:srgbClr val="262626"/>
                  </a:solidFill>
                  <a:ln w="22948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TextBox 24">
                    <a:extLst>
                      <a:ext uri="{FF2B5EF4-FFF2-40B4-BE49-F238E27FC236}">
                        <a16:creationId xmlns:a16="http://schemas.microsoft.com/office/drawing/2014/main" id="{002426E8-7F39-44EC-B134-C26E35E81252}"/>
                      </a:ext>
                    </a:extLst>
                  </p:cNvPr>
                  <p:cNvSpPr txBox="1"/>
                  <p:nvPr/>
                </p:nvSpPr>
                <p:spPr>
                  <a:xfrm>
                    <a:off x="5829553" y="5247856"/>
                    <a:ext cx="470077" cy="37766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806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60</a:t>
                    </a:r>
                  </a:p>
                </p:txBody>
              </p:sp>
            </p:grpSp>
            <p:grpSp>
              <p:nvGrpSpPr>
                <p:cNvPr id="26" name="Graphic 3">
                  <a:extLst>
                    <a:ext uri="{FF2B5EF4-FFF2-40B4-BE49-F238E27FC236}">
                      <a16:creationId xmlns:a16="http://schemas.microsoft.com/office/drawing/2014/main" id="{2E8143B8-9417-4FFF-81FF-BBCA1FEEF6C3}"/>
                    </a:ext>
                  </a:extLst>
                </p:cNvPr>
                <p:cNvGrpSpPr/>
                <p:nvPr/>
              </p:nvGrpSpPr>
              <p:grpSpPr>
                <a:xfrm>
                  <a:off x="6927333" y="2226934"/>
                  <a:ext cx="287197" cy="3352869"/>
                  <a:chOff x="6927333" y="2226934"/>
                  <a:chExt cx="287197" cy="3352869"/>
                </a:xfrm>
              </p:grpSpPr>
              <p:sp>
                <p:nvSpPr>
                  <p:cNvPr id="27" name="Freeform: Shape 26">
                    <a:extLst>
                      <a:ext uri="{FF2B5EF4-FFF2-40B4-BE49-F238E27FC236}">
                        <a16:creationId xmlns:a16="http://schemas.microsoft.com/office/drawing/2014/main" id="{3555FD48-4830-4CFF-9EC8-08CF1DFCF4F8}"/>
                      </a:ext>
                    </a:extLst>
                  </p:cNvPr>
                  <p:cNvSpPr/>
                  <p:nvPr/>
                </p:nvSpPr>
                <p:spPr>
                  <a:xfrm>
                    <a:off x="7070932" y="2226934"/>
                    <a:ext cx="28719" cy="2823348"/>
                  </a:xfrm>
                  <a:custGeom>
                    <a:avLst/>
                    <a:gdLst>
                      <a:gd name="connsiteX0" fmla="*/ 0 w 28719"/>
                      <a:gd name="connsiteY0" fmla="*/ 2823349 h 2823348"/>
                      <a:gd name="connsiteX1" fmla="*/ 0 w 28719"/>
                      <a:gd name="connsiteY1" fmla="*/ 0 h 282334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28719" h="2823348">
                        <a:moveTo>
                          <a:pt x="0" y="2823349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22948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Freeform: Shape 27">
                    <a:extLst>
                      <a:ext uri="{FF2B5EF4-FFF2-40B4-BE49-F238E27FC236}">
                        <a16:creationId xmlns:a16="http://schemas.microsoft.com/office/drawing/2014/main" id="{553DE769-C803-457E-A370-586F577A4A03}"/>
                      </a:ext>
                    </a:extLst>
                  </p:cNvPr>
                  <p:cNvSpPr/>
                  <p:nvPr/>
                </p:nvSpPr>
                <p:spPr>
                  <a:xfrm>
                    <a:off x="7070932" y="5050283"/>
                    <a:ext cx="28719" cy="200359"/>
                  </a:xfrm>
                  <a:custGeom>
                    <a:avLst/>
                    <a:gdLst>
                      <a:gd name="connsiteX0" fmla="*/ 207 w 28719"/>
                      <a:gd name="connsiteY0" fmla="*/ 136 h 200359"/>
                      <a:gd name="connsiteX1" fmla="*/ 207 w 28719"/>
                      <a:gd name="connsiteY1" fmla="*/ 200496 h 2003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28719" h="200359">
                        <a:moveTo>
                          <a:pt x="207" y="136"/>
                        </a:moveTo>
                        <a:lnTo>
                          <a:pt x="207" y="200496"/>
                        </a:lnTo>
                      </a:path>
                    </a:pathLst>
                  </a:custGeom>
                  <a:solidFill>
                    <a:srgbClr val="262626"/>
                  </a:solidFill>
                  <a:ln w="22948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9" name="TextBox 28">
                    <a:extLst>
                      <a:ext uri="{FF2B5EF4-FFF2-40B4-BE49-F238E27FC236}">
                        <a16:creationId xmlns:a16="http://schemas.microsoft.com/office/drawing/2014/main" id="{3FD27CFB-322F-4642-AE74-86319885F367}"/>
                      </a:ext>
                    </a:extLst>
                  </p:cNvPr>
                  <p:cNvSpPr txBox="1"/>
                  <p:nvPr/>
                </p:nvSpPr>
                <p:spPr>
                  <a:xfrm>
                    <a:off x="6835893" y="5247856"/>
                    <a:ext cx="470077" cy="37766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806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80</a:t>
                    </a:r>
                  </a:p>
                </p:txBody>
              </p:sp>
            </p:grpSp>
            <p:grpSp>
              <p:nvGrpSpPr>
                <p:cNvPr id="30" name="Graphic 3">
                  <a:extLst>
                    <a:ext uri="{FF2B5EF4-FFF2-40B4-BE49-F238E27FC236}">
                      <a16:creationId xmlns:a16="http://schemas.microsoft.com/office/drawing/2014/main" id="{2E8143B8-9417-4FFF-81FF-BBCA1FEEF6C3}"/>
                    </a:ext>
                  </a:extLst>
                </p:cNvPr>
                <p:cNvGrpSpPr/>
                <p:nvPr/>
              </p:nvGrpSpPr>
              <p:grpSpPr>
                <a:xfrm>
                  <a:off x="7861874" y="2226934"/>
                  <a:ext cx="430796" cy="3352869"/>
                  <a:chOff x="7861874" y="2226934"/>
                  <a:chExt cx="430796" cy="3352869"/>
                </a:xfrm>
              </p:grpSpPr>
              <p:sp>
                <p:nvSpPr>
                  <p:cNvPr id="31" name="Freeform: Shape 30">
                    <a:extLst>
                      <a:ext uri="{FF2B5EF4-FFF2-40B4-BE49-F238E27FC236}">
                        <a16:creationId xmlns:a16="http://schemas.microsoft.com/office/drawing/2014/main" id="{4C18C8F2-2A76-4100-98D9-C1C86A64CB5B}"/>
                      </a:ext>
                    </a:extLst>
                  </p:cNvPr>
                  <p:cNvSpPr/>
                  <p:nvPr/>
                </p:nvSpPr>
                <p:spPr>
                  <a:xfrm>
                    <a:off x="8077272" y="2226934"/>
                    <a:ext cx="28719" cy="2823348"/>
                  </a:xfrm>
                  <a:custGeom>
                    <a:avLst/>
                    <a:gdLst>
                      <a:gd name="connsiteX0" fmla="*/ 0 w 28719"/>
                      <a:gd name="connsiteY0" fmla="*/ 2823349 h 2823348"/>
                      <a:gd name="connsiteX1" fmla="*/ 0 w 28719"/>
                      <a:gd name="connsiteY1" fmla="*/ 0 h 282334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28719" h="2823348">
                        <a:moveTo>
                          <a:pt x="0" y="2823349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22948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Freeform: Shape 31">
                    <a:extLst>
                      <a:ext uri="{FF2B5EF4-FFF2-40B4-BE49-F238E27FC236}">
                        <a16:creationId xmlns:a16="http://schemas.microsoft.com/office/drawing/2014/main" id="{E62EC155-BE48-4471-859B-CB3B718E5A6F}"/>
                      </a:ext>
                    </a:extLst>
                  </p:cNvPr>
                  <p:cNvSpPr/>
                  <p:nvPr/>
                </p:nvSpPr>
                <p:spPr>
                  <a:xfrm>
                    <a:off x="8077272" y="5050283"/>
                    <a:ext cx="28719" cy="200359"/>
                  </a:xfrm>
                  <a:custGeom>
                    <a:avLst/>
                    <a:gdLst>
                      <a:gd name="connsiteX0" fmla="*/ 242 w 28719"/>
                      <a:gd name="connsiteY0" fmla="*/ 136 h 200359"/>
                      <a:gd name="connsiteX1" fmla="*/ 242 w 28719"/>
                      <a:gd name="connsiteY1" fmla="*/ 200496 h 2003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28719" h="200359">
                        <a:moveTo>
                          <a:pt x="242" y="136"/>
                        </a:moveTo>
                        <a:lnTo>
                          <a:pt x="242" y="200496"/>
                        </a:lnTo>
                      </a:path>
                    </a:pathLst>
                  </a:custGeom>
                  <a:solidFill>
                    <a:srgbClr val="262626"/>
                  </a:solidFill>
                  <a:ln w="22948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TextBox 32">
                    <a:extLst>
                      <a:ext uri="{FF2B5EF4-FFF2-40B4-BE49-F238E27FC236}">
                        <a16:creationId xmlns:a16="http://schemas.microsoft.com/office/drawing/2014/main" id="{29A6E82D-F7E0-4945-9780-A312FCB644B6}"/>
                      </a:ext>
                    </a:extLst>
                  </p:cNvPr>
                  <p:cNvSpPr txBox="1"/>
                  <p:nvPr/>
                </p:nvSpPr>
                <p:spPr>
                  <a:xfrm>
                    <a:off x="7770434" y="5247856"/>
                    <a:ext cx="613676" cy="37766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806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100</a:t>
                    </a:r>
                  </a:p>
                </p:txBody>
              </p:sp>
            </p:grpSp>
          </p:grpSp>
          <p:grpSp>
            <p:nvGrpSpPr>
              <p:cNvPr id="34" name="Graphic 3">
                <a:extLst>
                  <a:ext uri="{FF2B5EF4-FFF2-40B4-BE49-F238E27FC236}">
                    <a16:creationId xmlns:a16="http://schemas.microsoft.com/office/drawing/2014/main" id="{2E8143B8-9417-4FFF-81FF-BBCA1FEEF6C3}"/>
                  </a:ext>
                </a:extLst>
              </p:cNvPr>
              <p:cNvGrpSpPr/>
              <p:nvPr/>
            </p:nvGrpSpPr>
            <p:grpSpPr>
              <a:xfrm>
                <a:off x="1394185" y="2426046"/>
                <a:ext cx="1349828" cy="2425137"/>
                <a:chOff x="1394185" y="2426046"/>
                <a:chExt cx="1349828" cy="2425137"/>
              </a:xfrm>
              <a:solidFill>
                <a:srgbClr val="262626"/>
              </a:solidFill>
            </p:grpSpPr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C5FD2208-FC05-43E2-9DA5-9A60EDF2F269}"/>
                    </a:ext>
                  </a:extLst>
                </p:cNvPr>
                <p:cNvSpPr txBox="1"/>
                <p:nvPr/>
              </p:nvSpPr>
              <p:spPr>
                <a:xfrm>
                  <a:off x="1877140" y="4519235"/>
                  <a:ext cx="958313" cy="37766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806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Unlikely</a:t>
                  </a:r>
                </a:p>
              </p:txBody>
            </p:sp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8F59E641-63AD-43A3-8E00-587B509C0E75}"/>
                    </a:ext>
                  </a:extLst>
                </p:cNvPr>
                <p:cNvSpPr txBox="1"/>
                <p:nvPr/>
              </p:nvSpPr>
              <p:spPr>
                <a:xfrm>
                  <a:off x="1790981" y="3984505"/>
                  <a:ext cx="1044472" cy="37766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806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Possibly</a:t>
                  </a:r>
                </a:p>
              </p:txBody>
            </p:sp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65EC8B25-E7A8-4C3C-AEA4-248821A66A10}"/>
                    </a:ext>
                  </a:extLst>
                </p:cNvPr>
                <p:cNvSpPr txBox="1"/>
                <p:nvPr/>
              </p:nvSpPr>
              <p:spPr>
                <a:xfrm>
                  <a:off x="2078178" y="3449775"/>
                  <a:ext cx="757275" cy="37766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806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Likely</a:t>
                  </a:r>
                </a:p>
              </p:txBody>
            </p:sp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9792FD1B-CDC2-4E55-948D-235F6CFF6AFF}"/>
                    </a:ext>
                  </a:extLst>
                </p:cNvPr>
                <p:cNvSpPr txBox="1"/>
                <p:nvPr/>
              </p:nvSpPr>
              <p:spPr>
                <a:xfrm>
                  <a:off x="1532503" y="2914495"/>
                  <a:ext cx="1302950" cy="37766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806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In progress</a:t>
                  </a:r>
                </a:p>
              </p:txBody>
            </p:sp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B28E7513-65E1-48D6-9B07-3B94AD389FE2}"/>
                    </a:ext>
                  </a:extLst>
                </p:cNvPr>
                <p:cNvSpPr txBox="1"/>
                <p:nvPr/>
              </p:nvSpPr>
              <p:spPr>
                <a:xfrm>
                  <a:off x="1302745" y="2380326"/>
                  <a:ext cx="1532708" cy="37766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806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Already done</a:t>
                  </a:r>
                </a:p>
              </p:txBody>
            </p:sp>
          </p:grp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27645294-34C4-4F66-9837-675DA790A82A}"/>
                  </a:ext>
                </a:extLst>
              </p:cNvPr>
              <p:cNvSpPr/>
              <p:nvPr/>
            </p:nvSpPr>
            <p:spPr>
              <a:xfrm>
                <a:off x="3045571" y="2226934"/>
                <a:ext cx="28719" cy="2823348"/>
              </a:xfrm>
              <a:custGeom>
                <a:avLst/>
                <a:gdLst>
                  <a:gd name="connsiteX0" fmla="*/ 0 w 28719"/>
                  <a:gd name="connsiteY0" fmla="*/ 2823349 h 2823348"/>
                  <a:gd name="connsiteX1" fmla="*/ 0 w 28719"/>
                  <a:gd name="connsiteY1" fmla="*/ 0 h 28233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719" h="2823348">
                    <a:moveTo>
                      <a:pt x="0" y="2823349"/>
                    </a:moveTo>
                    <a:lnTo>
                      <a:pt x="0" y="0"/>
                    </a:lnTo>
                  </a:path>
                </a:pathLst>
              </a:custGeom>
              <a:noFill/>
              <a:ln w="2868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81E24615-9FC2-491A-8945-9E45D9D2E34D}"/>
                  </a:ext>
                </a:extLst>
              </p:cNvPr>
              <p:cNvSpPr/>
              <p:nvPr/>
            </p:nvSpPr>
            <p:spPr>
              <a:xfrm>
                <a:off x="8276013" y="2226934"/>
                <a:ext cx="28719" cy="2823348"/>
              </a:xfrm>
              <a:custGeom>
                <a:avLst/>
                <a:gdLst>
                  <a:gd name="connsiteX0" fmla="*/ 0 w 28719"/>
                  <a:gd name="connsiteY0" fmla="*/ 2823349 h 2823348"/>
                  <a:gd name="connsiteX1" fmla="*/ 0 w 28719"/>
                  <a:gd name="connsiteY1" fmla="*/ 0 h 28233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719" h="2823348">
                    <a:moveTo>
                      <a:pt x="0" y="2823349"/>
                    </a:moveTo>
                    <a:lnTo>
                      <a:pt x="0" y="0"/>
                    </a:lnTo>
                  </a:path>
                </a:pathLst>
              </a:custGeom>
              <a:noFill/>
              <a:ln w="2868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2CC35D40-E98F-4815-A8CE-04490ECB1232}"/>
                  </a:ext>
                </a:extLst>
              </p:cNvPr>
              <p:cNvSpPr/>
              <p:nvPr/>
            </p:nvSpPr>
            <p:spPr>
              <a:xfrm>
                <a:off x="3045571" y="5050283"/>
                <a:ext cx="5230442" cy="28622"/>
              </a:xfrm>
              <a:custGeom>
                <a:avLst/>
                <a:gdLst>
                  <a:gd name="connsiteX0" fmla="*/ 0 w 5230442"/>
                  <a:gd name="connsiteY0" fmla="*/ 0 h 28622"/>
                  <a:gd name="connsiteX1" fmla="*/ 5230442 w 5230442"/>
                  <a:gd name="connsiteY1" fmla="*/ 0 h 286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230442" h="28622">
                    <a:moveTo>
                      <a:pt x="0" y="0"/>
                    </a:moveTo>
                    <a:lnTo>
                      <a:pt x="5230442" y="0"/>
                    </a:lnTo>
                  </a:path>
                </a:pathLst>
              </a:custGeom>
              <a:noFill/>
              <a:ln w="2868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5214BA48-B9BA-4AE4-8329-705DB61751EB}"/>
                  </a:ext>
                </a:extLst>
              </p:cNvPr>
              <p:cNvSpPr/>
              <p:nvPr/>
            </p:nvSpPr>
            <p:spPr>
              <a:xfrm>
                <a:off x="3045571" y="2226934"/>
                <a:ext cx="5230442" cy="28622"/>
              </a:xfrm>
              <a:custGeom>
                <a:avLst/>
                <a:gdLst>
                  <a:gd name="connsiteX0" fmla="*/ 0 w 5230442"/>
                  <a:gd name="connsiteY0" fmla="*/ 0 h 28622"/>
                  <a:gd name="connsiteX1" fmla="*/ 5230442 w 5230442"/>
                  <a:gd name="connsiteY1" fmla="*/ 0 h 286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230442" h="28622">
                    <a:moveTo>
                      <a:pt x="0" y="0"/>
                    </a:moveTo>
                    <a:lnTo>
                      <a:pt x="5230442" y="0"/>
                    </a:lnTo>
                  </a:path>
                </a:pathLst>
              </a:custGeom>
              <a:noFill/>
              <a:ln w="2868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8EE25016-6993-4449-A758-E66C2A1408A3}"/>
                  </a:ext>
                </a:extLst>
              </p:cNvPr>
              <p:cNvSpPr/>
              <p:nvPr/>
            </p:nvSpPr>
            <p:spPr>
              <a:xfrm>
                <a:off x="3045571" y="4494171"/>
                <a:ext cx="1559827" cy="427767"/>
              </a:xfrm>
              <a:custGeom>
                <a:avLst/>
                <a:gdLst>
                  <a:gd name="connsiteX0" fmla="*/ 0 w 1559827"/>
                  <a:gd name="connsiteY0" fmla="*/ 427767 h 427767"/>
                  <a:gd name="connsiteX1" fmla="*/ 1559827 w 1559827"/>
                  <a:gd name="connsiteY1" fmla="*/ 427767 h 427767"/>
                  <a:gd name="connsiteX2" fmla="*/ 1559827 w 1559827"/>
                  <a:gd name="connsiteY2" fmla="*/ 0 h 427767"/>
                  <a:gd name="connsiteX3" fmla="*/ 0 w 1559827"/>
                  <a:gd name="connsiteY3" fmla="*/ 0 h 4277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59827" h="427767">
                    <a:moveTo>
                      <a:pt x="0" y="427767"/>
                    </a:moveTo>
                    <a:lnTo>
                      <a:pt x="1559827" y="427767"/>
                    </a:lnTo>
                    <a:lnTo>
                      <a:pt x="155982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2868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459271D8-17EB-4E07-A40C-3B24A63BE028}"/>
                  </a:ext>
                </a:extLst>
              </p:cNvPr>
              <p:cNvSpPr/>
              <p:nvPr/>
            </p:nvSpPr>
            <p:spPr>
              <a:xfrm>
                <a:off x="3045571" y="3959444"/>
                <a:ext cx="4981384" cy="427792"/>
              </a:xfrm>
              <a:custGeom>
                <a:avLst/>
                <a:gdLst>
                  <a:gd name="connsiteX0" fmla="*/ 0 w 4981384"/>
                  <a:gd name="connsiteY0" fmla="*/ 427793 h 427792"/>
                  <a:gd name="connsiteX1" fmla="*/ 4981384 w 4981384"/>
                  <a:gd name="connsiteY1" fmla="*/ 427793 h 427792"/>
                  <a:gd name="connsiteX2" fmla="*/ 4981384 w 4981384"/>
                  <a:gd name="connsiteY2" fmla="*/ 0 h 427792"/>
                  <a:gd name="connsiteX3" fmla="*/ 0 w 4981384"/>
                  <a:gd name="connsiteY3" fmla="*/ 0 h 4277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81384" h="427792">
                    <a:moveTo>
                      <a:pt x="0" y="427793"/>
                    </a:moveTo>
                    <a:lnTo>
                      <a:pt x="4981384" y="427793"/>
                    </a:lnTo>
                    <a:lnTo>
                      <a:pt x="498138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2868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C7CBCC97-2A90-4DE8-8CD8-6B373B67A507}"/>
                  </a:ext>
                </a:extLst>
              </p:cNvPr>
              <p:cNvSpPr/>
              <p:nvPr/>
            </p:nvSpPr>
            <p:spPr>
              <a:xfrm>
                <a:off x="3045571" y="3424719"/>
                <a:ext cx="3773776" cy="427778"/>
              </a:xfrm>
              <a:custGeom>
                <a:avLst/>
                <a:gdLst>
                  <a:gd name="connsiteX0" fmla="*/ 0 w 3773776"/>
                  <a:gd name="connsiteY0" fmla="*/ 427779 h 427778"/>
                  <a:gd name="connsiteX1" fmla="*/ 3773776 w 3773776"/>
                  <a:gd name="connsiteY1" fmla="*/ 427779 h 427778"/>
                  <a:gd name="connsiteX2" fmla="*/ 3773776 w 3773776"/>
                  <a:gd name="connsiteY2" fmla="*/ 0 h 427778"/>
                  <a:gd name="connsiteX3" fmla="*/ 0 w 3773776"/>
                  <a:gd name="connsiteY3" fmla="*/ 0 h 427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73776" h="427778">
                    <a:moveTo>
                      <a:pt x="0" y="427779"/>
                    </a:moveTo>
                    <a:lnTo>
                      <a:pt x="3773776" y="427779"/>
                    </a:lnTo>
                    <a:lnTo>
                      <a:pt x="377377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2868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1A33EAE3-692D-4B4C-BDBF-A011447891B6}"/>
                  </a:ext>
                </a:extLst>
              </p:cNvPr>
              <p:cNvSpPr/>
              <p:nvPr/>
            </p:nvSpPr>
            <p:spPr>
              <a:xfrm>
                <a:off x="3045571" y="2889995"/>
                <a:ext cx="4377580" cy="427778"/>
              </a:xfrm>
              <a:custGeom>
                <a:avLst/>
                <a:gdLst>
                  <a:gd name="connsiteX0" fmla="*/ 0 w 4377580"/>
                  <a:gd name="connsiteY0" fmla="*/ 427779 h 427778"/>
                  <a:gd name="connsiteX1" fmla="*/ 4377581 w 4377580"/>
                  <a:gd name="connsiteY1" fmla="*/ 427779 h 427778"/>
                  <a:gd name="connsiteX2" fmla="*/ 4377581 w 4377580"/>
                  <a:gd name="connsiteY2" fmla="*/ 0 h 427778"/>
                  <a:gd name="connsiteX3" fmla="*/ 0 w 4377580"/>
                  <a:gd name="connsiteY3" fmla="*/ 0 h 427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377580" h="427778">
                    <a:moveTo>
                      <a:pt x="0" y="427779"/>
                    </a:moveTo>
                    <a:lnTo>
                      <a:pt x="4377581" y="427779"/>
                    </a:lnTo>
                    <a:lnTo>
                      <a:pt x="437758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2868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7B868CC3-F361-4E2E-8960-6F78EB32EF66}"/>
                  </a:ext>
                </a:extLst>
              </p:cNvPr>
              <p:cNvSpPr/>
              <p:nvPr/>
            </p:nvSpPr>
            <p:spPr>
              <a:xfrm>
                <a:off x="3045571" y="2355267"/>
                <a:ext cx="1207608" cy="427781"/>
              </a:xfrm>
              <a:custGeom>
                <a:avLst/>
                <a:gdLst>
                  <a:gd name="connsiteX0" fmla="*/ 0 w 1207608"/>
                  <a:gd name="connsiteY0" fmla="*/ 427781 h 427781"/>
                  <a:gd name="connsiteX1" fmla="*/ 1207608 w 1207608"/>
                  <a:gd name="connsiteY1" fmla="*/ 427781 h 427781"/>
                  <a:gd name="connsiteX2" fmla="*/ 1207608 w 1207608"/>
                  <a:gd name="connsiteY2" fmla="*/ 0 h 427781"/>
                  <a:gd name="connsiteX3" fmla="*/ 0 w 1207608"/>
                  <a:gd name="connsiteY3" fmla="*/ 0 h 4277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07608" h="427781">
                    <a:moveTo>
                      <a:pt x="0" y="427781"/>
                    </a:moveTo>
                    <a:lnTo>
                      <a:pt x="1207608" y="427781"/>
                    </a:lnTo>
                    <a:lnTo>
                      <a:pt x="120760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2868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BDD747-F38F-4BB8-8FB1-391412C76CE1}">
  <ds:schemaRefs>
    <ds:schemaRef ds:uri="http://www.w3.org/XML/1998/namespace"/>
    <ds:schemaRef ds:uri="http://purl.org/dc/elements/1.1/"/>
    <ds:schemaRef ds:uri="http://schemas.microsoft.com/office/2006/documentManagement/types"/>
    <ds:schemaRef ds:uri="6f9e58f7-d1e4-4b3c-85fb-268101084292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3ff2fa63-d22b-4bb2-9a0e-763a487e02e4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BC2AAFE-12F7-4C40-AEA5-8E6B764BF0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087D63-CA15-45B0-80AF-929D933097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fig-A-39</Template>
  <TotalTime>80</TotalTime>
  <Words>55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Focus on Competencies Departments reporting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 on Competencies Departments reporting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2021-02-25T00:40:46Z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