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E01226-1971-4ED8-B3B0-86480E34A8C3}" v="7" dt="2021-02-25T00:39:24.7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65E01226-1971-4ED8-B3B0-86480E34A8C3}"/>
    <pc:docChg chg="custSel modSld">
      <pc:chgData name="Christopher Keane" userId="2677a39a-78fe-4da0-ac2a-39406820a4c7" providerId="ADAL" clId="{65E01226-1971-4ED8-B3B0-86480E34A8C3}" dt="2021-02-25T00:39:14.205" v="50" actId="1038"/>
      <pc:docMkLst>
        <pc:docMk/>
      </pc:docMkLst>
      <pc:sldChg chg="addSp delSp modSp mod">
        <pc:chgData name="Christopher Keane" userId="2677a39a-78fe-4da0-ac2a-39406820a4c7" providerId="ADAL" clId="{65E01226-1971-4ED8-B3B0-86480E34A8C3}" dt="2021-02-25T00:39:14.205" v="50" actId="1038"/>
        <pc:sldMkLst>
          <pc:docMk/>
          <pc:sldMk cId="0" sldId="256"/>
        </pc:sldMkLst>
        <pc:spChg chg="mod">
          <ac:chgData name="Christopher Keane" userId="2677a39a-78fe-4da0-ac2a-39406820a4c7" providerId="ADAL" clId="{65E01226-1971-4ED8-B3B0-86480E34A8C3}" dt="2021-02-25T00:38:09.903" v="1" actId="27636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6" creationId="{87F8DF73-580B-4AB4-B277-253D287F12DD}"/>
          </ac:spMkLst>
        </pc:spChg>
        <pc:spChg chg="mod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9" creationId="{F5317620-2448-4292-BEF6-BEF2C16FEEBD}"/>
          </ac:spMkLst>
        </pc:spChg>
        <pc:spChg chg="mod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10" creationId="{84A977FE-7508-4A47-B8B5-9B8792E2756B}"/>
          </ac:spMkLst>
        </pc:spChg>
        <pc:spChg chg="mod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12" creationId="{DA08FF18-BE9D-4E3F-B217-D3A14F51C487}"/>
          </ac:spMkLst>
        </pc:spChg>
        <pc:spChg chg="mod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13" creationId="{BA99F224-EEB6-4C0B-824F-C63962EA7EB3}"/>
          </ac:spMkLst>
        </pc:spChg>
        <pc:spChg chg="mod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15" creationId="{EEFAB6DE-8771-44B8-B87D-52FF7AFBCBB4}"/>
          </ac:spMkLst>
        </pc:spChg>
        <pc:spChg chg="mod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16" creationId="{A8897313-221D-4641-85D9-C86DA82A858F}"/>
          </ac:spMkLst>
        </pc:spChg>
        <pc:spChg chg="mod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18" creationId="{872BB8BA-C258-4E1B-AA90-DEBFC7035016}"/>
          </ac:spMkLst>
        </pc:spChg>
        <pc:spChg chg="mod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19" creationId="{042EF3AB-9A4D-4AA2-A068-066E27FF7713}"/>
          </ac:spMkLst>
        </pc:spChg>
        <pc:spChg chg="mod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21" creationId="{84159134-9883-4C7F-9937-46BF40C75EF1}"/>
          </ac:spMkLst>
        </pc:spChg>
        <pc:spChg chg="mod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22" creationId="{73AAE583-27ED-4233-9257-A41C9E23B98C}"/>
          </ac:spMkLst>
        </pc:spChg>
        <pc:spChg chg="mod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24" creationId="{37B12B8F-685E-4E1B-8E75-766495D05D77}"/>
          </ac:spMkLst>
        </pc:spChg>
        <pc:spChg chg="mod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25" creationId="{D4B74327-00F7-45EA-B318-C8744C1D1601}"/>
          </ac:spMkLst>
        </pc:spChg>
        <pc:spChg chg="mod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27" creationId="{CDAB837F-EF34-4B65-930F-631829A46BA5}"/>
          </ac:spMkLst>
        </pc:spChg>
        <pc:spChg chg="mod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28" creationId="{E58C99F8-19E1-43E1-A061-F429815FFEC4}"/>
          </ac:spMkLst>
        </pc:spChg>
        <pc:spChg chg="mod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29" creationId="{93120278-4203-4B05-9F5E-3807DA300C0A}"/>
          </ac:spMkLst>
        </pc:spChg>
        <pc:spChg chg="mod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30" creationId="{7A91BA3B-239E-4EB2-8974-AD113D6144A3}"/>
          </ac:spMkLst>
        </pc:spChg>
        <pc:spChg chg="mod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31" creationId="{7E46A50C-AE40-447D-9A0E-0BDB4D93A376}"/>
          </ac:spMkLst>
        </pc:spChg>
        <pc:spChg chg="mod topLvl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32" creationId="{DF4482C1-837F-493A-AF1F-A43B469C541C}"/>
          </ac:spMkLst>
        </pc:spChg>
        <pc:spChg chg="mod topLvl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33" creationId="{6D9E47A0-97F3-40F3-BD90-51E2472C659D}"/>
          </ac:spMkLst>
        </pc:spChg>
        <pc:spChg chg="mod topLvl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34" creationId="{191FF2A0-175F-476E-BEEC-19B700766531}"/>
          </ac:spMkLst>
        </pc:spChg>
        <pc:spChg chg="mod topLvl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35" creationId="{24029425-98C2-442C-8A57-34428BD4EC7F}"/>
          </ac:spMkLst>
        </pc:spChg>
        <pc:spChg chg="mod topLvl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36" creationId="{7531C4DC-1473-40CC-8280-A5DD8424792D}"/>
          </ac:spMkLst>
        </pc:spChg>
        <pc:spChg chg="mod topLvl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37" creationId="{4C7252B2-649D-4438-ACA7-3EEF34434082}"/>
          </ac:spMkLst>
        </pc:spChg>
        <pc:spChg chg="mod topLvl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38" creationId="{266445B4-53C0-48BB-B063-61FD4C5B8D37}"/>
          </ac:spMkLst>
        </pc:spChg>
        <pc:spChg chg="mod topLvl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39" creationId="{F4041419-EAF5-47DD-9E9B-5738C387920D}"/>
          </ac:spMkLst>
        </pc:spChg>
        <pc:spChg chg="mod topLvl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40" creationId="{21F2BD2F-771A-48FB-A557-8C0BF9247EF4}"/>
          </ac:spMkLst>
        </pc:spChg>
        <pc:spChg chg="mod topLvl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41" creationId="{393B7246-580E-4BEF-A761-8C3AF30A510B}"/>
          </ac:spMkLst>
        </pc:spChg>
        <pc:spChg chg="mod topLvl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42" creationId="{21196BB3-E4D1-41B8-813C-E586BC893EA7}"/>
          </ac:spMkLst>
        </pc:spChg>
        <pc:spChg chg="mod topLvl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43" creationId="{AD22F721-8390-4E7C-8EB0-0FE30A36AC0E}"/>
          </ac:spMkLst>
        </pc:spChg>
        <pc:spChg chg="mod topLvl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44" creationId="{557EA71B-703F-4DEC-A4AD-D276E62E3326}"/>
          </ac:spMkLst>
        </pc:spChg>
        <pc:spChg chg="mod topLvl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45" creationId="{D4867064-C553-4093-BD9F-A81DA0F1A4AF}"/>
          </ac:spMkLst>
        </pc:spChg>
        <pc:spChg chg="mod topLvl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46" creationId="{FCBE5798-48DD-4DBC-94F1-EF932B0F3DE7}"/>
          </ac:spMkLst>
        </pc:spChg>
        <pc:spChg chg="mod topLvl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47" creationId="{B3E8C78D-869F-44B6-8818-15CC06BDC54A}"/>
          </ac:spMkLst>
        </pc:spChg>
        <pc:spChg chg="mod topLvl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48" creationId="{4FE88BF1-153B-4106-9EBB-B3AA26B4718E}"/>
          </ac:spMkLst>
        </pc:spChg>
        <pc:spChg chg="mod topLvl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49" creationId="{6B72BB2D-BB2D-4883-856F-EF829E438AF0}"/>
          </ac:spMkLst>
        </pc:spChg>
        <pc:spChg chg="mod topLvl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50" creationId="{769A6F5D-089C-4A5F-843D-BACEEAEACC58}"/>
          </ac:spMkLst>
        </pc:spChg>
        <pc:spChg chg="mod topLvl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51" creationId="{FD0C6829-8722-4F01-A04D-FA628B6688B2}"/>
          </ac:spMkLst>
        </pc:spChg>
        <pc:spChg chg="mod topLvl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52" creationId="{48A6BE47-415C-4E12-8E89-C6B52B6B01EA}"/>
          </ac:spMkLst>
        </pc:spChg>
        <pc:spChg chg="mod topLvl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53" creationId="{4A2DA4B7-C66D-4F1C-B3EB-622615CAA28A}"/>
          </ac:spMkLst>
        </pc:spChg>
        <pc:spChg chg="mod topLvl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54" creationId="{B43A17FA-A936-4367-9B02-759847DF2D32}"/>
          </ac:spMkLst>
        </pc:spChg>
        <pc:spChg chg="mod topLvl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55" creationId="{BB182BB8-FF36-43B5-B843-CBC45A507E8A}"/>
          </ac:spMkLst>
        </pc:spChg>
        <pc:spChg chg="mod topLvl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56" creationId="{E67134F1-AEE4-40FC-836B-B0622A36CF09}"/>
          </ac:spMkLst>
        </pc:spChg>
        <pc:spChg chg="mod topLvl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57" creationId="{6E6F28C7-9894-4798-A8F1-7757BACA0C9B}"/>
          </ac:spMkLst>
        </pc:spChg>
        <pc:spChg chg="mod topLvl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58" creationId="{DDD52852-0252-445D-A021-3ADAEF6BEEC6}"/>
          </ac:spMkLst>
        </pc:spChg>
        <pc:spChg chg="mod topLvl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59" creationId="{08404BB7-E61F-4EFF-94BE-24ECD2466A1F}"/>
          </ac:spMkLst>
        </pc:spChg>
        <pc:spChg chg="mod topLvl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60" creationId="{8E7270E6-B182-44CB-A2EF-BEEEEC0F859D}"/>
          </ac:spMkLst>
        </pc:spChg>
        <pc:spChg chg="mod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62" creationId="{B605F921-B4A2-422C-B6F9-CF1782EBDFBD}"/>
          </ac:spMkLst>
        </pc:spChg>
        <pc:spChg chg="mod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63" creationId="{DF23E770-C32E-4BF8-8DDF-F6DB7A712FD5}"/>
          </ac:spMkLst>
        </pc:spChg>
        <pc:spChg chg="mod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64" creationId="{F6AC308B-414B-48EC-A21D-D4B8A9872255}"/>
          </ac:spMkLst>
        </pc:spChg>
        <pc:spChg chg="mod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65" creationId="{81E1D7F9-FEA0-4F30-BE15-B11831D98D95}"/>
          </ac:spMkLst>
        </pc:spChg>
        <pc:spChg chg="mod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66" creationId="{DA3EEC01-5B6C-40BC-BF97-EEAFEAC06DF1}"/>
          </ac:spMkLst>
        </pc:spChg>
        <pc:spChg chg="mod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67" creationId="{3D79B17C-9194-48DB-A7AF-0AE08285249F}"/>
          </ac:spMkLst>
        </pc:spChg>
        <pc:spChg chg="mod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68" creationId="{CF290367-30E7-4BBB-B0C3-C4B52999B508}"/>
          </ac:spMkLst>
        </pc:spChg>
        <pc:spChg chg="mod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69" creationId="{28FE7517-5962-44EF-9120-3A6A19CFB0D2}"/>
          </ac:spMkLst>
        </pc:spChg>
        <pc:spChg chg="mod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70" creationId="{921F5D65-5D0A-4268-89D6-1BB4450F3B0E}"/>
          </ac:spMkLst>
        </pc:spChg>
        <pc:spChg chg="mod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71" creationId="{EE62E528-AA0D-4BB5-BB3D-E8568ED9E40A}"/>
          </ac:spMkLst>
        </pc:spChg>
        <pc:spChg chg="mod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73" creationId="{24616EE5-96EA-4CCF-9126-CCD655172F4A}"/>
          </ac:spMkLst>
        </pc:spChg>
        <pc:spChg chg="mod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74" creationId="{26BB4431-CA84-40C5-B2E5-C39A64BF3245}"/>
          </ac:spMkLst>
        </pc:spChg>
        <pc:spChg chg="mod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75" creationId="{5DFE195C-CC81-4CC2-A2BF-08452B7F35C6}"/>
          </ac:spMkLst>
        </pc:spChg>
        <pc:spChg chg="mod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76" creationId="{132A7018-4DBC-4F1B-9C3E-E74D44B3E083}"/>
          </ac:spMkLst>
        </pc:spChg>
        <pc:spChg chg="mod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77" creationId="{76CD5BB1-87B7-4FC2-AB4C-23873D6A32F8}"/>
          </ac:spMkLst>
        </pc:spChg>
        <pc:spChg chg="mod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78" creationId="{43833DC0-3D29-4B98-8D2B-9B8317049EBD}"/>
          </ac:spMkLst>
        </pc:spChg>
        <pc:spChg chg="mod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79" creationId="{A837DDC0-6B91-4CB8-8DF1-7E6C4CF44A57}"/>
          </ac:spMkLst>
        </pc:spChg>
        <pc:spChg chg="mod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80" creationId="{F5873589-3FF0-42C1-B9C7-01375544E112}"/>
          </ac:spMkLst>
        </pc:spChg>
        <pc:spChg chg="mod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81" creationId="{9FE63BF0-76B3-498F-85B3-E410B5E24AA4}"/>
          </ac:spMkLst>
        </pc:spChg>
        <pc:spChg chg="mod">
          <ac:chgData name="Christopher Keane" userId="2677a39a-78fe-4da0-ac2a-39406820a4c7" providerId="ADAL" clId="{65E01226-1971-4ED8-B3B0-86480E34A8C3}" dt="2021-02-25T00:39:06.360" v="6" actId="165"/>
          <ac:spMkLst>
            <pc:docMk/>
            <pc:sldMk cId="0" sldId="256"/>
            <ac:spMk id="82" creationId="{88F36AB1-981B-47B6-AFE9-EB5BB2223F65}"/>
          </ac:spMkLst>
        </pc:spChg>
        <pc:grpChg chg="del mod">
          <ac:chgData name="Christopher Keane" userId="2677a39a-78fe-4da0-ac2a-39406820a4c7" providerId="ADAL" clId="{65E01226-1971-4ED8-B3B0-86480E34A8C3}" dt="2021-02-25T00:39:06.360" v="6" actId="165"/>
          <ac:grpSpMkLst>
            <pc:docMk/>
            <pc:sldMk cId="0" sldId="256"/>
            <ac:grpSpMk id="5" creationId="{B4922454-0C90-4E34-A24C-41E6088B8A51}"/>
          </ac:grpSpMkLst>
        </pc:grpChg>
        <pc:grpChg chg="mod topLvl">
          <ac:chgData name="Christopher Keane" userId="2677a39a-78fe-4da0-ac2a-39406820a4c7" providerId="ADAL" clId="{65E01226-1971-4ED8-B3B0-86480E34A8C3}" dt="2021-02-25T00:39:06.360" v="6" actId="165"/>
          <ac:grpSpMkLst>
            <pc:docMk/>
            <pc:sldMk cId="0" sldId="256"/>
            <ac:grpSpMk id="7" creationId="{B4922454-0C90-4E34-A24C-41E6088B8A51}"/>
          </ac:grpSpMkLst>
        </pc:grpChg>
        <pc:grpChg chg="mod">
          <ac:chgData name="Christopher Keane" userId="2677a39a-78fe-4da0-ac2a-39406820a4c7" providerId="ADAL" clId="{65E01226-1971-4ED8-B3B0-86480E34A8C3}" dt="2021-02-25T00:39:06.360" v="6" actId="165"/>
          <ac:grpSpMkLst>
            <pc:docMk/>
            <pc:sldMk cId="0" sldId="256"/>
            <ac:grpSpMk id="8" creationId="{B4922454-0C90-4E34-A24C-41E6088B8A51}"/>
          </ac:grpSpMkLst>
        </pc:grpChg>
        <pc:grpChg chg="mod">
          <ac:chgData name="Christopher Keane" userId="2677a39a-78fe-4da0-ac2a-39406820a4c7" providerId="ADAL" clId="{65E01226-1971-4ED8-B3B0-86480E34A8C3}" dt="2021-02-25T00:39:06.360" v="6" actId="165"/>
          <ac:grpSpMkLst>
            <pc:docMk/>
            <pc:sldMk cId="0" sldId="256"/>
            <ac:grpSpMk id="11" creationId="{B4922454-0C90-4E34-A24C-41E6088B8A51}"/>
          </ac:grpSpMkLst>
        </pc:grpChg>
        <pc:grpChg chg="mod">
          <ac:chgData name="Christopher Keane" userId="2677a39a-78fe-4da0-ac2a-39406820a4c7" providerId="ADAL" clId="{65E01226-1971-4ED8-B3B0-86480E34A8C3}" dt="2021-02-25T00:39:06.360" v="6" actId="165"/>
          <ac:grpSpMkLst>
            <pc:docMk/>
            <pc:sldMk cId="0" sldId="256"/>
            <ac:grpSpMk id="14" creationId="{B4922454-0C90-4E34-A24C-41E6088B8A51}"/>
          </ac:grpSpMkLst>
        </pc:grpChg>
        <pc:grpChg chg="mod">
          <ac:chgData name="Christopher Keane" userId="2677a39a-78fe-4da0-ac2a-39406820a4c7" providerId="ADAL" clId="{65E01226-1971-4ED8-B3B0-86480E34A8C3}" dt="2021-02-25T00:39:06.360" v="6" actId="165"/>
          <ac:grpSpMkLst>
            <pc:docMk/>
            <pc:sldMk cId="0" sldId="256"/>
            <ac:grpSpMk id="17" creationId="{B4922454-0C90-4E34-A24C-41E6088B8A51}"/>
          </ac:grpSpMkLst>
        </pc:grpChg>
        <pc:grpChg chg="mod">
          <ac:chgData name="Christopher Keane" userId="2677a39a-78fe-4da0-ac2a-39406820a4c7" providerId="ADAL" clId="{65E01226-1971-4ED8-B3B0-86480E34A8C3}" dt="2021-02-25T00:39:06.360" v="6" actId="165"/>
          <ac:grpSpMkLst>
            <pc:docMk/>
            <pc:sldMk cId="0" sldId="256"/>
            <ac:grpSpMk id="20" creationId="{B4922454-0C90-4E34-A24C-41E6088B8A51}"/>
          </ac:grpSpMkLst>
        </pc:grpChg>
        <pc:grpChg chg="mod">
          <ac:chgData name="Christopher Keane" userId="2677a39a-78fe-4da0-ac2a-39406820a4c7" providerId="ADAL" clId="{65E01226-1971-4ED8-B3B0-86480E34A8C3}" dt="2021-02-25T00:39:06.360" v="6" actId="165"/>
          <ac:grpSpMkLst>
            <pc:docMk/>
            <pc:sldMk cId="0" sldId="256"/>
            <ac:grpSpMk id="23" creationId="{B4922454-0C90-4E34-A24C-41E6088B8A51}"/>
          </ac:grpSpMkLst>
        </pc:grpChg>
        <pc:grpChg chg="mod topLvl">
          <ac:chgData name="Christopher Keane" userId="2677a39a-78fe-4da0-ac2a-39406820a4c7" providerId="ADAL" clId="{65E01226-1971-4ED8-B3B0-86480E34A8C3}" dt="2021-02-25T00:39:06.360" v="6" actId="165"/>
          <ac:grpSpMkLst>
            <pc:docMk/>
            <pc:sldMk cId="0" sldId="256"/>
            <ac:grpSpMk id="26" creationId="{B4922454-0C90-4E34-A24C-41E6088B8A51}"/>
          </ac:grpSpMkLst>
        </pc:grpChg>
        <pc:grpChg chg="mod topLvl">
          <ac:chgData name="Christopher Keane" userId="2677a39a-78fe-4da0-ac2a-39406820a4c7" providerId="ADAL" clId="{65E01226-1971-4ED8-B3B0-86480E34A8C3}" dt="2021-02-25T00:39:14.205" v="50" actId="1038"/>
          <ac:grpSpMkLst>
            <pc:docMk/>
            <pc:sldMk cId="0" sldId="256"/>
            <ac:grpSpMk id="61" creationId="{B4922454-0C90-4E34-A24C-41E6088B8A51}"/>
          </ac:grpSpMkLst>
        </pc:grpChg>
        <pc:grpChg chg="del mod topLvl">
          <ac:chgData name="Christopher Keane" userId="2677a39a-78fe-4da0-ac2a-39406820a4c7" providerId="ADAL" clId="{65E01226-1971-4ED8-B3B0-86480E34A8C3}" dt="2021-02-25T00:39:09.627" v="12" actId="478"/>
          <ac:grpSpMkLst>
            <pc:docMk/>
            <pc:sldMk cId="0" sldId="256"/>
            <ac:grpSpMk id="72" creationId="{B4922454-0C90-4E34-A24C-41E6088B8A51}"/>
          </ac:grpSpMkLst>
        </pc:grpChg>
        <pc:picChg chg="add del mod">
          <ac:chgData name="Christopher Keane" userId="2677a39a-78fe-4da0-ac2a-39406820a4c7" providerId="ADAL" clId="{65E01226-1971-4ED8-B3B0-86480E34A8C3}" dt="2021-02-25T00:39:01.503" v="5" actId="27803"/>
          <ac:picMkLst>
            <pc:docMk/>
            <pc:sldMk cId="0" sldId="256"/>
            <ac:picMk id="4" creationId="{B4922454-0C90-4E34-A24C-41E6088B8A5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8251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A-29</a:t>
            </a:r>
          </a:p>
          <a:p>
            <a:r>
              <a:t>Survey Question: How likely is it that your department will make systematic efforts to encourage faculty to incorporate research-validated teaching strategies?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923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900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533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004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821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471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557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06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538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469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453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946301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Likelihood of Systemic Reform of Undergraduate Curriculum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Respondents by academic rank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87F8DF73-580B-4AB4-B277-253D287F12DD}"/>
              </a:ext>
            </a:extLst>
          </p:cNvPr>
          <p:cNvSpPr/>
          <p:nvPr/>
        </p:nvSpPr>
        <p:spPr>
          <a:xfrm>
            <a:off x="1717957" y="2410184"/>
            <a:ext cx="6784866" cy="2264214"/>
          </a:xfrm>
          <a:custGeom>
            <a:avLst/>
            <a:gdLst>
              <a:gd name="connsiteX0" fmla="*/ 0 w 6784866"/>
              <a:gd name="connsiteY0" fmla="*/ 2264214 h 2264214"/>
              <a:gd name="connsiteX1" fmla="*/ 6784867 w 6784866"/>
              <a:gd name="connsiteY1" fmla="*/ 2264214 h 2264214"/>
              <a:gd name="connsiteX2" fmla="*/ 6784867 w 6784866"/>
              <a:gd name="connsiteY2" fmla="*/ 0 h 2264214"/>
              <a:gd name="connsiteX3" fmla="*/ 0 w 6784866"/>
              <a:gd name="connsiteY3" fmla="*/ 0 h 2264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84866" h="2264214">
                <a:moveTo>
                  <a:pt x="0" y="2264214"/>
                </a:moveTo>
                <a:lnTo>
                  <a:pt x="6784867" y="2264214"/>
                </a:lnTo>
                <a:lnTo>
                  <a:pt x="6784867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18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B4922454-0C90-4E34-A24C-41E6088B8A51}"/>
              </a:ext>
            </a:extLst>
          </p:cNvPr>
          <p:cNvGrpSpPr/>
          <p:nvPr/>
        </p:nvGrpSpPr>
        <p:grpSpPr>
          <a:xfrm>
            <a:off x="1618755" y="2410184"/>
            <a:ext cx="7073453" cy="2471636"/>
            <a:chOff x="1618755" y="2410184"/>
            <a:chExt cx="7073453" cy="2471636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B4922454-0C90-4E34-A24C-41E6088B8A51}"/>
                </a:ext>
              </a:extLst>
            </p:cNvPr>
            <p:cNvGrpSpPr/>
            <p:nvPr/>
          </p:nvGrpSpPr>
          <p:grpSpPr>
            <a:xfrm>
              <a:off x="1618755" y="2410184"/>
              <a:ext cx="198403" cy="2471636"/>
              <a:chOff x="1618755" y="2410184"/>
              <a:chExt cx="198403" cy="2471636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F5317620-2448-4292-BEF6-BEF2C16FEEBD}"/>
                  </a:ext>
                </a:extLst>
              </p:cNvPr>
              <p:cNvSpPr/>
              <p:nvPr/>
            </p:nvSpPr>
            <p:spPr>
              <a:xfrm>
                <a:off x="1717957" y="2410184"/>
                <a:ext cx="18036" cy="2264214"/>
              </a:xfrm>
              <a:custGeom>
                <a:avLst/>
                <a:gdLst>
                  <a:gd name="connsiteX0" fmla="*/ 0 w 18036"/>
                  <a:gd name="connsiteY0" fmla="*/ 2264214 h 2264214"/>
                  <a:gd name="connsiteX1" fmla="*/ 0 w 18036"/>
                  <a:gd name="connsiteY1" fmla="*/ 0 h 22642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8036" h="2264214">
                    <a:moveTo>
                      <a:pt x="0" y="2264214"/>
                    </a:moveTo>
                    <a:lnTo>
                      <a:pt x="0" y="0"/>
                    </a:lnTo>
                  </a:path>
                </a:pathLst>
              </a:custGeom>
              <a:noFill/>
              <a:ln w="14426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4A977FE-7508-4A47-B8B5-9B8792E2756B}"/>
                  </a:ext>
                </a:extLst>
              </p:cNvPr>
              <p:cNvSpPr txBox="1"/>
              <p:nvPr/>
            </p:nvSpPr>
            <p:spPr>
              <a:xfrm>
                <a:off x="1527315" y="4655733"/>
                <a:ext cx="381283" cy="2718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36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B4922454-0C90-4E34-A24C-41E6088B8A51}"/>
                </a:ext>
              </a:extLst>
            </p:cNvPr>
            <p:cNvGrpSpPr/>
            <p:nvPr/>
          </p:nvGrpSpPr>
          <p:grpSpPr>
            <a:xfrm>
              <a:off x="2930636" y="2410184"/>
              <a:ext cx="288587" cy="2471636"/>
              <a:chOff x="2930636" y="2410184"/>
              <a:chExt cx="288587" cy="2471636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DA08FF18-BE9D-4E3F-B217-D3A14F51C487}"/>
                  </a:ext>
                </a:extLst>
              </p:cNvPr>
              <p:cNvSpPr/>
              <p:nvPr/>
            </p:nvSpPr>
            <p:spPr>
              <a:xfrm>
                <a:off x="3074930" y="2410184"/>
                <a:ext cx="18036" cy="2264214"/>
              </a:xfrm>
              <a:custGeom>
                <a:avLst/>
                <a:gdLst>
                  <a:gd name="connsiteX0" fmla="*/ 0 w 18036"/>
                  <a:gd name="connsiteY0" fmla="*/ 2264214 h 2264214"/>
                  <a:gd name="connsiteX1" fmla="*/ 0 w 18036"/>
                  <a:gd name="connsiteY1" fmla="*/ 0 h 22642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8036" h="2264214">
                    <a:moveTo>
                      <a:pt x="0" y="2264214"/>
                    </a:moveTo>
                    <a:lnTo>
                      <a:pt x="0" y="0"/>
                    </a:lnTo>
                  </a:path>
                </a:pathLst>
              </a:custGeom>
              <a:noFill/>
              <a:ln w="14426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A99F224-EEB6-4C0B-824F-C63962EA7EB3}"/>
                  </a:ext>
                </a:extLst>
              </p:cNvPr>
              <p:cNvSpPr txBox="1"/>
              <p:nvPr/>
            </p:nvSpPr>
            <p:spPr>
              <a:xfrm>
                <a:off x="2839196" y="4655733"/>
                <a:ext cx="471467" cy="2718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36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B4922454-0C90-4E34-A24C-41E6088B8A51}"/>
                </a:ext>
              </a:extLst>
            </p:cNvPr>
            <p:cNvGrpSpPr/>
            <p:nvPr/>
          </p:nvGrpSpPr>
          <p:grpSpPr>
            <a:xfrm>
              <a:off x="4287610" y="2410184"/>
              <a:ext cx="288587" cy="2471636"/>
              <a:chOff x="4287610" y="2410184"/>
              <a:chExt cx="288587" cy="2471636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EEFAB6DE-8771-44B8-B87D-52FF7AFBCBB4}"/>
                  </a:ext>
                </a:extLst>
              </p:cNvPr>
              <p:cNvSpPr/>
              <p:nvPr/>
            </p:nvSpPr>
            <p:spPr>
              <a:xfrm>
                <a:off x="4431903" y="2410184"/>
                <a:ext cx="18036" cy="2264214"/>
              </a:xfrm>
              <a:custGeom>
                <a:avLst/>
                <a:gdLst>
                  <a:gd name="connsiteX0" fmla="*/ 0 w 18036"/>
                  <a:gd name="connsiteY0" fmla="*/ 2264214 h 2264214"/>
                  <a:gd name="connsiteX1" fmla="*/ 0 w 18036"/>
                  <a:gd name="connsiteY1" fmla="*/ 0 h 22642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8036" h="2264214">
                    <a:moveTo>
                      <a:pt x="0" y="2264214"/>
                    </a:moveTo>
                    <a:lnTo>
                      <a:pt x="0" y="0"/>
                    </a:lnTo>
                  </a:path>
                </a:pathLst>
              </a:custGeom>
              <a:noFill/>
              <a:ln w="14426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8897313-221D-4641-85D9-C86DA82A858F}"/>
                  </a:ext>
                </a:extLst>
              </p:cNvPr>
              <p:cNvSpPr txBox="1"/>
              <p:nvPr/>
            </p:nvSpPr>
            <p:spPr>
              <a:xfrm>
                <a:off x="4196170" y="4655733"/>
                <a:ext cx="471467" cy="2718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36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B4922454-0C90-4E34-A24C-41E6088B8A51}"/>
                </a:ext>
              </a:extLst>
            </p:cNvPr>
            <p:cNvGrpSpPr/>
            <p:nvPr/>
          </p:nvGrpSpPr>
          <p:grpSpPr>
            <a:xfrm>
              <a:off x="5644583" y="2410184"/>
              <a:ext cx="288587" cy="2471636"/>
              <a:chOff x="5644583" y="2410184"/>
              <a:chExt cx="288587" cy="2471636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872BB8BA-C258-4E1B-AA90-DEBFC7035016}"/>
                  </a:ext>
                </a:extLst>
              </p:cNvPr>
              <p:cNvSpPr/>
              <p:nvPr/>
            </p:nvSpPr>
            <p:spPr>
              <a:xfrm>
                <a:off x="5788877" y="2410184"/>
                <a:ext cx="18036" cy="2264214"/>
              </a:xfrm>
              <a:custGeom>
                <a:avLst/>
                <a:gdLst>
                  <a:gd name="connsiteX0" fmla="*/ 0 w 18036"/>
                  <a:gd name="connsiteY0" fmla="*/ 2264214 h 2264214"/>
                  <a:gd name="connsiteX1" fmla="*/ 0 w 18036"/>
                  <a:gd name="connsiteY1" fmla="*/ 0 h 22642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8036" h="2264214">
                    <a:moveTo>
                      <a:pt x="0" y="2264214"/>
                    </a:moveTo>
                    <a:lnTo>
                      <a:pt x="0" y="0"/>
                    </a:lnTo>
                  </a:path>
                </a:pathLst>
              </a:custGeom>
              <a:noFill/>
              <a:ln w="14426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42EF3AB-9A4D-4AA2-A068-066E27FF7713}"/>
                  </a:ext>
                </a:extLst>
              </p:cNvPr>
              <p:cNvSpPr txBox="1"/>
              <p:nvPr/>
            </p:nvSpPr>
            <p:spPr>
              <a:xfrm>
                <a:off x="5553143" y="4655733"/>
                <a:ext cx="471467" cy="2718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36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B4922454-0C90-4E34-A24C-41E6088B8A51}"/>
                </a:ext>
              </a:extLst>
            </p:cNvPr>
            <p:cNvGrpSpPr/>
            <p:nvPr/>
          </p:nvGrpSpPr>
          <p:grpSpPr>
            <a:xfrm>
              <a:off x="7001556" y="2410184"/>
              <a:ext cx="288587" cy="2471636"/>
              <a:chOff x="7001556" y="2410184"/>
              <a:chExt cx="288587" cy="2471636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84159134-9883-4C7F-9937-46BF40C75EF1}"/>
                  </a:ext>
                </a:extLst>
              </p:cNvPr>
              <p:cNvSpPr/>
              <p:nvPr/>
            </p:nvSpPr>
            <p:spPr>
              <a:xfrm>
                <a:off x="7145850" y="2410184"/>
                <a:ext cx="18036" cy="2264214"/>
              </a:xfrm>
              <a:custGeom>
                <a:avLst/>
                <a:gdLst>
                  <a:gd name="connsiteX0" fmla="*/ 0 w 18036"/>
                  <a:gd name="connsiteY0" fmla="*/ 2264214 h 2264214"/>
                  <a:gd name="connsiteX1" fmla="*/ 0 w 18036"/>
                  <a:gd name="connsiteY1" fmla="*/ 0 h 22642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8036" h="2264214">
                    <a:moveTo>
                      <a:pt x="0" y="2264214"/>
                    </a:moveTo>
                    <a:lnTo>
                      <a:pt x="0" y="0"/>
                    </a:lnTo>
                  </a:path>
                </a:pathLst>
              </a:custGeom>
              <a:noFill/>
              <a:ln w="14426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3AAE583-27ED-4233-9257-A41C9E23B98C}"/>
                  </a:ext>
                </a:extLst>
              </p:cNvPr>
              <p:cNvSpPr txBox="1"/>
              <p:nvPr/>
            </p:nvSpPr>
            <p:spPr>
              <a:xfrm>
                <a:off x="6910116" y="4655733"/>
                <a:ext cx="471467" cy="2718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36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B4922454-0C90-4E34-A24C-41E6088B8A51}"/>
                </a:ext>
              </a:extLst>
            </p:cNvPr>
            <p:cNvGrpSpPr/>
            <p:nvPr/>
          </p:nvGrpSpPr>
          <p:grpSpPr>
            <a:xfrm>
              <a:off x="8313438" y="2410184"/>
              <a:ext cx="378770" cy="2471636"/>
              <a:chOff x="8313438" y="2410184"/>
              <a:chExt cx="378770" cy="2471636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37B12B8F-685E-4E1B-8E75-766495D05D77}"/>
                  </a:ext>
                </a:extLst>
              </p:cNvPr>
              <p:cNvSpPr/>
              <p:nvPr/>
            </p:nvSpPr>
            <p:spPr>
              <a:xfrm>
                <a:off x="8502823" y="2410184"/>
                <a:ext cx="18036" cy="2264214"/>
              </a:xfrm>
              <a:custGeom>
                <a:avLst/>
                <a:gdLst>
                  <a:gd name="connsiteX0" fmla="*/ 0 w 18036"/>
                  <a:gd name="connsiteY0" fmla="*/ 2264214 h 2264214"/>
                  <a:gd name="connsiteX1" fmla="*/ 0 w 18036"/>
                  <a:gd name="connsiteY1" fmla="*/ 0 h 22642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8036" h="2264214">
                    <a:moveTo>
                      <a:pt x="0" y="2264214"/>
                    </a:moveTo>
                    <a:lnTo>
                      <a:pt x="0" y="0"/>
                    </a:lnTo>
                  </a:path>
                </a:pathLst>
              </a:custGeom>
              <a:noFill/>
              <a:ln w="14426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B74327-00F7-45EA-B318-C8744C1D1601}"/>
                  </a:ext>
                </a:extLst>
              </p:cNvPr>
              <p:cNvSpPr txBox="1"/>
              <p:nvPr/>
            </p:nvSpPr>
            <p:spPr>
              <a:xfrm>
                <a:off x="8221998" y="4655733"/>
                <a:ext cx="561650" cy="2718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36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B4922454-0C90-4E34-A24C-41E6088B8A51}"/>
              </a:ext>
            </a:extLst>
          </p:cNvPr>
          <p:cNvGrpSpPr/>
          <p:nvPr/>
        </p:nvGrpSpPr>
        <p:grpSpPr>
          <a:xfrm>
            <a:off x="590663" y="2594451"/>
            <a:ext cx="1064165" cy="1895684"/>
            <a:chOff x="590663" y="2594451"/>
            <a:chExt cx="1064165" cy="1895684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DAB837F-EF34-4B65-930F-631829A46BA5}"/>
                </a:ext>
              </a:extLst>
            </p:cNvPr>
            <p:cNvSpPr txBox="1"/>
            <p:nvPr/>
          </p:nvSpPr>
          <p:spPr>
            <a:xfrm>
              <a:off x="859957" y="4264048"/>
              <a:ext cx="886311" cy="2718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136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Non-tenure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E58C99F8-19E1-43E1-A061-F429815FFEC4}"/>
                </a:ext>
              </a:extLst>
            </p:cNvPr>
            <p:cNvSpPr txBox="1"/>
            <p:nvPr/>
          </p:nvSpPr>
          <p:spPr>
            <a:xfrm>
              <a:off x="607443" y="3835965"/>
              <a:ext cx="1138825" cy="2718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136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Asst professor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3120278-4203-4B05-9F5E-3807DA300C0A}"/>
                </a:ext>
              </a:extLst>
            </p:cNvPr>
            <p:cNvSpPr txBox="1"/>
            <p:nvPr/>
          </p:nvSpPr>
          <p:spPr>
            <a:xfrm>
              <a:off x="499223" y="3407124"/>
              <a:ext cx="1247045" cy="2718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136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Assoc professor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A91BA3B-239E-4EB2-8974-AD113D6144A3}"/>
                </a:ext>
              </a:extLst>
            </p:cNvPr>
            <p:cNvSpPr txBox="1"/>
            <p:nvPr/>
          </p:nvSpPr>
          <p:spPr>
            <a:xfrm>
              <a:off x="914067" y="2977559"/>
              <a:ext cx="832201" cy="2718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136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Professor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E46A50C-AE40-447D-9A0E-0BDB4D93A376}"/>
                </a:ext>
              </a:extLst>
            </p:cNvPr>
            <p:cNvSpPr txBox="1"/>
            <p:nvPr/>
          </p:nvSpPr>
          <p:spPr>
            <a:xfrm>
              <a:off x="1238727" y="2548731"/>
              <a:ext cx="507540" cy="2718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136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Chair</a:t>
              </a:r>
            </a:p>
          </p:txBody>
        </p:sp>
      </p:grp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DF4482C1-837F-493A-AF1F-A43B469C541C}"/>
              </a:ext>
            </a:extLst>
          </p:cNvPr>
          <p:cNvSpPr/>
          <p:nvPr/>
        </p:nvSpPr>
        <p:spPr>
          <a:xfrm>
            <a:off x="1717957" y="4228423"/>
            <a:ext cx="969274" cy="343057"/>
          </a:xfrm>
          <a:custGeom>
            <a:avLst/>
            <a:gdLst>
              <a:gd name="connsiteX0" fmla="*/ 0 w 969274"/>
              <a:gd name="connsiteY0" fmla="*/ 343058 h 343057"/>
              <a:gd name="connsiteX1" fmla="*/ 969274 w 969274"/>
              <a:gd name="connsiteY1" fmla="*/ 343058 h 343057"/>
              <a:gd name="connsiteX2" fmla="*/ 969274 w 969274"/>
              <a:gd name="connsiteY2" fmla="*/ 0 h 343057"/>
              <a:gd name="connsiteX3" fmla="*/ 0 w 969274"/>
              <a:gd name="connsiteY3" fmla="*/ 0 h 343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9274" h="343057">
                <a:moveTo>
                  <a:pt x="0" y="343058"/>
                </a:moveTo>
                <a:lnTo>
                  <a:pt x="969274" y="343058"/>
                </a:lnTo>
                <a:lnTo>
                  <a:pt x="96927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8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6D9E47A0-97F3-40F3-BD90-51E2472C659D}"/>
              </a:ext>
            </a:extLst>
          </p:cNvPr>
          <p:cNvSpPr/>
          <p:nvPr/>
        </p:nvSpPr>
        <p:spPr>
          <a:xfrm>
            <a:off x="2687231" y="4228423"/>
            <a:ext cx="2423158" cy="343057"/>
          </a:xfrm>
          <a:custGeom>
            <a:avLst/>
            <a:gdLst>
              <a:gd name="connsiteX0" fmla="*/ 0 w 2423158"/>
              <a:gd name="connsiteY0" fmla="*/ 343058 h 343057"/>
              <a:gd name="connsiteX1" fmla="*/ 2423159 w 2423158"/>
              <a:gd name="connsiteY1" fmla="*/ 343058 h 343057"/>
              <a:gd name="connsiteX2" fmla="*/ 2423159 w 2423158"/>
              <a:gd name="connsiteY2" fmla="*/ 0 h 343057"/>
              <a:gd name="connsiteX3" fmla="*/ 0 w 2423158"/>
              <a:gd name="connsiteY3" fmla="*/ 0 h 343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3158" h="343057">
                <a:moveTo>
                  <a:pt x="0" y="343058"/>
                </a:moveTo>
                <a:lnTo>
                  <a:pt x="2423159" y="343058"/>
                </a:lnTo>
                <a:lnTo>
                  <a:pt x="2423159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8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191FF2A0-175F-476E-BEEC-19B700766531}"/>
              </a:ext>
            </a:extLst>
          </p:cNvPr>
          <p:cNvSpPr/>
          <p:nvPr/>
        </p:nvSpPr>
        <p:spPr>
          <a:xfrm>
            <a:off x="5110390" y="4228423"/>
            <a:ext cx="1211579" cy="343057"/>
          </a:xfrm>
          <a:custGeom>
            <a:avLst/>
            <a:gdLst>
              <a:gd name="connsiteX0" fmla="*/ 0 w 1211579"/>
              <a:gd name="connsiteY0" fmla="*/ 343058 h 343057"/>
              <a:gd name="connsiteX1" fmla="*/ 1211580 w 1211579"/>
              <a:gd name="connsiteY1" fmla="*/ 343058 h 343057"/>
              <a:gd name="connsiteX2" fmla="*/ 1211580 w 1211579"/>
              <a:gd name="connsiteY2" fmla="*/ 0 h 343057"/>
              <a:gd name="connsiteX3" fmla="*/ 0 w 1211579"/>
              <a:gd name="connsiteY3" fmla="*/ 0 h 343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1579" h="343057">
                <a:moveTo>
                  <a:pt x="0" y="343058"/>
                </a:moveTo>
                <a:lnTo>
                  <a:pt x="1211580" y="343058"/>
                </a:lnTo>
                <a:lnTo>
                  <a:pt x="121158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8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24029425-98C2-442C-8A57-34428BD4EC7F}"/>
              </a:ext>
            </a:extLst>
          </p:cNvPr>
          <p:cNvSpPr/>
          <p:nvPr/>
        </p:nvSpPr>
        <p:spPr>
          <a:xfrm>
            <a:off x="6321969" y="4228423"/>
            <a:ext cx="1696225" cy="343057"/>
          </a:xfrm>
          <a:custGeom>
            <a:avLst/>
            <a:gdLst>
              <a:gd name="connsiteX0" fmla="*/ 0 w 1696225"/>
              <a:gd name="connsiteY0" fmla="*/ 343058 h 343057"/>
              <a:gd name="connsiteX1" fmla="*/ 1696226 w 1696225"/>
              <a:gd name="connsiteY1" fmla="*/ 343058 h 343057"/>
              <a:gd name="connsiteX2" fmla="*/ 1696226 w 1696225"/>
              <a:gd name="connsiteY2" fmla="*/ 0 h 343057"/>
              <a:gd name="connsiteX3" fmla="*/ 0 w 1696225"/>
              <a:gd name="connsiteY3" fmla="*/ 0 h 343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6225" h="343057">
                <a:moveTo>
                  <a:pt x="0" y="343058"/>
                </a:moveTo>
                <a:lnTo>
                  <a:pt x="1696226" y="343058"/>
                </a:lnTo>
                <a:lnTo>
                  <a:pt x="1696226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8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7531C4DC-1473-40CC-8280-A5DD8424792D}"/>
              </a:ext>
            </a:extLst>
          </p:cNvPr>
          <p:cNvSpPr/>
          <p:nvPr/>
        </p:nvSpPr>
        <p:spPr>
          <a:xfrm>
            <a:off x="8018195" y="4228423"/>
            <a:ext cx="484627" cy="343057"/>
          </a:xfrm>
          <a:custGeom>
            <a:avLst/>
            <a:gdLst>
              <a:gd name="connsiteX0" fmla="*/ 0 w 484627"/>
              <a:gd name="connsiteY0" fmla="*/ 343058 h 343057"/>
              <a:gd name="connsiteX1" fmla="*/ 484628 w 484627"/>
              <a:gd name="connsiteY1" fmla="*/ 343058 h 343057"/>
              <a:gd name="connsiteX2" fmla="*/ 484628 w 484627"/>
              <a:gd name="connsiteY2" fmla="*/ 0 h 343057"/>
              <a:gd name="connsiteX3" fmla="*/ 0 w 484627"/>
              <a:gd name="connsiteY3" fmla="*/ 0 h 343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4627" h="343057">
                <a:moveTo>
                  <a:pt x="0" y="343058"/>
                </a:moveTo>
                <a:lnTo>
                  <a:pt x="484628" y="343058"/>
                </a:lnTo>
                <a:lnTo>
                  <a:pt x="484628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8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4C7252B2-649D-4438-ACA7-3EEF34434082}"/>
              </a:ext>
            </a:extLst>
          </p:cNvPr>
          <p:cNvSpPr/>
          <p:nvPr/>
        </p:nvSpPr>
        <p:spPr>
          <a:xfrm>
            <a:off x="1717957" y="3799582"/>
            <a:ext cx="550119" cy="343076"/>
          </a:xfrm>
          <a:custGeom>
            <a:avLst/>
            <a:gdLst>
              <a:gd name="connsiteX0" fmla="*/ 0 w 550119"/>
              <a:gd name="connsiteY0" fmla="*/ 343076 h 343076"/>
              <a:gd name="connsiteX1" fmla="*/ 550119 w 550119"/>
              <a:gd name="connsiteY1" fmla="*/ 343076 h 343076"/>
              <a:gd name="connsiteX2" fmla="*/ 550119 w 550119"/>
              <a:gd name="connsiteY2" fmla="*/ 0 h 343076"/>
              <a:gd name="connsiteX3" fmla="*/ 0 w 550119"/>
              <a:gd name="connsiteY3" fmla="*/ 0 h 343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0119" h="343076">
                <a:moveTo>
                  <a:pt x="0" y="343076"/>
                </a:moveTo>
                <a:lnTo>
                  <a:pt x="550119" y="343076"/>
                </a:lnTo>
                <a:lnTo>
                  <a:pt x="55011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8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266445B4-53C0-48BB-B063-61FD4C5B8D37}"/>
              </a:ext>
            </a:extLst>
          </p:cNvPr>
          <p:cNvSpPr/>
          <p:nvPr/>
        </p:nvSpPr>
        <p:spPr>
          <a:xfrm>
            <a:off x="2268076" y="3799582"/>
            <a:ext cx="2383874" cy="343076"/>
          </a:xfrm>
          <a:custGeom>
            <a:avLst/>
            <a:gdLst>
              <a:gd name="connsiteX0" fmla="*/ 0 w 2383874"/>
              <a:gd name="connsiteY0" fmla="*/ 343076 h 343076"/>
              <a:gd name="connsiteX1" fmla="*/ 2383875 w 2383874"/>
              <a:gd name="connsiteY1" fmla="*/ 343076 h 343076"/>
              <a:gd name="connsiteX2" fmla="*/ 2383875 w 2383874"/>
              <a:gd name="connsiteY2" fmla="*/ 0 h 343076"/>
              <a:gd name="connsiteX3" fmla="*/ 0 w 2383874"/>
              <a:gd name="connsiteY3" fmla="*/ 0 h 343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3874" h="343076">
                <a:moveTo>
                  <a:pt x="0" y="343076"/>
                </a:moveTo>
                <a:lnTo>
                  <a:pt x="2383875" y="343076"/>
                </a:lnTo>
                <a:lnTo>
                  <a:pt x="2383875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8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F4041419-EAF5-47DD-9E9B-5738C387920D}"/>
              </a:ext>
            </a:extLst>
          </p:cNvPr>
          <p:cNvSpPr/>
          <p:nvPr/>
        </p:nvSpPr>
        <p:spPr>
          <a:xfrm>
            <a:off x="4651951" y="3799582"/>
            <a:ext cx="2383875" cy="343076"/>
          </a:xfrm>
          <a:custGeom>
            <a:avLst/>
            <a:gdLst>
              <a:gd name="connsiteX0" fmla="*/ 0 w 2383875"/>
              <a:gd name="connsiteY0" fmla="*/ 343076 h 343076"/>
              <a:gd name="connsiteX1" fmla="*/ 2383875 w 2383875"/>
              <a:gd name="connsiteY1" fmla="*/ 343076 h 343076"/>
              <a:gd name="connsiteX2" fmla="*/ 2383875 w 2383875"/>
              <a:gd name="connsiteY2" fmla="*/ 0 h 343076"/>
              <a:gd name="connsiteX3" fmla="*/ 0 w 2383875"/>
              <a:gd name="connsiteY3" fmla="*/ 0 h 343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3875" h="343076">
                <a:moveTo>
                  <a:pt x="0" y="343076"/>
                </a:moveTo>
                <a:lnTo>
                  <a:pt x="2383875" y="343076"/>
                </a:lnTo>
                <a:lnTo>
                  <a:pt x="238387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8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21F2BD2F-771A-48FB-A557-8C0BF9247EF4}"/>
              </a:ext>
            </a:extLst>
          </p:cNvPr>
          <p:cNvSpPr/>
          <p:nvPr/>
        </p:nvSpPr>
        <p:spPr>
          <a:xfrm>
            <a:off x="7035826" y="3799582"/>
            <a:ext cx="1283617" cy="343076"/>
          </a:xfrm>
          <a:custGeom>
            <a:avLst/>
            <a:gdLst>
              <a:gd name="connsiteX0" fmla="*/ 0 w 1283617"/>
              <a:gd name="connsiteY0" fmla="*/ 343076 h 343076"/>
              <a:gd name="connsiteX1" fmla="*/ 1283618 w 1283617"/>
              <a:gd name="connsiteY1" fmla="*/ 343076 h 343076"/>
              <a:gd name="connsiteX2" fmla="*/ 1283618 w 1283617"/>
              <a:gd name="connsiteY2" fmla="*/ 0 h 343076"/>
              <a:gd name="connsiteX3" fmla="*/ 0 w 1283617"/>
              <a:gd name="connsiteY3" fmla="*/ 0 h 343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3617" h="343076">
                <a:moveTo>
                  <a:pt x="0" y="343076"/>
                </a:moveTo>
                <a:lnTo>
                  <a:pt x="1283618" y="343076"/>
                </a:lnTo>
                <a:lnTo>
                  <a:pt x="1283618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8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393B7246-580E-4BEF-A761-8C3AF30A510B}"/>
              </a:ext>
            </a:extLst>
          </p:cNvPr>
          <p:cNvSpPr/>
          <p:nvPr/>
        </p:nvSpPr>
        <p:spPr>
          <a:xfrm>
            <a:off x="8319444" y="3799582"/>
            <a:ext cx="183379" cy="343076"/>
          </a:xfrm>
          <a:custGeom>
            <a:avLst/>
            <a:gdLst>
              <a:gd name="connsiteX0" fmla="*/ 0 w 183379"/>
              <a:gd name="connsiteY0" fmla="*/ 343076 h 343076"/>
              <a:gd name="connsiteX1" fmla="*/ 183379 w 183379"/>
              <a:gd name="connsiteY1" fmla="*/ 343076 h 343076"/>
              <a:gd name="connsiteX2" fmla="*/ 183379 w 183379"/>
              <a:gd name="connsiteY2" fmla="*/ 0 h 343076"/>
              <a:gd name="connsiteX3" fmla="*/ 0 w 183379"/>
              <a:gd name="connsiteY3" fmla="*/ 0 h 343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3379" h="343076">
                <a:moveTo>
                  <a:pt x="0" y="343076"/>
                </a:moveTo>
                <a:lnTo>
                  <a:pt x="183379" y="343076"/>
                </a:lnTo>
                <a:lnTo>
                  <a:pt x="183379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8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21196BB3-E4D1-41B8-813C-E586BC893EA7}"/>
              </a:ext>
            </a:extLst>
          </p:cNvPr>
          <p:cNvSpPr/>
          <p:nvPr/>
        </p:nvSpPr>
        <p:spPr>
          <a:xfrm>
            <a:off x="1717957" y="3370759"/>
            <a:ext cx="997772" cy="343058"/>
          </a:xfrm>
          <a:custGeom>
            <a:avLst/>
            <a:gdLst>
              <a:gd name="connsiteX0" fmla="*/ 0 w 997772"/>
              <a:gd name="connsiteY0" fmla="*/ 343058 h 343058"/>
              <a:gd name="connsiteX1" fmla="*/ 997772 w 997772"/>
              <a:gd name="connsiteY1" fmla="*/ 343058 h 343058"/>
              <a:gd name="connsiteX2" fmla="*/ 997772 w 997772"/>
              <a:gd name="connsiteY2" fmla="*/ 0 h 343058"/>
              <a:gd name="connsiteX3" fmla="*/ 0 w 997772"/>
              <a:gd name="connsiteY3" fmla="*/ 0 h 343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7772" h="343058">
                <a:moveTo>
                  <a:pt x="0" y="343058"/>
                </a:moveTo>
                <a:lnTo>
                  <a:pt x="997772" y="343058"/>
                </a:lnTo>
                <a:lnTo>
                  <a:pt x="997772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8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AD22F721-8390-4E7C-8EB0-0FE30A36AC0E}"/>
              </a:ext>
            </a:extLst>
          </p:cNvPr>
          <p:cNvSpPr/>
          <p:nvPr/>
        </p:nvSpPr>
        <p:spPr>
          <a:xfrm>
            <a:off x="2715729" y="3370759"/>
            <a:ext cx="2394660" cy="343058"/>
          </a:xfrm>
          <a:custGeom>
            <a:avLst/>
            <a:gdLst>
              <a:gd name="connsiteX0" fmla="*/ 0 w 2394660"/>
              <a:gd name="connsiteY0" fmla="*/ 343058 h 343058"/>
              <a:gd name="connsiteX1" fmla="*/ 2394661 w 2394660"/>
              <a:gd name="connsiteY1" fmla="*/ 343058 h 343058"/>
              <a:gd name="connsiteX2" fmla="*/ 2394661 w 2394660"/>
              <a:gd name="connsiteY2" fmla="*/ 0 h 343058"/>
              <a:gd name="connsiteX3" fmla="*/ 0 w 2394660"/>
              <a:gd name="connsiteY3" fmla="*/ 0 h 343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4660" h="343058">
                <a:moveTo>
                  <a:pt x="0" y="343058"/>
                </a:moveTo>
                <a:lnTo>
                  <a:pt x="2394661" y="343058"/>
                </a:lnTo>
                <a:lnTo>
                  <a:pt x="2394661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8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557EA71B-703F-4DEC-A4AD-D276E62E3326}"/>
              </a:ext>
            </a:extLst>
          </p:cNvPr>
          <p:cNvSpPr/>
          <p:nvPr/>
        </p:nvSpPr>
        <p:spPr>
          <a:xfrm>
            <a:off x="5110390" y="3370759"/>
            <a:ext cx="1496667" cy="343058"/>
          </a:xfrm>
          <a:custGeom>
            <a:avLst/>
            <a:gdLst>
              <a:gd name="connsiteX0" fmla="*/ 0 w 1496667"/>
              <a:gd name="connsiteY0" fmla="*/ 343058 h 343058"/>
              <a:gd name="connsiteX1" fmla="*/ 1496668 w 1496667"/>
              <a:gd name="connsiteY1" fmla="*/ 343058 h 343058"/>
              <a:gd name="connsiteX2" fmla="*/ 1496668 w 1496667"/>
              <a:gd name="connsiteY2" fmla="*/ 0 h 343058"/>
              <a:gd name="connsiteX3" fmla="*/ 0 w 1496667"/>
              <a:gd name="connsiteY3" fmla="*/ 0 h 343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96667" h="343058">
                <a:moveTo>
                  <a:pt x="0" y="343058"/>
                </a:moveTo>
                <a:lnTo>
                  <a:pt x="1496668" y="343058"/>
                </a:lnTo>
                <a:lnTo>
                  <a:pt x="149666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8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D4867064-C553-4093-BD9F-A81DA0F1A4AF}"/>
              </a:ext>
            </a:extLst>
          </p:cNvPr>
          <p:cNvSpPr/>
          <p:nvPr/>
        </p:nvSpPr>
        <p:spPr>
          <a:xfrm>
            <a:off x="6607058" y="3370759"/>
            <a:ext cx="1696207" cy="343058"/>
          </a:xfrm>
          <a:custGeom>
            <a:avLst/>
            <a:gdLst>
              <a:gd name="connsiteX0" fmla="*/ 0 w 1696207"/>
              <a:gd name="connsiteY0" fmla="*/ 343058 h 343058"/>
              <a:gd name="connsiteX1" fmla="*/ 1696208 w 1696207"/>
              <a:gd name="connsiteY1" fmla="*/ 343058 h 343058"/>
              <a:gd name="connsiteX2" fmla="*/ 1696208 w 1696207"/>
              <a:gd name="connsiteY2" fmla="*/ 0 h 343058"/>
              <a:gd name="connsiteX3" fmla="*/ 0 w 1696207"/>
              <a:gd name="connsiteY3" fmla="*/ 0 h 343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6207" h="343058">
                <a:moveTo>
                  <a:pt x="0" y="343058"/>
                </a:moveTo>
                <a:lnTo>
                  <a:pt x="1696208" y="343058"/>
                </a:lnTo>
                <a:lnTo>
                  <a:pt x="1696208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8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FCBE5798-48DD-4DBC-94F1-EF932B0F3DE7}"/>
              </a:ext>
            </a:extLst>
          </p:cNvPr>
          <p:cNvSpPr/>
          <p:nvPr/>
        </p:nvSpPr>
        <p:spPr>
          <a:xfrm>
            <a:off x="8303265" y="3370759"/>
            <a:ext cx="199557" cy="343058"/>
          </a:xfrm>
          <a:custGeom>
            <a:avLst/>
            <a:gdLst>
              <a:gd name="connsiteX0" fmla="*/ 0 w 199557"/>
              <a:gd name="connsiteY0" fmla="*/ 343058 h 343058"/>
              <a:gd name="connsiteX1" fmla="*/ 199558 w 199557"/>
              <a:gd name="connsiteY1" fmla="*/ 343058 h 343058"/>
              <a:gd name="connsiteX2" fmla="*/ 199558 w 199557"/>
              <a:gd name="connsiteY2" fmla="*/ 0 h 343058"/>
              <a:gd name="connsiteX3" fmla="*/ 0 w 199557"/>
              <a:gd name="connsiteY3" fmla="*/ 0 h 343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557" h="343058">
                <a:moveTo>
                  <a:pt x="0" y="343058"/>
                </a:moveTo>
                <a:lnTo>
                  <a:pt x="199558" y="343058"/>
                </a:lnTo>
                <a:lnTo>
                  <a:pt x="199558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8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B3E8C78D-869F-44B6-8818-15CC06BDC54A}"/>
              </a:ext>
            </a:extLst>
          </p:cNvPr>
          <p:cNvSpPr/>
          <p:nvPr/>
        </p:nvSpPr>
        <p:spPr>
          <a:xfrm>
            <a:off x="1717957" y="2941931"/>
            <a:ext cx="725093" cy="343061"/>
          </a:xfrm>
          <a:custGeom>
            <a:avLst/>
            <a:gdLst>
              <a:gd name="connsiteX0" fmla="*/ 0 w 725093"/>
              <a:gd name="connsiteY0" fmla="*/ 343062 h 343061"/>
              <a:gd name="connsiteX1" fmla="*/ 725093 w 725093"/>
              <a:gd name="connsiteY1" fmla="*/ 343062 h 343061"/>
              <a:gd name="connsiteX2" fmla="*/ 725093 w 725093"/>
              <a:gd name="connsiteY2" fmla="*/ 0 h 343061"/>
              <a:gd name="connsiteX3" fmla="*/ 0 w 725093"/>
              <a:gd name="connsiteY3" fmla="*/ 0 h 343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5093" h="343061">
                <a:moveTo>
                  <a:pt x="0" y="343062"/>
                </a:moveTo>
                <a:lnTo>
                  <a:pt x="725093" y="343062"/>
                </a:lnTo>
                <a:lnTo>
                  <a:pt x="72509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8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4FE88BF1-153B-4106-9EBB-B3AA26B4718E}"/>
              </a:ext>
            </a:extLst>
          </p:cNvPr>
          <p:cNvSpPr/>
          <p:nvPr/>
        </p:nvSpPr>
        <p:spPr>
          <a:xfrm>
            <a:off x="2443050" y="2941931"/>
            <a:ext cx="1812760" cy="343061"/>
          </a:xfrm>
          <a:custGeom>
            <a:avLst/>
            <a:gdLst>
              <a:gd name="connsiteX0" fmla="*/ 0 w 1812760"/>
              <a:gd name="connsiteY0" fmla="*/ 343062 h 343061"/>
              <a:gd name="connsiteX1" fmla="*/ 1812761 w 1812760"/>
              <a:gd name="connsiteY1" fmla="*/ 343062 h 343061"/>
              <a:gd name="connsiteX2" fmla="*/ 1812761 w 1812760"/>
              <a:gd name="connsiteY2" fmla="*/ 0 h 343061"/>
              <a:gd name="connsiteX3" fmla="*/ 0 w 1812760"/>
              <a:gd name="connsiteY3" fmla="*/ 0 h 343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12760" h="343061">
                <a:moveTo>
                  <a:pt x="0" y="343062"/>
                </a:moveTo>
                <a:lnTo>
                  <a:pt x="1812761" y="343062"/>
                </a:lnTo>
                <a:lnTo>
                  <a:pt x="1812761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8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6B72BB2D-BB2D-4883-856F-EF829E438AF0}"/>
              </a:ext>
            </a:extLst>
          </p:cNvPr>
          <p:cNvSpPr/>
          <p:nvPr/>
        </p:nvSpPr>
        <p:spPr>
          <a:xfrm>
            <a:off x="4255811" y="2941931"/>
            <a:ext cx="1398403" cy="343061"/>
          </a:xfrm>
          <a:custGeom>
            <a:avLst/>
            <a:gdLst>
              <a:gd name="connsiteX0" fmla="*/ 0 w 1398403"/>
              <a:gd name="connsiteY0" fmla="*/ 343062 h 343061"/>
              <a:gd name="connsiteX1" fmla="*/ 1398404 w 1398403"/>
              <a:gd name="connsiteY1" fmla="*/ 343062 h 343061"/>
              <a:gd name="connsiteX2" fmla="*/ 1398404 w 1398403"/>
              <a:gd name="connsiteY2" fmla="*/ 0 h 343061"/>
              <a:gd name="connsiteX3" fmla="*/ 0 w 1398403"/>
              <a:gd name="connsiteY3" fmla="*/ 0 h 343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98403" h="343061">
                <a:moveTo>
                  <a:pt x="0" y="343062"/>
                </a:moveTo>
                <a:lnTo>
                  <a:pt x="1398404" y="343062"/>
                </a:lnTo>
                <a:lnTo>
                  <a:pt x="139840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8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769A6F5D-089C-4A5F-843D-BACEEAEACC58}"/>
              </a:ext>
            </a:extLst>
          </p:cNvPr>
          <p:cNvSpPr/>
          <p:nvPr/>
        </p:nvSpPr>
        <p:spPr>
          <a:xfrm>
            <a:off x="5654215" y="2941931"/>
            <a:ext cx="2019930" cy="343061"/>
          </a:xfrm>
          <a:custGeom>
            <a:avLst/>
            <a:gdLst>
              <a:gd name="connsiteX0" fmla="*/ 0 w 2019930"/>
              <a:gd name="connsiteY0" fmla="*/ 343062 h 343061"/>
              <a:gd name="connsiteX1" fmla="*/ 2019930 w 2019930"/>
              <a:gd name="connsiteY1" fmla="*/ 343062 h 343061"/>
              <a:gd name="connsiteX2" fmla="*/ 2019930 w 2019930"/>
              <a:gd name="connsiteY2" fmla="*/ 0 h 343061"/>
              <a:gd name="connsiteX3" fmla="*/ 0 w 2019930"/>
              <a:gd name="connsiteY3" fmla="*/ 0 h 343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9930" h="343061">
                <a:moveTo>
                  <a:pt x="0" y="343062"/>
                </a:moveTo>
                <a:lnTo>
                  <a:pt x="2019930" y="343062"/>
                </a:lnTo>
                <a:lnTo>
                  <a:pt x="2019930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8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FD0C6829-8722-4F01-A04D-FA628B6688B2}"/>
              </a:ext>
            </a:extLst>
          </p:cNvPr>
          <p:cNvSpPr/>
          <p:nvPr/>
        </p:nvSpPr>
        <p:spPr>
          <a:xfrm>
            <a:off x="7674145" y="2941931"/>
            <a:ext cx="828678" cy="343061"/>
          </a:xfrm>
          <a:custGeom>
            <a:avLst/>
            <a:gdLst>
              <a:gd name="connsiteX0" fmla="*/ 0 w 828678"/>
              <a:gd name="connsiteY0" fmla="*/ 343062 h 343061"/>
              <a:gd name="connsiteX1" fmla="*/ 828678 w 828678"/>
              <a:gd name="connsiteY1" fmla="*/ 343062 h 343061"/>
              <a:gd name="connsiteX2" fmla="*/ 828678 w 828678"/>
              <a:gd name="connsiteY2" fmla="*/ 0 h 343061"/>
              <a:gd name="connsiteX3" fmla="*/ 0 w 828678"/>
              <a:gd name="connsiteY3" fmla="*/ 0 h 343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8678" h="343061">
                <a:moveTo>
                  <a:pt x="0" y="343062"/>
                </a:moveTo>
                <a:lnTo>
                  <a:pt x="828678" y="343062"/>
                </a:lnTo>
                <a:lnTo>
                  <a:pt x="828678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8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48A6BE47-415C-4E12-8E89-C6B52B6B01EA}"/>
              </a:ext>
            </a:extLst>
          </p:cNvPr>
          <p:cNvSpPr/>
          <p:nvPr/>
        </p:nvSpPr>
        <p:spPr>
          <a:xfrm>
            <a:off x="1717957" y="2513102"/>
            <a:ext cx="18036" cy="343063"/>
          </a:xfrm>
          <a:custGeom>
            <a:avLst/>
            <a:gdLst>
              <a:gd name="connsiteX0" fmla="*/ 0 w 18036"/>
              <a:gd name="connsiteY0" fmla="*/ 343064 h 343063"/>
              <a:gd name="connsiteX1" fmla="*/ 0 w 18036"/>
              <a:gd name="connsiteY1" fmla="*/ 343064 h 343063"/>
              <a:gd name="connsiteX2" fmla="*/ 0 w 18036"/>
              <a:gd name="connsiteY2" fmla="*/ 0 h 343063"/>
              <a:gd name="connsiteX3" fmla="*/ 0 w 18036"/>
              <a:gd name="connsiteY3" fmla="*/ 0 h 343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36" h="343063">
                <a:moveTo>
                  <a:pt x="0" y="343064"/>
                </a:moveTo>
                <a:lnTo>
                  <a:pt x="0" y="343064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8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4A2DA4B7-C66D-4F1C-B3EB-622615CAA28A}"/>
              </a:ext>
            </a:extLst>
          </p:cNvPr>
          <p:cNvSpPr/>
          <p:nvPr/>
        </p:nvSpPr>
        <p:spPr>
          <a:xfrm>
            <a:off x="1717957" y="2513102"/>
            <a:ext cx="2087658" cy="343063"/>
          </a:xfrm>
          <a:custGeom>
            <a:avLst/>
            <a:gdLst>
              <a:gd name="connsiteX0" fmla="*/ 0 w 2087658"/>
              <a:gd name="connsiteY0" fmla="*/ 343064 h 343063"/>
              <a:gd name="connsiteX1" fmla="*/ 2087658 w 2087658"/>
              <a:gd name="connsiteY1" fmla="*/ 343064 h 343063"/>
              <a:gd name="connsiteX2" fmla="*/ 2087658 w 2087658"/>
              <a:gd name="connsiteY2" fmla="*/ 0 h 343063"/>
              <a:gd name="connsiteX3" fmla="*/ 0 w 2087658"/>
              <a:gd name="connsiteY3" fmla="*/ 0 h 343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87658" h="343063">
                <a:moveTo>
                  <a:pt x="0" y="343064"/>
                </a:moveTo>
                <a:lnTo>
                  <a:pt x="2087658" y="343064"/>
                </a:lnTo>
                <a:lnTo>
                  <a:pt x="2087658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8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B43A17FA-A936-4367-9B02-759847DF2D32}"/>
              </a:ext>
            </a:extLst>
          </p:cNvPr>
          <p:cNvSpPr/>
          <p:nvPr/>
        </p:nvSpPr>
        <p:spPr>
          <a:xfrm>
            <a:off x="3805615" y="2513102"/>
            <a:ext cx="2087639" cy="343063"/>
          </a:xfrm>
          <a:custGeom>
            <a:avLst/>
            <a:gdLst>
              <a:gd name="connsiteX0" fmla="*/ 0 w 2087639"/>
              <a:gd name="connsiteY0" fmla="*/ 343064 h 343063"/>
              <a:gd name="connsiteX1" fmla="*/ 2087640 w 2087639"/>
              <a:gd name="connsiteY1" fmla="*/ 343064 h 343063"/>
              <a:gd name="connsiteX2" fmla="*/ 2087640 w 2087639"/>
              <a:gd name="connsiteY2" fmla="*/ 0 h 343063"/>
              <a:gd name="connsiteX3" fmla="*/ 0 w 2087639"/>
              <a:gd name="connsiteY3" fmla="*/ 0 h 343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87639" h="343063">
                <a:moveTo>
                  <a:pt x="0" y="343064"/>
                </a:moveTo>
                <a:lnTo>
                  <a:pt x="2087640" y="343064"/>
                </a:lnTo>
                <a:lnTo>
                  <a:pt x="208764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8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BB182BB8-FF36-43B5-B843-CBC45A507E8A}"/>
              </a:ext>
            </a:extLst>
          </p:cNvPr>
          <p:cNvSpPr/>
          <p:nvPr/>
        </p:nvSpPr>
        <p:spPr>
          <a:xfrm>
            <a:off x="5893255" y="2513102"/>
            <a:ext cx="2087658" cy="343063"/>
          </a:xfrm>
          <a:custGeom>
            <a:avLst/>
            <a:gdLst>
              <a:gd name="connsiteX0" fmla="*/ 0 w 2087658"/>
              <a:gd name="connsiteY0" fmla="*/ 343064 h 343063"/>
              <a:gd name="connsiteX1" fmla="*/ 2087658 w 2087658"/>
              <a:gd name="connsiteY1" fmla="*/ 343064 h 343063"/>
              <a:gd name="connsiteX2" fmla="*/ 2087658 w 2087658"/>
              <a:gd name="connsiteY2" fmla="*/ 0 h 343063"/>
              <a:gd name="connsiteX3" fmla="*/ 0 w 2087658"/>
              <a:gd name="connsiteY3" fmla="*/ 0 h 343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87658" h="343063">
                <a:moveTo>
                  <a:pt x="0" y="343064"/>
                </a:moveTo>
                <a:lnTo>
                  <a:pt x="2087658" y="343064"/>
                </a:lnTo>
                <a:lnTo>
                  <a:pt x="2087658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8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E67134F1-AEE4-40FC-836B-B0622A36CF09}"/>
              </a:ext>
            </a:extLst>
          </p:cNvPr>
          <p:cNvSpPr/>
          <p:nvPr/>
        </p:nvSpPr>
        <p:spPr>
          <a:xfrm>
            <a:off x="7980913" y="2513102"/>
            <a:ext cx="521910" cy="343063"/>
          </a:xfrm>
          <a:custGeom>
            <a:avLst/>
            <a:gdLst>
              <a:gd name="connsiteX0" fmla="*/ 0 w 521910"/>
              <a:gd name="connsiteY0" fmla="*/ 343064 h 343063"/>
              <a:gd name="connsiteX1" fmla="*/ 521910 w 521910"/>
              <a:gd name="connsiteY1" fmla="*/ 343064 h 343063"/>
              <a:gd name="connsiteX2" fmla="*/ 521910 w 521910"/>
              <a:gd name="connsiteY2" fmla="*/ 0 h 343063"/>
              <a:gd name="connsiteX3" fmla="*/ 0 w 521910"/>
              <a:gd name="connsiteY3" fmla="*/ 0 h 343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1910" h="343063">
                <a:moveTo>
                  <a:pt x="0" y="343064"/>
                </a:moveTo>
                <a:lnTo>
                  <a:pt x="521910" y="343064"/>
                </a:lnTo>
                <a:lnTo>
                  <a:pt x="521910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8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6E6F28C7-9894-4798-A8F1-7757BACA0C9B}"/>
              </a:ext>
            </a:extLst>
          </p:cNvPr>
          <p:cNvSpPr/>
          <p:nvPr/>
        </p:nvSpPr>
        <p:spPr>
          <a:xfrm>
            <a:off x="1717957" y="2410184"/>
            <a:ext cx="18036" cy="2264214"/>
          </a:xfrm>
          <a:custGeom>
            <a:avLst/>
            <a:gdLst>
              <a:gd name="connsiteX0" fmla="*/ 0 w 18036"/>
              <a:gd name="connsiteY0" fmla="*/ 2264214 h 2264214"/>
              <a:gd name="connsiteX1" fmla="*/ 0 w 18036"/>
              <a:gd name="connsiteY1" fmla="*/ 0 h 2264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36" h="2264214">
                <a:moveTo>
                  <a:pt x="0" y="2264214"/>
                </a:moveTo>
                <a:lnTo>
                  <a:pt x="0" y="0"/>
                </a:lnTo>
              </a:path>
            </a:pathLst>
          </a:custGeom>
          <a:noFill/>
          <a:ln w="18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DDD52852-0252-445D-A021-3ADAEF6BEEC6}"/>
              </a:ext>
            </a:extLst>
          </p:cNvPr>
          <p:cNvSpPr/>
          <p:nvPr/>
        </p:nvSpPr>
        <p:spPr>
          <a:xfrm>
            <a:off x="8502823" y="2410184"/>
            <a:ext cx="18036" cy="2264214"/>
          </a:xfrm>
          <a:custGeom>
            <a:avLst/>
            <a:gdLst>
              <a:gd name="connsiteX0" fmla="*/ 0 w 18036"/>
              <a:gd name="connsiteY0" fmla="*/ 2264214 h 2264214"/>
              <a:gd name="connsiteX1" fmla="*/ 0 w 18036"/>
              <a:gd name="connsiteY1" fmla="*/ 0 h 2264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36" h="2264214">
                <a:moveTo>
                  <a:pt x="0" y="2264214"/>
                </a:moveTo>
                <a:lnTo>
                  <a:pt x="0" y="0"/>
                </a:lnTo>
              </a:path>
            </a:pathLst>
          </a:custGeom>
          <a:noFill/>
          <a:ln w="18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08404BB7-E61F-4EFF-94BE-24ECD2466A1F}"/>
              </a:ext>
            </a:extLst>
          </p:cNvPr>
          <p:cNvSpPr/>
          <p:nvPr/>
        </p:nvSpPr>
        <p:spPr>
          <a:xfrm>
            <a:off x="1717957" y="4674398"/>
            <a:ext cx="6784866" cy="18036"/>
          </a:xfrm>
          <a:custGeom>
            <a:avLst/>
            <a:gdLst>
              <a:gd name="connsiteX0" fmla="*/ 0 w 6784866"/>
              <a:gd name="connsiteY0" fmla="*/ 0 h 18036"/>
              <a:gd name="connsiteX1" fmla="*/ 6784867 w 6784866"/>
              <a:gd name="connsiteY1" fmla="*/ 0 h 18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784866" h="18036">
                <a:moveTo>
                  <a:pt x="0" y="0"/>
                </a:moveTo>
                <a:lnTo>
                  <a:pt x="6784867" y="0"/>
                </a:lnTo>
              </a:path>
            </a:pathLst>
          </a:custGeom>
          <a:noFill/>
          <a:ln w="18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8E7270E6-B182-44CB-A2EF-BEEEEC0F859D}"/>
              </a:ext>
            </a:extLst>
          </p:cNvPr>
          <p:cNvSpPr/>
          <p:nvPr/>
        </p:nvSpPr>
        <p:spPr>
          <a:xfrm>
            <a:off x="1717957" y="2410184"/>
            <a:ext cx="6784866" cy="18036"/>
          </a:xfrm>
          <a:custGeom>
            <a:avLst/>
            <a:gdLst>
              <a:gd name="connsiteX0" fmla="*/ 0 w 6784866"/>
              <a:gd name="connsiteY0" fmla="*/ 0 h 18036"/>
              <a:gd name="connsiteX1" fmla="*/ 6784867 w 6784866"/>
              <a:gd name="connsiteY1" fmla="*/ 0 h 18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784866" h="18036">
                <a:moveTo>
                  <a:pt x="0" y="0"/>
                </a:moveTo>
                <a:lnTo>
                  <a:pt x="6784867" y="0"/>
                </a:lnTo>
              </a:path>
            </a:pathLst>
          </a:custGeom>
          <a:noFill/>
          <a:ln w="18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61" name="Graphic 3">
            <a:extLst>
              <a:ext uri="{FF2B5EF4-FFF2-40B4-BE49-F238E27FC236}">
                <a16:creationId xmlns:a16="http://schemas.microsoft.com/office/drawing/2014/main" id="{B4922454-0C90-4E34-A24C-41E6088B8A51}"/>
              </a:ext>
            </a:extLst>
          </p:cNvPr>
          <p:cNvGrpSpPr/>
          <p:nvPr/>
        </p:nvGrpSpPr>
        <p:grpSpPr>
          <a:xfrm>
            <a:off x="1681085" y="5168959"/>
            <a:ext cx="6146908" cy="180367"/>
            <a:chOff x="1363319" y="4935498"/>
            <a:chExt cx="6146908" cy="180367"/>
          </a:xfrm>
        </p:grpSpPr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605F921-B4A2-422C-B6F9-CF1782EBDFBD}"/>
                </a:ext>
              </a:extLst>
            </p:cNvPr>
            <p:cNvSpPr/>
            <p:nvPr/>
          </p:nvSpPr>
          <p:spPr>
            <a:xfrm>
              <a:off x="1363319" y="4978786"/>
              <a:ext cx="288587" cy="101005"/>
            </a:xfrm>
            <a:custGeom>
              <a:avLst/>
              <a:gdLst>
                <a:gd name="connsiteX0" fmla="*/ 0 w 288587"/>
                <a:gd name="connsiteY0" fmla="*/ 101006 h 101005"/>
                <a:gd name="connsiteX1" fmla="*/ 288587 w 288587"/>
                <a:gd name="connsiteY1" fmla="*/ 101006 h 101005"/>
                <a:gd name="connsiteX2" fmla="*/ 288587 w 288587"/>
                <a:gd name="connsiteY2" fmla="*/ 0 h 101005"/>
                <a:gd name="connsiteX3" fmla="*/ 0 w 288587"/>
                <a:gd name="connsiteY3" fmla="*/ 0 h 101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8587" h="101005">
                  <a:moveTo>
                    <a:pt x="0" y="101006"/>
                  </a:moveTo>
                  <a:lnTo>
                    <a:pt x="288587" y="101006"/>
                  </a:lnTo>
                  <a:lnTo>
                    <a:pt x="28858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803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DF23E770-C32E-4BF8-8DDF-F6DB7A712FD5}"/>
                </a:ext>
              </a:extLst>
            </p:cNvPr>
            <p:cNvSpPr txBox="1"/>
            <p:nvPr/>
          </p:nvSpPr>
          <p:spPr>
            <a:xfrm>
              <a:off x="1675901" y="4889778"/>
              <a:ext cx="669870" cy="2718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136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Unlikely</a:t>
              </a:r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F6AC308B-414B-48EC-A21D-D4B8A9872255}"/>
                </a:ext>
              </a:extLst>
            </p:cNvPr>
            <p:cNvSpPr/>
            <p:nvPr/>
          </p:nvSpPr>
          <p:spPr>
            <a:xfrm>
              <a:off x="2552010" y="4978786"/>
              <a:ext cx="288587" cy="101005"/>
            </a:xfrm>
            <a:custGeom>
              <a:avLst/>
              <a:gdLst>
                <a:gd name="connsiteX0" fmla="*/ 0 w 288587"/>
                <a:gd name="connsiteY0" fmla="*/ 101006 h 101005"/>
                <a:gd name="connsiteX1" fmla="*/ 288587 w 288587"/>
                <a:gd name="connsiteY1" fmla="*/ 101006 h 101005"/>
                <a:gd name="connsiteX2" fmla="*/ 288587 w 288587"/>
                <a:gd name="connsiteY2" fmla="*/ 0 h 101005"/>
                <a:gd name="connsiteX3" fmla="*/ 0 w 288587"/>
                <a:gd name="connsiteY3" fmla="*/ 0 h 101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8587" h="101005">
                  <a:moveTo>
                    <a:pt x="0" y="101006"/>
                  </a:moveTo>
                  <a:lnTo>
                    <a:pt x="288587" y="101006"/>
                  </a:lnTo>
                  <a:lnTo>
                    <a:pt x="28858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1803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81E1D7F9-FEA0-4F30-BE15-B11831D98D95}"/>
                </a:ext>
              </a:extLst>
            </p:cNvPr>
            <p:cNvSpPr txBox="1"/>
            <p:nvPr/>
          </p:nvSpPr>
          <p:spPr>
            <a:xfrm>
              <a:off x="2864592" y="4889778"/>
              <a:ext cx="723981" cy="2718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136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Possibly</a:t>
              </a:r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DA3EEC01-5B6C-40BC-BF97-EEAFEAC06DF1}"/>
                </a:ext>
              </a:extLst>
            </p:cNvPr>
            <p:cNvSpPr/>
            <p:nvPr/>
          </p:nvSpPr>
          <p:spPr>
            <a:xfrm>
              <a:off x="3786009" y="4978786"/>
              <a:ext cx="288587" cy="101005"/>
            </a:xfrm>
            <a:custGeom>
              <a:avLst/>
              <a:gdLst>
                <a:gd name="connsiteX0" fmla="*/ 0 w 288587"/>
                <a:gd name="connsiteY0" fmla="*/ 101006 h 101005"/>
                <a:gd name="connsiteX1" fmla="*/ 288587 w 288587"/>
                <a:gd name="connsiteY1" fmla="*/ 101006 h 101005"/>
                <a:gd name="connsiteX2" fmla="*/ 288587 w 288587"/>
                <a:gd name="connsiteY2" fmla="*/ 0 h 101005"/>
                <a:gd name="connsiteX3" fmla="*/ 0 w 288587"/>
                <a:gd name="connsiteY3" fmla="*/ 0 h 101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8587" h="101005">
                  <a:moveTo>
                    <a:pt x="0" y="101006"/>
                  </a:moveTo>
                  <a:lnTo>
                    <a:pt x="288587" y="101006"/>
                  </a:lnTo>
                  <a:lnTo>
                    <a:pt x="28858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1803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3D79B17C-9194-48DB-A7AF-0AE08285249F}"/>
                </a:ext>
              </a:extLst>
            </p:cNvPr>
            <p:cNvSpPr txBox="1"/>
            <p:nvPr/>
          </p:nvSpPr>
          <p:spPr>
            <a:xfrm>
              <a:off x="4098591" y="4889778"/>
              <a:ext cx="543614" cy="2718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136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Likely</a:t>
              </a:r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CF290367-30E7-4BBB-B0C3-C4B52999B508}"/>
                </a:ext>
              </a:extLst>
            </p:cNvPr>
            <p:cNvSpPr/>
            <p:nvPr/>
          </p:nvSpPr>
          <p:spPr>
            <a:xfrm>
              <a:off x="4844150" y="4978786"/>
              <a:ext cx="288587" cy="101005"/>
            </a:xfrm>
            <a:custGeom>
              <a:avLst/>
              <a:gdLst>
                <a:gd name="connsiteX0" fmla="*/ 0 w 288587"/>
                <a:gd name="connsiteY0" fmla="*/ 101006 h 101005"/>
                <a:gd name="connsiteX1" fmla="*/ 288588 w 288587"/>
                <a:gd name="connsiteY1" fmla="*/ 101006 h 101005"/>
                <a:gd name="connsiteX2" fmla="*/ 288588 w 288587"/>
                <a:gd name="connsiteY2" fmla="*/ 0 h 101005"/>
                <a:gd name="connsiteX3" fmla="*/ 0 w 288587"/>
                <a:gd name="connsiteY3" fmla="*/ 0 h 101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8587" h="101005">
                  <a:moveTo>
                    <a:pt x="0" y="101006"/>
                  </a:moveTo>
                  <a:lnTo>
                    <a:pt x="288588" y="101006"/>
                  </a:lnTo>
                  <a:lnTo>
                    <a:pt x="28858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1803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28FE7517-5962-44EF-9120-3A6A19CFB0D2}"/>
                </a:ext>
              </a:extLst>
            </p:cNvPr>
            <p:cNvSpPr txBox="1"/>
            <p:nvPr/>
          </p:nvSpPr>
          <p:spPr>
            <a:xfrm>
              <a:off x="5156732" y="4889778"/>
              <a:ext cx="886311" cy="2718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136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In progress</a:t>
              </a:r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921F5D65-5D0A-4268-89D6-1BB4450F3B0E}"/>
                </a:ext>
              </a:extLst>
            </p:cNvPr>
            <p:cNvSpPr/>
            <p:nvPr/>
          </p:nvSpPr>
          <p:spPr>
            <a:xfrm>
              <a:off x="6258480" y="4978786"/>
              <a:ext cx="288587" cy="101005"/>
            </a:xfrm>
            <a:custGeom>
              <a:avLst/>
              <a:gdLst>
                <a:gd name="connsiteX0" fmla="*/ 0 w 288587"/>
                <a:gd name="connsiteY0" fmla="*/ 101006 h 101005"/>
                <a:gd name="connsiteX1" fmla="*/ 288587 w 288587"/>
                <a:gd name="connsiteY1" fmla="*/ 101006 h 101005"/>
                <a:gd name="connsiteX2" fmla="*/ 288587 w 288587"/>
                <a:gd name="connsiteY2" fmla="*/ 0 h 101005"/>
                <a:gd name="connsiteX3" fmla="*/ 0 w 288587"/>
                <a:gd name="connsiteY3" fmla="*/ 0 h 101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8587" h="101005">
                  <a:moveTo>
                    <a:pt x="0" y="101006"/>
                  </a:moveTo>
                  <a:lnTo>
                    <a:pt x="288587" y="101006"/>
                  </a:lnTo>
                  <a:lnTo>
                    <a:pt x="28858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1803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EE62E528-AA0D-4BB5-BB3D-E8568ED9E40A}"/>
                </a:ext>
              </a:extLst>
            </p:cNvPr>
            <p:cNvSpPr txBox="1"/>
            <p:nvPr/>
          </p:nvSpPr>
          <p:spPr>
            <a:xfrm>
              <a:off x="6571062" y="4889778"/>
              <a:ext cx="1030605" cy="2718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136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Already done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9F34F58-DBFE-43D2-BC26-8BCB522B22E3}">
  <ds:schemaRefs>
    <ds:schemaRef ds:uri="http://schemas.microsoft.com/office/2006/documentManagement/types"/>
    <ds:schemaRef ds:uri="http://purl.org/dc/elements/1.1/"/>
    <ds:schemaRef ds:uri="3ff2fa63-d22b-4bb2-9a0e-763a487e02e4"/>
    <ds:schemaRef ds:uri="http://www.w3.org/XML/1998/namespace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6f9e58f7-d1e4-4b3c-85fb-268101084292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BD12B68-2DF8-492D-8193-168B2CE6E3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CB3132-B18A-4669-A2A2-83DE17A921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fig-A-40</Template>
  <TotalTime>78</TotalTime>
  <Words>62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Likelihood of Systemic Reform of Undergraduate Curriculum Respondents by academic rank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Likelihood of Systemic Reform of Undergraduate Curriculum Respondents by academic rank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2021-02-25T00:39:30Z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