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6"/>
  </p:notesMasterIdLst>
  <p:sldIdLst>
    <p:sldId id="256"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0983CD-1DE9-4628-BC8D-7AA0DB2B2130}" v="7" dt="2021-02-25T01:20:11.9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8" d="100"/>
          <a:sy n="98" d="100"/>
        </p:scale>
        <p:origin x="908"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opher Keane" userId="2677a39a-78fe-4da0-ac2a-39406820a4c7" providerId="ADAL" clId="{DF0983CD-1DE9-4628-BC8D-7AA0DB2B2130}"/>
    <pc:docChg chg="custSel modSld">
      <pc:chgData name="Christopher Keane" userId="2677a39a-78fe-4da0-ac2a-39406820a4c7" providerId="ADAL" clId="{DF0983CD-1DE9-4628-BC8D-7AA0DB2B2130}" dt="2021-02-25T01:20:00.282" v="49" actId="1036"/>
      <pc:docMkLst>
        <pc:docMk/>
      </pc:docMkLst>
      <pc:sldChg chg="addSp delSp modSp mod">
        <pc:chgData name="Christopher Keane" userId="2677a39a-78fe-4da0-ac2a-39406820a4c7" providerId="ADAL" clId="{DF0983CD-1DE9-4628-BC8D-7AA0DB2B2130}" dt="2021-02-25T01:20:00.282" v="49" actId="1036"/>
        <pc:sldMkLst>
          <pc:docMk/>
          <pc:sldMk cId="0" sldId="256"/>
        </pc:sldMkLst>
        <pc:spChg chg="mod">
          <ac:chgData name="Christopher Keane" userId="2677a39a-78fe-4da0-ac2a-39406820a4c7" providerId="ADAL" clId="{DF0983CD-1DE9-4628-BC8D-7AA0DB2B2130}" dt="2021-02-25T01:19:07.851" v="0"/>
          <ac:spMkLst>
            <pc:docMk/>
            <pc:sldMk cId="0" sldId="256"/>
            <ac:spMk id="2" creationId="{00000000-0000-0000-0000-000000000000}"/>
          </ac:spMkLst>
        </pc:spChg>
        <pc:spChg chg="mod topLvl">
          <ac:chgData name="Christopher Keane" userId="2677a39a-78fe-4da0-ac2a-39406820a4c7" providerId="ADAL" clId="{DF0983CD-1DE9-4628-BC8D-7AA0DB2B2130}" dt="2021-02-25T01:19:53.910" v="5" actId="165"/>
          <ac:spMkLst>
            <pc:docMk/>
            <pc:sldMk cId="0" sldId="256"/>
            <ac:spMk id="6" creationId="{8BD9F570-CDF4-4F80-98ED-01381CCD908C}"/>
          </ac:spMkLst>
        </pc:spChg>
        <pc:spChg chg="mod">
          <ac:chgData name="Christopher Keane" userId="2677a39a-78fe-4da0-ac2a-39406820a4c7" providerId="ADAL" clId="{DF0983CD-1DE9-4628-BC8D-7AA0DB2B2130}" dt="2021-02-25T01:19:53.910" v="5" actId="165"/>
          <ac:spMkLst>
            <pc:docMk/>
            <pc:sldMk cId="0" sldId="256"/>
            <ac:spMk id="9" creationId="{09B5703F-5DED-455C-B3DB-C157D768FC98}"/>
          </ac:spMkLst>
        </pc:spChg>
        <pc:spChg chg="mod">
          <ac:chgData name="Christopher Keane" userId="2677a39a-78fe-4da0-ac2a-39406820a4c7" providerId="ADAL" clId="{DF0983CD-1DE9-4628-BC8D-7AA0DB2B2130}" dt="2021-02-25T01:19:53.910" v="5" actId="165"/>
          <ac:spMkLst>
            <pc:docMk/>
            <pc:sldMk cId="0" sldId="256"/>
            <ac:spMk id="10" creationId="{75AB2AC6-D0C3-4F60-BFB4-7809259A4B33}"/>
          </ac:spMkLst>
        </pc:spChg>
        <pc:spChg chg="mod">
          <ac:chgData name="Christopher Keane" userId="2677a39a-78fe-4da0-ac2a-39406820a4c7" providerId="ADAL" clId="{DF0983CD-1DE9-4628-BC8D-7AA0DB2B2130}" dt="2021-02-25T01:19:53.910" v="5" actId="165"/>
          <ac:spMkLst>
            <pc:docMk/>
            <pc:sldMk cId="0" sldId="256"/>
            <ac:spMk id="12" creationId="{B5C944AB-7627-48B4-8D6E-A02B838A7C57}"/>
          </ac:spMkLst>
        </pc:spChg>
        <pc:spChg chg="mod">
          <ac:chgData name="Christopher Keane" userId="2677a39a-78fe-4da0-ac2a-39406820a4c7" providerId="ADAL" clId="{DF0983CD-1DE9-4628-BC8D-7AA0DB2B2130}" dt="2021-02-25T01:19:53.910" v="5" actId="165"/>
          <ac:spMkLst>
            <pc:docMk/>
            <pc:sldMk cId="0" sldId="256"/>
            <ac:spMk id="13" creationId="{EE4ECF6F-4913-4817-84B4-40B57273A0DE}"/>
          </ac:spMkLst>
        </pc:spChg>
        <pc:spChg chg="mod">
          <ac:chgData name="Christopher Keane" userId="2677a39a-78fe-4da0-ac2a-39406820a4c7" providerId="ADAL" clId="{DF0983CD-1DE9-4628-BC8D-7AA0DB2B2130}" dt="2021-02-25T01:19:53.910" v="5" actId="165"/>
          <ac:spMkLst>
            <pc:docMk/>
            <pc:sldMk cId="0" sldId="256"/>
            <ac:spMk id="15" creationId="{18498C38-A5AC-400F-9030-0CFEF6ECA2F3}"/>
          </ac:spMkLst>
        </pc:spChg>
        <pc:spChg chg="mod">
          <ac:chgData name="Christopher Keane" userId="2677a39a-78fe-4da0-ac2a-39406820a4c7" providerId="ADAL" clId="{DF0983CD-1DE9-4628-BC8D-7AA0DB2B2130}" dt="2021-02-25T01:19:53.910" v="5" actId="165"/>
          <ac:spMkLst>
            <pc:docMk/>
            <pc:sldMk cId="0" sldId="256"/>
            <ac:spMk id="16" creationId="{9B9A8C2C-4A72-473E-BF5C-C1E3B4F71DCB}"/>
          </ac:spMkLst>
        </pc:spChg>
        <pc:spChg chg="mod">
          <ac:chgData name="Christopher Keane" userId="2677a39a-78fe-4da0-ac2a-39406820a4c7" providerId="ADAL" clId="{DF0983CD-1DE9-4628-BC8D-7AA0DB2B2130}" dt="2021-02-25T01:19:53.910" v="5" actId="165"/>
          <ac:spMkLst>
            <pc:docMk/>
            <pc:sldMk cId="0" sldId="256"/>
            <ac:spMk id="18" creationId="{40B26C45-33CB-4B7D-BFE7-FDCF17F6488B}"/>
          </ac:spMkLst>
        </pc:spChg>
        <pc:spChg chg="mod">
          <ac:chgData name="Christopher Keane" userId="2677a39a-78fe-4da0-ac2a-39406820a4c7" providerId="ADAL" clId="{DF0983CD-1DE9-4628-BC8D-7AA0DB2B2130}" dt="2021-02-25T01:19:53.910" v="5" actId="165"/>
          <ac:spMkLst>
            <pc:docMk/>
            <pc:sldMk cId="0" sldId="256"/>
            <ac:spMk id="19" creationId="{ADE077D8-ABCC-47B2-B064-6234AFE1902D}"/>
          </ac:spMkLst>
        </pc:spChg>
        <pc:spChg chg="mod">
          <ac:chgData name="Christopher Keane" userId="2677a39a-78fe-4da0-ac2a-39406820a4c7" providerId="ADAL" clId="{DF0983CD-1DE9-4628-BC8D-7AA0DB2B2130}" dt="2021-02-25T01:19:53.910" v="5" actId="165"/>
          <ac:spMkLst>
            <pc:docMk/>
            <pc:sldMk cId="0" sldId="256"/>
            <ac:spMk id="21" creationId="{20E40109-7D98-4143-8AEA-FD54B9253F7B}"/>
          </ac:spMkLst>
        </pc:spChg>
        <pc:spChg chg="mod">
          <ac:chgData name="Christopher Keane" userId="2677a39a-78fe-4da0-ac2a-39406820a4c7" providerId="ADAL" clId="{DF0983CD-1DE9-4628-BC8D-7AA0DB2B2130}" dt="2021-02-25T01:19:53.910" v="5" actId="165"/>
          <ac:spMkLst>
            <pc:docMk/>
            <pc:sldMk cId="0" sldId="256"/>
            <ac:spMk id="22" creationId="{2B02AC7E-4796-4D32-AFEC-8A121EC2946C}"/>
          </ac:spMkLst>
        </pc:spChg>
        <pc:spChg chg="mod">
          <ac:chgData name="Christopher Keane" userId="2677a39a-78fe-4da0-ac2a-39406820a4c7" providerId="ADAL" clId="{DF0983CD-1DE9-4628-BC8D-7AA0DB2B2130}" dt="2021-02-25T01:19:53.910" v="5" actId="165"/>
          <ac:spMkLst>
            <pc:docMk/>
            <pc:sldMk cId="0" sldId="256"/>
            <ac:spMk id="24" creationId="{D8A31AC4-16F6-4BB3-8095-D7AAA9C9F169}"/>
          </ac:spMkLst>
        </pc:spChg>
        <pc:spChg chg="mod">
          <ac:chgData name="Christopher Keane" userId="2677a39a-78fe-4da0-ac2a-39406820a4c7" providerId="ADAL" clId="{DF0983CD-1DE9-4628-BC8D-7AA0DB2B2130}" dt="2021-02-25T01:19:53.910" v="5" actId="165"/>
          <ac:spMkLst>
            <pc:docMk/>
            <pc:sldMk cId="0" sldId="256"/>
            <ac:spMk id="25" creationId="{83378F8C-C166-4978-B602-85A35E3CDD89}"/>
          </ac:spMkLst>
        </pc:spChg>
        <pc:spChg chg="mod">
          <ac:chgData name="Christopher Keane" userId="2677a39a-78fe-4da0-ac2a-39406820a4c7" providerId="ADAL" clId="{DF0983CD-1DE9-4628-BC8D-7AA0DB2B2130}" dt="2021-02-25T01:19:53.910" v="5" actId="165"/>
          <ac:spMkLst>
            <pc:docMk/>
            <pc:sldMk cId="0" sldId="256"/>
            <ac:spMk id="27" creationId="{CC5CC792-9D21-4257-B47C-60DC74EF9BF8}"/>
          </ac:spMkLst>
        </pc:spChg>
        <pc:spChg chg="mod">
          <ac:chgData name="Christopher Keane" userId="2677a39a-78fe-4da0-ac2a-39406820a4c7" providerId="ADAL" clId="{DF0983CD-1DE9-4628-BC8D-7AA0DB2B2130}" dt="2021-02-25T01:19:53.910" v="5" actId="165"/>
          <ac:spMkLst>
            <pc:docMk/>
            <pc:sldMk cId="0" sldId="256"/>
            <ac:spMk id="28" creationId="{6DF59E76-258B-4108-A775-E8FBE801F925}"/>
          </ac:spMkLst>
        </pc:spChg>
        <pc:spChg chg="mod topLvl">
          <ac:chgData name="Christopher Keane" userId="2677a39a-78fe-4da0-ac2a-39406820a4c7" providerId="ADAL" clId="{DF0983CD-1DE9-4628-BC8D-7AA0DB2B2130}" dt="2021-02-25T01:19:53.910" v="5" actId="165"/>
          <ac:spMkLst>
            <pc:docMk/>
            <pc:sldMk cId="0" sldId="256"/>
            <ac:spMk id="29" creationId="{61DB675A-0A92-4DCB-93CE-4B61329CDC9E}"/>
          </ac:spMkLst>
        </pc:spChg>
        <pc:spChg chg="mod topLvl">
          <ac:chgData name="Christopher Keane" userId="2677a39a-78fe-4da0-ac2a-39406820a4c7" providerId="ADAL" clId="{DF0983CD-1DE9-4628-BC8D-7AA0DB2B2130}" dt="2021-02-25T01:19:53.910" v="5" actId="165"/>
          <ac:spMkLst>
            <pc:docMk/>
            <pc:sldMk cId="0" sldId="256"/>
            <ac:spMk id="30" creationId="{49B4954F-3C1E-49C3-B89B-9F10B70062CC}"/>
          </ac:spMkLst>
        </pc:spChg>
        <pc:spChg chg="mod topLvl">
          <ac:chgData name="Christopher Keane" userId="2677a39a-78fe-4da0-ac2a-39406820a4c7" providerId="ADAL" clId="{DF0983CD-1DE9-4628-BC8D-7AA0DB2B2130}" dt="2021-02-25T01:19:53.910" v="5" actId="165"/>
          <ac:spMkLst>
            <pc:docMk/>
            <pc:sldMk cId="0" sldId="256"/>
            <ac:spMk id="31" creationId="{70D00785-43D2-4981-97C5-B362994F5884}"/>
          </ac:spMkLst>
        </pc:spChg>
        <pc:spChg chg="mod topLvl">
          <ac:chgData name="Christopher Keane" userId="2677a39a-78fe-4da0-ac2a-39406820a4c7" providerId="ADAL" clId="{DF0983CD-1DE9-4628-BC8D-7AA0DB2B2130}" dt="2021-02-25T01:19:53.910" v="5" actId="165"/>
          <ac:spMkLst>
            <pc:docMk/>
            <pc:sldMk cId="0" sldId="256"/>
            <ac:spMk id="32" creationId="{A6EAE841-2CFD-49BA-8224-11601BF69587}"/>
          </ac:spMkLst>
        </pc:spChg>
        <pc:spChg chg="mod topLvl">
          <ac:chgData name="Christopher Keane" userId="2677a39a-78fe-4da0-ac2a-39406820a4c7" providerId="ADAL" clId="{DF0983CD-1DE9-4628-BC8D-7AA0DB2B2130}" dt="2021-02-25T01:19:53.910" v="5" actId="165"/>
          <ac:spMkLst>
            <pc:docMk/>
            <pc:sldMk cId="0" sldId="256"/>
            <ac:spMk id="33" creationId="{D701F89C-2DBD-4A28-B965-30B6B6ECEB16}"/>
          </ac:spMkLst>
        </pc:spChg>
        <pc:spChg chg="mod topLvl">
          <ac:chgData name="Christopher Keane" userId="2677a39a-78fe-4da0-ac2a-39406820a4c7" providerId="ADAL" clId="{DF0983CD-1DE9-4628-BC8D-7AA0DB2B2130}" dt="2021-02-25T01:19:53.910" v="5" actId="165"/>
          <ac:spMkLst>
            <pc:docMk/>
            <pc:sldMk cId="0" sldId="256"/>
            <ac:spMk id="34" creationId="{4228FFDF-C80D-4233-BA6B-432BB6740332}"/>
          </ac:spMkLst>
        </pc:spChg>
        <pc:spChg chg="mod topLvl">
          <ac:chgData name="Christopher Keane" userId="2677a39a-78fe-4da0-ac2a-39406820a4c7" providerId="ADAL" clId="{DF0983CD-1DE9-4628-BC8D-7AA0DB2B2130}" dt="2021-02-25T01:19:53.910" v="5" actId="165"/>
          <ac:spMkLst>
            <pc:docMk/>
            <pc:sldMk cId="0" sldId="256"/>
            <ac:spMk id="35" creationId="{F859A4A9-E25D-455E-9DE2-CBFE104813F8}"/>
          </ac:spMkLst>
        </pc:spChg>
        <pc:spChg chg="mod topLvl">
          <ac:chgData name="Christopher Keane" userId="2677a39a-78fe-4da0-ac2a-39406820a4c7" providerId="ADAL" clId="{DF0983CD-1DE9-4628-BC8D-7AA0DB2B2130}" dt="2021-02-25T01:19:53.910" v="5" actId="165"/>
          <ac:spMkLst>
            <pc:docMk/>
            <pc:sldMk cId="0" sldId="256"/>
            <ac:spMk id="36" creationId="{F622BB72-1340-48D1-889B-5DF2C46CFE66}"/>
          </ac:spMkLst>
        </pc:spChg>
        <pc:spChg chg="mod">
          <ac:chgData name="Christopher Keane" userId="2677a39a-78fe-4da0-ac2a-39406820a4c7" providerId="ADAL" clId="{DF0983CD-1DE9-4628-BC8D-7AA0DB2B2130}" dt="2021-02-25T01:19:53.910" v="5" actId="165"/>
          <ac:spMkLst>
            <pc:docMk/>
            <pc:sldMk cId="0" sldId="256"/>
            <ac:spMk id="38" creationId="{8F05E23D-563A-46B0-ABC1-7CF76AB3C9F2}"/>
          </ac:spMkLst>
        </pc:spChg>
        <pc:spChg chg="mod">
          <ac:chgData name="Christopher Keane" userId="2677a39a-78fe-4da0-ac2a-39406820a4c7" providerId="ADAL" clId="{DF0983CD-1DE9-4628-BC8D-7AA0DB2B2130}" dt="2021-02-25T01:19:53.910" v="5" actId="165"/>
          <ac:spMkLst>
            <pc:docMk/>
            <pc:sldMk cId="0" sldId="256"/>
            <ac:spMk id="39" creationId="{C1E4F16D-FC39-42BE-8405-7E30038CFA94}"/>
          </ac:spMkLst>
        </pc:spChg>
        <pc:spChg chg="mod">
          <ac:chgData name="Christopher Keane" userId="2677a39a-78fe-4da0-ac2a-39406820a4c7" providerId="ADAL" clId="{DF0983CD-1DE9-4628-BC8D-7AA0DB2B2130}" dt="2021-02-25T01:19:53.910" v="5" actId="165"/>
          <ac:spMkLst>
            <pc:docMk/>
            <pc:sldMk cId="0" sldId="256"/>
            <ac:spMk id="40" creationId="{6C484DC5-E852-41CD-9971-EE2DE9A047ED}"/>
          </ac:spMkLst>
        </pc:spChg>
        <pc:spChg chg="mod">
          <ac:chgData name="Christopher Keane" userId="2677a39a-78fe-4da0-ac2a-39406820a4c7" providerId="ADAL" clId="{DF0983CD-1DE9-4628-BC8D-7AA0DB2B2130}" dt="2021-02-25T01:19:53.910" v="5" actId="165"/>
          <ac:spMkLst>
            <pc:docMk/>
            <pc:sldMk cId="0" sldId="256"/>
            <ac:spMk id="41" creationId="{4D08DA84-6575-4661-B055-9F13BA3813ED}"/>
          </ac:spMkLst>
        </pc:spChg>
        <pc:spChg chg="mod">
          <ac:chgData name="Christopher Keane" userId="2677a39a-78fe-4da0-ac2a-39406820a4c7" providerId="ADAL" clId="{DF0983CD-1DE9-4628-BC8D-7AA0DB2B2130}" dt="2021-02-25T01:19:53.910" v="5" actId="165"/>
          <ac:spMkLst>
            <pc:docMk/>
            <pc:sldMk cId="0" sldId="256"/>
            <ac:spMk id="43" creationId="{976A58B6-4FDB-440F-B975-63E050AAD63E}"/>
          </ac:spMkLst>
        </pc:spChg>
        <pc:spChg chg="mod">
          <ac:chgData name="Christopher Keane" userId="2677a39a-78fe-4da0-ac2a-39406820a4c7" providerId="ADAL" clId="{DF0983CD-1DE9-4628-BC8D-7AA0DB2B2130}" dt="2021-02-25T01:19:53.910" v="5" actId="165"/>
          <ac:spMkLst>
            <pc:docMk/>
            <pc:sldMk cId="0" sldId="256"/>
            <ac:spMk id="44" creationId="{5294D50F-0915-488E-B31E-4F4A2031291A}"/>
          </ac:spMkLst>
        </pc:spChg>
        <pc:spChg chg="mod">
          <ac:chgData name="Christopher Keane" userId="2677a39a-78fe-4da0-ac2a-39406820a4c7" providerId="ADAL" clId="{DF0983CD-1DE9-4628-BC8D-7AA0DB2B2130}" dt="2021-02-25T01:19:53.910" v="5" actId="165"/>
          <ac:spMkLst>
            <pc:docMk/>
            <pc:sldMk cId="0" sldId="256"/>
            <ac:spMk id="45" creationId="{AC147187-EAE6-4A5E-B475-B328F47F3A1B}"/>
          </ac:spMkLst>
        </pc:spChg>
        <pc:spChg chg="mod">
          <ac:chgData name="Christopher Keane" userId="2677a39a-78fe-4da0-ac2a-39406820a4c7" providerId="ADAL" clId="{DF0983CD-1DE9-4628-BC8D-7AA0DB2B2130}" dt="2021-02-25T01:19:53.910" v="5" actId="165"/>
          <ac:spMkLst>
            <pc:docMk/>
            <pc:sldMk cId="0" sldId="256"/>
            <ac:spMk id="46" creationId="{9864DE74-72D1-4849-A48D-35C2FEADF704}"/>
          </ac:spMkLst>
        </pc:spChg>
        <pc:grpChg chg="del mod">
          <ac:chgData name="Christopher Keane" userId="2677a39a-78fe-4da0-ac2a-39406820a4c7" providerId="ADAL" clId="{DF0983CD-1DE9-4628-BC8D-7AA0DB2B2130}" dt="2021-02-25T01:19:53.910" v="5" actId="165"/>
          <ac:grpSpMkLst>
            <pc:docMk/>
            <pc:sldMk cId="0" sldId="256"/>
            <ac:grpSpMk id="5" creationId="{B5AED13B-4973-4CCE-9B3F-F64243D0B2C2}"/>
          </ac:grpSpMkLst>
        </pc:grpChg>
        <pc:grpChg chg="mod topLvl">
          <ac:chgData name="Christopher Keane" userId="2677a39a-78fe-4da0-ac2a-39406820a4c7" providerId="ADAL" clId="{DF0983CD-1DE9-4628-BC8D-7AA0DB2B2130}" dt="2021-02-25T01:19:53.910" v="5" actId="165"/>
          <ac:grpSpMkLst>
            <pc:docMk/>
            <pc:sldMk cId="0" sldId="256"/>
            <ac:grpSpMk id="7" creationId="{B5AED13B-4973-4CCE-9B3F-F64243D0B2C2}"/>
          </ac:grpSpMkLst>
        </pc:grpChg>
        <pc:grpChg chg="mod">
          <ac:chgData name="Christopher Keane" userId="2677a39a-78fe-4da0-ac2a-39406820a4c7" providerId="ADAL" clId="{DF0983CD-1DE9-4628-BC8D-7AA0DB2B2130}" dt="2021-02-25T01:19:53.910" v="5" actId="165"/>
          <ac:grpSpMkLst>
            <pc:docMk/>
            <pc:sldMk cId="0" sldId="256"/>
            <ac:grpSpMk id="8" creationId="{B5AED13B-4973-4CCE-9B3F-F64243D0B2C2}"/>
          </ac:grpSpMkLst>
        </pc:grpChg>
        <pc:grpChg chg="mod">
          <ac:chgData name="Christopher Keane" userId="2677a39a-78fe-4da0-ac2a-39406820a4c7" providerId="ADAL" clId="{DF0983CD-1DE9-4628-BC8D-7AA0DB2B2130}" dt="2021-02-25T01:19:53.910" v="5" actId="165"/>
          <ac:grpSpMkLst>
            <pc:docMk/>
            <pc:sldMk cId="0" sldId="256"/>
            <ac:grpSpMk id="11" creationId="{B5AED13B-4973-4CCE-9B3F-F64243D0B2C2}"/>
          </ac:grpSpMkLst>
        </pc:grpChg>
        <pc:grpChg chg="mod">
          <ac:chgData name="Christopher Keane" userId="2677a39a-78fe-4da0-ac2a-39406820a4c7" providerId="ADAL" clId="{DF0983CD-1DE9-4628-BC8D-7AA0DB2B2130}" dt="2021-02-25T01:19:53.910" v="5" actId="165"/>
          <ac:grpSpMkLst>
            <pc:docMk/>
            <pc:sldMk cId="0" sldId="256"/>
            <ac:grpSpMk id="14" creationId="{B5AED13B-4973-4CCE-9B3F-F64243D0B2C2}"/>
          </ac:grpSpMkLst>
        </pc:grpChg>
        <pc:grpChg chg="mod">
          <ac:chgData name="Christopher Keane" userId="2677a39a-78fe-4da0-ac2a-39406820a4c7" providerId="ADAL" clId="{DF0983CD-1DE9-4628-BC8D-7AA0DB2B2130}" dt="2021-02-25T01:19:53.910" v="5" actId="165"/>
          <ac:grpSpMkLst>
            <pc:docMk/>
            <pc:sldMk cId="0" sldId="256"/>
            <ac:grpSpMk id="17" creationId="{B5AED13B-4973-4CCE-9B3F-F64243D0B2C2}"/>
          </ac:grpSpMkLst>
        </pc:grpChg>
        <pc:grpChg chg="mod">
          <ac:chgData name="Christopher Keane" userId="2677a39a-78fe-4da0-ac2a-39406820a4c7" providerId="ADAL" clId="{DF0983CD-1DE9-4628-BC8D-7AA0DB2B2130}" dt="2021-02-25T01:19:53.910" v="5" actId="165"/>
          <ac:grpSpMkLst>
            <pc:docMk/>
            <pc:sldMk cId="0" sldId="256"/>
            <ac:grpSpMk id="20" creationId="{B5AED13B-4973-4CCE-9B3F-F64243D0B2C2}"/>
          </ac:grpSpMkLst>
        </pc:grpChg>
        <pc:grpChg chg="mod">
          <ac:chgData name="Christopher Keane" userId="2677a39a-78fe-4da0-ac2a-39406820a4c7" providerId="ADAL" clId="{DF0983CD-1DE9-4628-BC8D-7AA0DB2B2130}" dt="2021-02-25T01:19:53.910" v="5" actId="165"/>
          <ac:grpSpMkLst>
            <pc:docMk/>
            <pc:sldMk cId="0" sldId="256"/>
            <ac:grpSpMk id="23" creationId="{B5AED13B-4973-4CCE-9B3F-F64243D0B2C2}"/>
          </ac:grpSpMkLst>
        </pc:grpChg>
        <pc:grpChg chg="mod topLvl">
          <ac:chgData name="Christopher Keane" userId="2677a39a-78fe-4da0-ac2a-39406820a4c7" providerId="ADAL" clId="{DF0983CD-1DE9-4628-BC8D-7AA0DB2B2130}" dt="2021-02-25T01:19:53.910" v="5" actId="165"/>
          <ac:grpSpMkLst>
            <pc:docMk/>
            <pc:sldMk cId="0" sldId="256"/>
            <ac:grpSpMk id="26" creationId="{B5AED13B-4973-4CCE-9B3F-F64243D0B2C2}"/>
          </ac:grpSpMkLst>
        </pc:grpChg>
        <pc:grpChg chg="mod topLvl">
          <ac:chgData name="Christopher Keane" userId="2677a39a-78fe-4da0-ac2a-39406820a4c7" providerId="ADAL" clId="{DF0983CD-1DE9-4628-BC8D-7AA0DB2B2130}" dt="2021-02-25T01:20:00.282" v="49" actId="1036"/>
          <ac:grpSpMkLst>
            <pc:docMk/>
            <pc:sldMk cId="0" sldId="256"/>
            <ac:grpSpMk id="37" creationId="{B5AED13B-4973-4CCE-9B3F-F64243D0B2C2}"/>
          </ac:grpSpMkLst>
        </pc:grpChg>
        <pc:grpChg chg="del mod topLvl">
          <ac:chgData name="Christopher Keane" userId="2677a39a-78fe-4da0-ac2a-39406820a4c7" providerId="ADAL" clId="{DF0983CD-1DE9-4628-BC8D-7AA0DB2B2130}" dt="2021-02-25T01:19:56.291" v="6" actId="478"/>
          <ac:grpSpMkLst>
            <pc:docMk/>
            <pc:sldMk cId="0" sldId="256"/>
            <ac:grpSpMk id="42" creationId="{B5AED13B-4973-4CCE-9B3F-F64243D0B2C2}"/>
          </ac:grpSpMkLst>
        </pc:grpChg>
        <pc:picChg chg="add del mod">
          <ac:chgData name="Christopher Keane" userId="2677a39a-78fe-4da0-ac2a-39406820a4c7" providerId="ADAL" clId="{DF0983CD-1DE9-4628-BC8D-7AA0DB2B2130}" dt="2021-02-25T01:19:49.534" v="4" actId="27803"/>
          <ac:picMkLst>
            <pc:docMk/>
            <pc:sldMk cId="0" sldId="256"/>
            <ac:picMk id="4" creationId="{B5AED13B-4973-4CCE-9B3F-F64243D0B2C2}"/>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5220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Notes Placeholder 2"/>
          <p:cNvSpPr>
            <a:spLocks noGrp="1"/>
          </p:cNvSpPr>
          <p:nvPr>
            <p:ph type="body" sz="quarter" idx="3"/>
          </p:nvPr>
        </p:nvSpPr>
        <p:spPr/>
        <p:txBody>
          <a:bodyPr/>
          <a:lstStyle/>
          <a:p>
            <a:r>
              <a:t>Figure A-3</a:t>
            </a:r>
          </a:p>
          <a:p>
            <a:r>
              <a:t>Survey Question: A major outcome of the summit was an agreement that developing competencies, skills, and conceptual understanding were more important than making sure specific courses were taught at an undergraduate level. Do you agreed with this approach?</a:t>
            </a:r>
          </a:p>
        </p:txBody>
      </p:sp>
      <p:sp>
        <p:nvSpPr>
          <p:cNvPr id="4" name="Slide Number Placeholder 3"/>
          <p:cNvSpPr>
            <a:spLocks noGrp="1"/>
          </p:cNvSpPr>
          <p:nvPr>
            <p:ph type="sldNum" sz="quarter" idx="5"/>
          </p:nvPr>
        </p:nvSpPr>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921443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789573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597593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852803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111824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584714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572308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695881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423948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942507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383646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2/24/2021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
        <p:nvSpPr>
          <p:cNvPr id="7" name="Rectangle 6">
            <a:extLst>
              <a:ext uri="{FF2B5EF4-FFF2-40B4-BE49-F238E27FC236}">
                <a16:creationId xmlns:a16="http://schemas.microsoft.com/office/drawing/2014/main" id="{3E109DE7-DB2B-440E-949F-EAC2A170A96D}"/>
              </a:ext>
            </a:extLst>
          </p:cNvPr>
          <p:cNvSpPr/>
          <p:nvPr/>
        </p:nvSpPr>
        <p:spPr>
          <a:xfrm>
            <a:off x="0" y="6413770"/>
            <a:ext cx="9144000" cy="444230"/>
          </a:xfrm>
          <a:prstGeom prst="rect">
            <a:avLst/>
          </a:prstGeom>
          <a:solidFill>
            <a:srgbClr val="66AA6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TextBox 7">
            <a:extLst>
              <a:ext uri="{FF2B5EF4-FFF2-40B4-BE49-F238E27FC236}">
                <a16:creationId xmlns:a16="http://schemas.microsoft.com/office/drawing/2014/main" id="{EE815F4E-4B8E-4F4C-9A8D-20A1F28E19D4}"/>
              </a:ext>
            </a:extLst>
          </p:cNvPr>
          <p:cNvSpPr txBox="1"/>
          <p:nvPr/>
        </p:nvSpPr>
        <p:spPr>
          <a:xfrm>
            <a:off x="6455968" y="6497385"/>
            <a:ext cx="2631746" cy="276999"/>
          </a:xfrm>
          <a:prstGeom prst="rect">
            <a:avLst/>
          </a:prstGeom>
          <a:noFill/>
        </p:spPr>
        <p:txBody>
          <a:bodyPr wrap="none" rtlCol="0">
            <a:spAutoFit/>
          </a:bodyPr>
          <a:lstStyle/>
          <a:p>
            <a:r>
              <a:rPr lang="en-US" sz="1200" dirty="0">
                <a:solidFill>
                  <a:schemeClr val="bg1"/>
                </a:solidFill>
              </a:rPr>
              <a:t>www.americangeosciences.org/change</a:t>
            </a:r>
          </a:p>
        </p:txBody>
      </p:sp>
      <p:sp>
        <p:nvSpPr>
          <p:cNvPr id="9" name="TextBox 8">
            <a:extLst>
              <a:ext uri="{FF2B5EF4-FFF2-40B4-BE49-F238E27FC236}">
                <a16:creationId xmlns:a16="http://schemas.microsoft.com/office/drawing/2014/main" id="{E7BCEB5D-A8D3-41CD-AD47-7D842D429C74}"/>
              </a:ext>
            </a:extLst>
          </p:cNvPr>
          <p:cNvSpPr txBox="1"/>
          <p:nvPr/>
        </p:nvSpPr>
        <p:spPr>
          <a:xfrm>
            <a:off x="0" y="6451218"/>
            <a:ext cx="3726982" cy="369332"/>
          </a:xfrm>
          <a:prstGeom prst="rect">
            <a:avLst/>
          </a:prstGeom>
          <a:noFill/>
        </p:spPr>
        <p:txBody>
          <a:bodyPr wrap="none" rtlCol="0">
            <a:spAutoFit/>
          </a:bodyPr>
          <a:lstStyle/>
          <a:p>
            <a:r>
              <a:rPr lang="en-US" dirty="0">
                <a:solidFill>
                  <a:schemeClr val="bg1"/>
                </a:solidFill>
              </a:rPr>
              <a:t>Vision and Change in the Geosciences</a:t>
            </a:r>
          </a:p>
        </p:txBody>
      </p:sp>
    </p:spTree>
    <p:extLst>
      <p:ext uri="{BB962C8B-B14F-4D97-AF65-F5344CB8AC3E}">
        <p14:creationId xmlns:p14="http://schemas.microsoft.com/office/powerpoint/2010/main" val="7109969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defRPr sz="2800" b="1">
                <a:solidFill>
                  <a:srgbClr val="000000"/>
                </a:solidFill>
                <a:latin typeface="Arial"/>
              </a:defRPr>
            </a:pPr>
            <a:r>
              <a:t>Are Competencies More Important Than Specific Courses?</a:t>
            </a:r>
          </a:p>
          <a:p>
            <a:pPr algn="l">
              <a:defRPr sz="1800" b="1">
                <a:solidFill>
                  <a:srgbClr val="787878"/>
                </a:solidFill>
                <a:latin typeface="Arial"/>
              </a:defRPr>
            </a:pPr>
            <a:endParaRPr/>
          </a:p>
        </p:txBody>
      </p:sp>
      <p:sp>
        <p:nvSpPr>
          <p:cNvPr id="6" name="Freeform: Shape 5">
            <a:extLst>
              <a:ext uri="{FF2B5EF4-FFF2-40B4-BE49-F238E27FC236}">
                <a16:creationId xmlns:a16="http://schemas.microsoft.com/office/drawing/2014/main" id="{8BD9F570-CDF4-4F80-98ED-01381CCD908C}"/>
              </a:ext>
            </a:extLst>
          </p:cNvPr>
          <p:cNvSpPr/>
          <p:nvPr/>
        </p:nvSpPr>
        <p:spPr>
          <a:xfrm>
            <a:off x="1740334" y="2568822"/>
            <a:ext cx="6240538" cy="1722461"/>
          </a:xfrm>
          <a:custGeom>
            <a:avLst/>
            <a:gdLst>
              <a:gd name="connsiteX0" fmla="*/ 0 w 6240538"/>
              <a:gd name="connsiteY0" fmla="*/ 1722462 h 1722461"/>
              <a:gd name="connsiteX1" fmla="*/ 6240539 w 6240538"/>
              <a:gd name="connsiteY1" fmla="*/ 1722462 h 1722461"/>
              <a:gd name="connsiteX2" fmla="*/ 6240539 w 6240538"/>
              <a:gd name="connsiteY2" fmla="*/ 0 h 1722461"/>
              <a:gd name="connsiteX3" fmla="*/ 0 w 6240538"/>
              <a:gd name="connsiteY3" fmla="*/ 0 h 1722461"/>
            </a:gdLst>
            <a:ahLst/>
            <a:cxnLst>
              <a:cxn ang="0">
                <a:pos x="connsiteX0" y="connsiteY0"/>
              </a:cxn>
              <a:cxn ang="0">
                <a:pos x="connsiteX1" y="connsiteY1"/>
              </a:cxn>
              <a:cxn ang="0">
                <a:pos x="connsiteX2" y="connsiteY2"/>
              </a:cxn>
              <a:cxn ang="0">
                <a:pos x="connsiteX3" y="connsiteY3"/>
              </a:cxn>
            </a:cxnLst>
            <a:rect l="l" t="t" r="r" b="b"/>
            <a:pathLst>
              <a:path w="6240538" h="1722461">
                <a:moveTo>
                  <a:pt x="0" y="1722462"/>
                </a:moveTo>
                <a:lnTo>
                  <a:pt x="6240539" y="1722462"/>
                </a:lnTo>
                <a:lnTo>
                  <a:pt x="6240539" y="0"/>
                </a:lnTo>
                <a:lnTo>
                  <a:pt x="0" y="0"/>
                </a:lnTo>
                <a:close/>
              </a:path>
            </a:pathLst>
          </a:custGeom>
          <a:solidFill>
            <a:srgbClr val="EAEAF2"/>
          </a:solidFill>
          <a:ln w="15794" cap="flat">
            <a:noFill/>
            <a:prstDash val="solid"/>
            <a:round/>
          </a:ln>
        </p:spPr>
        <p:txBody>
          <a:bodyPr rtlCol="0" anchor="ctr"/>
          <a:lstStyle/>
          <a:p>
            <a:endParaRPr lang="en-US"/>
          </a:p>
        </p:txBody>
      </p:sp>
      <p:grpSp>
        <p:nvGrpSpPr>
          <p:cNvPr id="7" name="Graphic 3">
            <a:extLst>
              <a:ext uri="{FF2B5EF4-FFF2-40B4-BE49-F238E27FC236}">
                <a16:creationId xmlns:a16="http://schemas.microsoft.com/office/drawing/2014/main" id="{B5AED13B-4973-4CCE-9B3F-F64243D0B2C2}"/>
              </a:ext>
            </a:extLst>
          </p:cNvPr>
          <p:cNvGrpSpPr/>
          <p:nvPr/>
        </p:nvGrpSpPr>
        <p:grpSpPr>
          <a:xfrm>
            <a:off x="1653396" y="2568822"/>
            <a:ext cx="6493447" cy="1903966"/>
            <a:chOff x="1653396" y="2568822"/>
            <a:chExt cx="6493447" cy="1903966"/>
          </a:xfrm>
        </p:grpSpPr>
        <p:grpSp>
          <p:nvGrpSpPr>
            <p:cNvPr id="8" name="Graphic 3">
              <a:extLst>
                <a:ext uri="{FF2B5EF4-FFF2-40B4-BE49-F238E27FC236}">
                  <a16:creationId xmlns:a16="http://schemas.microsoft.com/office/drawing/2014/main" id="{B5AED13B-4973-4CCE-9B3F-F64243D0B2C2}"/>
                </a:ext>
              </a:extLst>
            </p:cNvPr>
            <p:cNvGrpSpPr/>
            <p:nvPr/>
          </p:nvGrpSpPr>
          <p:grpSpPr>
            <a:xfrm>
              <a:off x="1653396" y="2568822"/>
              <a:ext cx="173875" cy="1903966"/>
              <a:chOff x="1653396" y="2568822"/>
              <a:chExt cx="173875" cy="1903966"/>
            </a:xfrm>
          </p:grpSpPr>
          <p:sp>
            <p:nvSpPr>
              <p:cNvPr id="9" name="Freeform: Shape 8">
                <a:extLst>
                  <a:ext uri="{FF2B5EF4-FFF2-40B4-BE49-F238E27FC236}">
                    <a16:creationId xmlns:a16="http://schemas.microsoft.com/office/drawing/2014/main" id="{09B5703F-5DED-455C-B3DB-C157D768FC98}"/>
                  </a:ext>
                </a:extLst>
              </p:cNvPr>
              <p:cNvSpPr/>
              <p:nvPr/>
            </p:nvSpPr>
            <p:spPr>
              <a:xfrm>
                <a:off x="1740334" y="2568822"/>
                <a:ext cx="15806" cy="1722461"/>
              </a:xfrm>
              <a:custGeom>
                <a:avLst/>
                <a:gdLst>
                  <a:gd name="connsiteX0" fmla="*/ 0 w 15806"/>
                  <a:gd name="connsiteY0" fmla="*/ 1722462 h 1722461"/>
                  <a:gd name="connsiteX1" fmla="*/ 0 w 15806"/>
                  <a:gd name="connsiteY1" fmla="*/ 0 h 1722461"/>
                </a:gdLst>
                <a:ahLst/>
                <a:cxnLst>
                  <a:cxn ang="0">
                    <a:pos x="connsiteX0" y="connsiteY0"/>
                  </a:cxn>
                  <a:cxn ang="0">
                    <a:pos x="connsiteX1" y="connsiteY1"/>
                  </a:cxn>
                </a:cxnLst>
                <a:rect l="l" t="t" r="r" b="b"/>
                <a:pathLst>
                  <a:path w="15806" h="1722461">
                    <a:moveTo>
                      <a:pt x="0" y="1722462"/>
                    </a:moveTo>
                    <a:lnTo>
                      <a:pt x="0" y="0"/>
                    </a:lnTo>
                  </a:path>
                </a:pathLst>
              </a:custGeom>
              <a:noFill/>
              <a:ln w="12635" cap="rnd">
                <a:solidFill>
                  <a:srgbClr val="FFFFFF"/>
                </a:solidFill>
                <a:prstDash val="solid"/>
                <a:round/>
              </a:ln>
            </p:spPr>
            <p:txBody>
              <a:bodyPr rtlCol="0" anchor="ctr"/>
              <a:lstStyle/>
              <a:p>
                <a:endParaRPr lang="en-US"/>
              </a:p>
            </p:txBody>
          </p:sp>
          <p:sp>
            <p:nvSpPr>
              <p:cNvPr id="10" name="TextBox 9">
                <a:extLst>
                  <a:ext uri="{FF2B5EF4-FFF2-40B4-BE49-F238E27FC236}">
                    <a16:creationId xmlns:a16="http://schemas.microsoft.com/office/drawing/2014/main" id="{75AB2AC6-D0C3-4F60-BFB4-7809259A4B33}"/>
                  </a:ext>
                </a:extLst>
              </p:cNvPr>
              <p:cNvSpPr txBox="1"/>
              <p:nvPr/>
            </p:nvSpPr>
            <p:spPr>
              <a:xfrm>
                <a:off x="1561956" y="4269238"/>
                <a:ext cx="356755" cy="249270"/>
              </a:xfrm>
              <a:prstGeom prst="rect">
                <a:avLst/>
              </a:prstGeom>
              <a:noFill/>
            </p:spPr>
            <p:txBody>
              <a:bodyPr wrap="none" rtlCol="0">
                <a:spAutoFit/>
              </a:bodyPr>
              <a:lstStyle/>
              <a:p>
                <a:pPr algn="l"/>
                <a:r>
                  <a:rPr lang="en-US" sz="995" spc="0" baseline="0">
                    <a:solidFill>
                      <a:srgbClr val="262626"/>
                    </a:solidFill>
                    <a:latin typeface="Roboto"/>
                    <a:ea typeface="Roboto"/>
                    <a:sym typeface="Roboto"/>
                    <a:rtl val="0"/>
                  </a:rPr>
                  <a:t>0%</a:t>
                </a:r>
              </a:p>
            </p:txBody>
          </p:sp>
        </p:grpSp>
        <p:grpSp>
          <p:nvGrpSpPr>
            <p:cNvPr id="11" name="Graphic 3">
              <a:extLst>
                <a:ext uri="{FF2B5EF4-FFF2-40B4-BE49-F238E27FC236}">
                  <a16:creationId xmlns:a16="http://schemas.microsoft.com/office/drawing/2014/main" id="{B5AED13B-4973-4CCE-9B3F-F64243D0B2C2}"/>
                </a:ext>
              </a:extLst>
            </p:cNvPr>
            <p:cNvGrpSpPr/>
            <p:nvPr/>
          </p:nvGrpSpPr>
          <p:grpSpPr>
            <a:xfrm>
              <a:off x="2861987" y="2568822"/>
              <a:ext cx="252909" cy="1903966"/>
              <a:chOff x="2861987" y="2568822"/>
              <a:chExt cx="252909" cy="1903966"/>
            </a:xfrm>
          </p:grpSpPr>
          <p:sp>
            <p:nvSpPr>
              <p:cNvPr id="12" name="Freeform: Shape 11">
                <a:extLst>
                  <a:ext uri="{FF2B5EF4-FFF2-40B4-BE49-F238E27FC236}">
                    <a16:creationId xmlns:a16="http://schemas.microsoft.com/office/drawing/2014/main" id="{B5C944AB-7627-48B4-8D6E-A02B838A7C57}"/>
                  </a:ext>
                </a:extLst>
              </p:cNvPr>
              <p:cNvSpPr/>
              <p:nvPr/>
            </p:nvSpPr>
            <p:spPr>
              <a:xfrm>
                <a:off x="2988441" y="2568822"/>
                <a:ext cx="15806" cy="1722461"/>
              </a:xfrm>
              <a:custGeom>
                <a:avLst/>
                <a:gdLst>
                  <a:gd name="connsiteX0" fmla="*/ 0 w 15806"/>
                  <a:gd name="connsiteY0" fmla="*/ 1722462 h 1722461"/>
                  <a:gd name="connsiteX1" fmla="*/ 0 w 15806"/>
                  <a:gd name="connsiteY1" fmla="*/ 0 h 1722461"/>
                </a:gdLst>
                <a:ahLst/>
                <a:cxnLst>
                  <a:cxn ang="0">
                    <a:pos x="connsiteX0" y="connsiteY0"/>
                  </a:cxn>
                  <a:cxn ang="0">
                    <a:pos x="connsiteX1" y="connsiteY1"/>
                  </a:cxn>
                </a:cxnLst>
                <a:rect l="l" t="t" r="r" b="b"/>
                <a:pathLst>
                  <a:path w="15806" h="1722461">
                    <a:moveTo>
                      <a:pt x="0" y="1722462"/>
                    </a:moveTo>
                    <a:lnTo>
                      <a:pt x="0" y="0"/>
                    </a:lnTo>
                  </a:path>
                </a:pathLst>
              </a:custGeom>
              <a:noFill/>
              <a:ln w="12635" cap="rnd">
                <a:solidFill>
                  <a:srgbClr val="FFFFFF"/>
                </a:solidFill>
                <a:prstDash val="solid"/>
                <a:round/>
              </a:ln>
            </p:spPr>
            <p:txBody>
              <a:bodyPr rtlCol="0" anchor="ctr"/>
              <a:lstStyle/>
              <a:p>
                <a:endParaRPr lang="en-US"/>
              </a:p>
            </p:txBody>
          </p:sp>
          <p:sp>
            <p:nvSpPr>
              <p:cNvPr id="13" name="TextBox 12">
                <a:extLst>
                  <a:ext uri="{FF2B5EF4-FFF2-40B4-BE49-F238E27FC236}">
                    <a16:creationId xmlns:a16="http://schemas.microsoft.com/office/drawing/2014/main" id="{EE4ECF6F-4913-4817-84B4-40B57273A0DE}"/>
                  </a:ext>
                </a:extLst>
              </p:cNvPr>
              <p:cNvSpPr txBox="1"/>
              <p:nvPr/>
            </p:nvSpPr>
            <p:spPr>
              <a:xfrm>
                <a:off x="2770547" y="4269238"/>
                <a:ext cx="435789" cy="249270"/>
              </a:xfrm>
              <a:prstGeom prst="rect">
                <a:avLst/>
              </a:prstGeom>
              <a:noFill/>
            </p:spPr>
            <p:txBody>
              <a:bodyPr wrap="none" rtlCol="0">
                <a:spAutoFit/>
              </a:bodyPr>
              <a:lstStyle/>
              <a:p>
                <a:pPr algn="l"/>
                <a:r>
                  <a:rPr lang="en-US" sz="995" spc="0" baseline="0">
                    <a:solidFill>
                      <a:srgbClr val="262626"/>
                    </a:solidFill>
                    <a:latin typeface="Roboto"/>
                    <a:ea typeface="Roboto"/>
                    <a:sym typeface="Roboto"/>
                    <a:rtl val="0"/>
                  </a:rPr>
                  <a:t>20%</a:t>
                </a:r>
              </a:p>
            </p:txBody>
          </p:sp>
        </p:grpSp>
        <p:grpSp>
          <p:nvGrpSpPr>
            <p:cNvPr id="14" name="Graphic 3">
              <a:extLst>
                <a:ext uri="{FF2B5EF4-FFF2-40B4-BE49-F238E27FC236}">
                  <a16:creationId xmlns:a16="http://schemas.microsoft.com/office/drawing/2014/main" id="{B5AED13B-4973-4CCE-9B3F-F64243D0B2C2}"/>
                </a:ext>
              </a:extLst>
            </p:cNvPr>
            <p:cNvGrpSpPr/>
            <p:nvPr/>
          </p:nvGrpSpPr>
          <p:grpSpPr>
            <a:xfrm>
              <a:off x="4110094" y="2568822"/>
              <a:ext cx="252909" cy="1903966"/>
              <a:chOff x="4110094" y="2568822"/>
              <a:chExt cx="252909" cy="1903966"/>
            </a:xfrm>
          </p:grpSpPr>
          <p:sp>
            <p:nvSpPr>
              <p:cNvPr id="15" name="Freeform: Shape 14">
                <a:extLst>
                  <a:ext uri="{FF2B5EF4-FFF2-40B4-BE49-F238E27FC236}">
                    <a16:creationId xmlns:a16="http://schemas.microsoft.com/office/drawing/2014/main" id="{18498C38-A5AC-400F-9030-0CFEF6ECA2F3}"/>
                  </a:ext>
                </a:extLst>
              </p:cNvPr>
              <p:cNvSpPr/>
              <p:nvPr/>
            </p:nvSpPr>
            <p:spPr>
              <a:xfrm>
                <a:off x="4236549" y="2568822"/>
                <a:ext cx="15806" cy="1722461"/>
              </a:xfrm>
              <a:custGeom>
                <a:avLst/>
                <a:gdLst>
                  <a:gd name="connsiteX0" fmla="*/ 0 w 15806"/>
                  <a:gd name="connsiteY0" fmla="*/ 1722462 h 1722461"/>
                  <a:gd name="connsiteX1" fmla="*/ 0 w 15806"/>
                  <a:gd name="connsiteY1" fmla="*/ 0 h 1722461"/>
                </a:gdLst>
                <a:ahLst/>
                <a:cxnLst>
                  <a:cxn ang="0">
                    <a:pos x="connsiteX0" y="connsiteY0"/>
                  </a:cxn>
                  <a:cxn ang="0">
                    <a:pos x="connsiteX1" y="connsiteY1"/>
                  </a:cxn>
                </a:cxnLst>
                <a:rect l="l" t="t" r="r" b="b"/>
                <a:pathLst>
                  <a:path w="15806" h="1722461">
                    <a:moveTo>
                      <a:pt x="0" y="1722462"/>
                    </a:moveTo>
                    <a:lnTo>
                      <a:pt x="0" y="0"/>
                    </a:lnTo>
                  </a:path>
                </a:pathLst>
              </a:custGeom>
              <a:noFill/>
              <a:ln w="12635" cap="rnd">
                <a:solidFill>
                  <a:srgbClr val="FFFFFF"/>
                </a:solidFill>
                <a:prstDash val="solid"/>
                <a:round/>
              </a:ln>
            </p:spPr>
            <p:txBody>
              <a:bodyPr rtlCol="0" anchor="ctr"/>
              <a:lstStyle/>
              <a:p>
                <a:endParaRPr lang="en-US"/>
              </a:p>
            </p:txBody>
          </p:sp>
          <p:sp>
            <p:nvSpPr>
              <p:cNvPr id="16" name="TextBox 15">
                <a:extLst>
                  <a:ext uri="{FF2B5EF4-FFF2-40B4-BE49-F238E27FC236}">
                    <a16:creationId xmlns:a16="http://schemas.microsoft.com/office/drawing/2014/main" id="{9B9A8C2C-4A72-473E-BF5C-C1E3B4F71DCB}"/>
                  </a:ext>
                </a:extLst>
              </p:cNvPr>
              <p:cNvSpPr txBox="1"/>
              <p:nvPr/>
            </p:nvSpPr>
            <p:spPr>
              <a:xfrm>
                <a:off x="4018654" y="4269238"/>
                <a:ext cx="435789" cy="249270"/>
              </a:xfrm>
              <a:prstGeom prst="rect">
                <a:avLst/>
              </a:prstGeom>
              <a:noFill/>
            </p:spPr>
            <p:txBody>
              <a:bodyPr wrap="none" rtlCol="0">
                <a:spAutoFit/>
              </a:bodyPr>
              <a:lstStyle/>
              <a:p>
                <a:pPr algn="l"/>
                <a:r>
                  <a:rPr lang="en-US" sz="995" spc="0" baseline="0">
                    <a:solidFill>
                      <a:srgbClr val="262626"/>
                    </a:solidFill>
                    <a:latin typeface="Roboto"/>
                    <a:ea typeface="Roboto"/>
                    <a:sym typeface="Roboto"/>
                    <a:rtl val="0"/>
                  </a:rPr>
                  <a:t>40%</a:t>
                </a:r>
              </a:p>
            </p:txBody>
          </p:sp>
        </p:grpSp>
        <p:grpSp>
          <p:nvGrpSpPr>
            <p:cNvPr id="17" name="Graphic 3">
              <a:extLst>
                <a:ext uri="{FF2B5EF4-FFF2-40B4-BE49-F238E27FC236}">
                  <a16:creationId xmlns:a16="http://schemas.microsoft.com/office/drawing/2014/main" id="{B5AED13B-4973-4CCE-9B3F-F64243D0B2C2}"/>
                </a:ext>
              </a:extLst>
            </p:cNvPr>
            <p:cNvGrpSpPr/>
            <p:nvPr/>
          </p:nvGrpSpPr>
          <p:grpSpPr>
            <a:xfrm>
              <a:off x="5358202" y="2568822"/>
              <a:ext cx="252909" cy="1903966"/>
              <a:chOff x="5358202" y="2568822"/>
              <a:chExt cx="252909" cy="1903966"/>
            </a:xfrm>
          </p:grpSpPr>
          <p:sp>
            <p:nvSpPr>
              <p:cNvPr id="18" name="Freeform: Shape 17">
                <a:extLst>
                  <a:ext uri="{FF2B5EF4-FFF2-40B4-BE49-F238E27FC236}">
                    <a16:creationId xmlns:a16="http://schemas.microsoft.com/office/drawing/2014/main" id="{40B26C45-33CB-4B7D-BFE7-FDCF17F6488B}"/>
                  </a:ext>
                </a:extLst>
              </p:cNvPr>
              <p:cNvSpPr/>
              <p:nvPr/>
            </p:nvSpPr>
            <p:spPr>
              <a:xfrm>
                <a:off x="5484657" y="2568822"/>
                <a:ext cx="15806" cy="1722461"/>
              </a:xfrm>
              <a:custGeom>
                <a:avLst/>
                <a:gdLst>
                  <a:gd name="connsiteX0" fmla="*/ 0 w 15806"/>
                  <a:gd name="connsiteY0" fmla="*/ 1722462 h 1722461"/>
                  <a:gd name="connsiteX1" fmla="*/ 0 w 15806"/>
                  <a:gd name="connsiteY1" fmla="*/ 0 h 1722461"/>
                </a:gdLst>
                <a:ahLst/>
                <a:cxnLst>
                  <a:cxn ang="0">
                    <a:pos x="connsiteX0" y="connsiteY0"/>
                  </a:cxn>
                  <a:cxn ang="0">
                    <a:pos x="connsiteX1" y="connsiteY1"/>
                  </a:cxn>
                </a:cxnLst>
                <a:rect l="l" t="t" r="r" b="b"/>
                <a:pathLst>
                  <a:path w="15806" h="1722461">
                    <a:moveTo>
                      <a:pt x="0" y="1722462"/>
                    </a:moveTo>
                    <a:lnTo>
                      <a:pt x="0" y="0"/>
                    </a:lnTo>
                  </a:path>
                </a:pathLst>
              </a:custGeom>
              <a:noFill/>
              <a:ln w="12635" cap="rnd">
                <a:solidFill>
                  <a:srgbClr val="FFFFFF"/>
                </a:solidFill>
                <a:prstDash val="solid"/>
                <a:round/>
              </a:ln>
            </p:spPr>
            <p:txBody>
              <a:bodyPr rtlCol="0" anchor="ctr"/>
              <a:lstStyle/>
              <a:p>
                <a:endParaRPr lang="en-US"/>
              </a:p>
            </p:txBody>
          </p:sp>
          <p:sp>
            <p:nvSpPr>
              <p:cNvPr id="19" name="TextBox 18">
                <a:extLst>
                  <a:ext uri="{FF2B5EF4-FFF2-40B4-BE49-F238E27FC236}">
                    <a16:creationId xmlns:a16="http://schemas.microsoft.com/office/drawing/2014/main" id="{ADE077D8-ABCC-47B2-B064-6234AFE1902D}"/>
                  </a:ext>
                </a:extLst>
              </p:cNvPr>
              <p:cNvSpPr txBox="1"/>
              <p:nvPr/>
            </p:nvSpPr>
            <p:spPr>
              <a:xfrm>
                <a:off x="5266762" y="4269238"/>
                <a:ext cx="435789" cy="249270"/>
              </a:xfrm>
              <a:prstGeom prst="rect">
                <a:avLst/>
              </a:prstGeom>
              <a:noFill/>
            </p:spPr>
            <p:txBody>
              <a:bodyPr wrap="none" rtlCol="0">
                <a:spAutoFit/>
              </a:bodyPr>
              <a:lstStyle/>
              <a:p>
                <a:pPr algn="l"/>
                <a:r>
                  <a:rPr lang="en-US" sz="995" spc="0" baseline="0">
                    <a:solidFill>
                      <a:srgbClr val="262626"/>
                    </a:solidFill>
                    <a:latin typeface="Roboto"/>
                    <a:ea typeface="Roboto"/>
                    <a:sym typeface="Roboto"/>
                    <a:rtl val="0"/>
                  </a:rPr>
                  <a:t>60%</a:t>
                </a:r>
              </a:p>
            </p:txBody>
          </p:sp>
        </p:grpSp>
        <p:grpSp>
          <p:nvGrpSpPr>
            <p:cNvPr id="20" name="Graphic 3">
              <a:extLst>
                <a:ext uri="{FF2B5EF4-FFF2-40B4-BE49-F238E27FC236}">
                  <a16:creationId xmlns:a16="http://schemas.microsoft.com/office/drawing/2014/main" id="{B5AED13B-4973-4CCE-9B3F-F64243D0B2C2}"/>
                </a:ext>
              </a:extLst>
            </p:cNvPr>
            <p:cNvGrpSpPr/>
            <p:nvPr/>
          </p:nvGrpSpPr>
          <p:grpSpPr>
            <a:xfrm>
              <a:off x="6606310" y="2568822"/>
              <a:ext cx="252909" cy="1903966"/>
              <a:chOff x="6606310" y="2568822"/>
              <a:chExt cx="252909" cy="1903966"/>
            </a:xfrm>
          </p:grpSpPr>
          <p:sp>
            <p:nvSpPr>
              <p:cNvPr id="21" name="Freeform: Shape 20">
                <a:extLst>
                  <a:ext uri="{FF2B5EF4-FFF2-40B4-BE49-F238E27FC236}">
                    <a16:creationId xmlns:a16="http://schemas.microsoft.com/office/drawing/2014/main" id="{20E40109-7D98-4143-8AEA-FD54B9253F7B}"/>
                  </a:ext>
                </a:extLst>
              </p:cNvPr>
              <p:cNvSpPr/>
              <p:nvPr/>
            </p:nvSpPr>
            <p:spPr>
              <a:xfrm>
                <a:off x="6732764" y="2568822"/>
                <a:ext cx="15806" cy="1722461"/>
              </a:xfrm>
              <a:custGeom>
                <a:avLst/>
                <a:gdLst>
                  <a:gd name="connsiteX0" fmla="*/ 0 w 15806"/>
                  <a:gd name="connsiteY0" fmla="*/ 1722462 h 1722461"/>
                  <a:gd name="connsiteX1" fmla="*/ 0 w 15806"/>
                  <a:gd name="connsiteY1" fmla="*/ 0 h 1722461"/>
                </a:gdLst>
                <a:ahLst/>
                <a:cxnLst>
                  <a:cxn ang="0">
                    <a:pos x="connsiteX0" y="connsiteY0"/>
                  </a:cxn>
                  <a:cxn ang="0">
                    <a:pos x="connsiteX1" y="connsiteY1"/>
                  </a:cxn>
                </a:cxnLst>
                <a:rect l="l" t="t" r="r" b="b"/>
                <a:pathLst>
                  <a:path w="15806" h="1722461">
                    <a:moveTo>
                      <a:pt x="0" y="1722462"/>
                    </a:moveTo>
                    <a:lnTo>
                      <a:pt x="0" y="0"/>
                    </a:lnTo>
                  </a:path>
                </a:pathLst>
              </a:custGeom>
              <a:noFill/>
              <a:ln w="12635" cap="rnd">
                <a:solidFill>
                  <a:srgbClr val="FFFFFF"/>
                </a:solidFill>
                <a:prstDash val="solid"/>
                <a:round/>
              </a:ln>
            </p:spPr>
            <p:txBody>
              <a:bodyPr rtlCol="0" anchor="ctr"/>
              <a:lstStyle/>
              <a:p>
                <a:endParaRPr lang="en-US"/>
              </a:p>
            </p:txBody>
          </p:sp>
          <p:sp>
            <p:nvSpPr>
              <p:cNvPr id="22" name="TextBox 21">
                <a:extLst>
                  <a:ext uri="{FF2B5EF4-FFF2-40B4-BE49-F238E27FC236}">
                    <a16:creationId xmlns:a16="http://schemas.microsoft.com/office/drawing/2014/main" id="{2B02AC7E-4796-4D32-AFEC-8A121EC2946C}"/>
                  </a:ext>
                </a:extLst>
              </p:cNvPr>
              <p:cNvSpPr txBox="1"/>
              <p:nvPr/>
            </p:nvSpPr>
            <p:spPr>
              <a:xfrm>
                <a:off x="6514870" y="4269238"/>
                <a:ext cx="435789" cy="249270"/>
              </a:xfrm>
              <a:prstGeom prst="rect">
                <a:avLst/>
              </a:prstGeom>
              <a:noFill/>
            </p:spPr>
            <p:txBody>
              <a:bodyPr wrap="none" rtlCol="0">
                <a:spAutoFit/>
              </a:bodyPr>
              <a:lstStyle/>
              <a:p>
                <a:pPr algn="l"/>
                <a:r>
                  <a:rPr lang="en-US" sz="995" spc="0" baseline="0">
                    <a:solidFill>
                      <a:srgbClr val="262626"/>
                    </a:solidFill>
                    <a:latin typeface="Roboto"/>
                    <a:ea typeface="Roboto"/>
                    <a:sym typeface="Roboto"/>
                    <a:rtl val="0"/>
                  </a:rPr>
                  <a:t>80%</a:t>
                </a:r>
              </a:p>
            </p:txBody>
          </p:sp>
        </p:grpSp>
        <p:grpSp>
          <p:nvGrpSpPr>
            <p:cNvPr id="23" name="Graphic 3">
              <a:extLst>
                <a:ext uri="{FF2B5EF4-FFF2-40B4-BE49-F238E27FC236}">
                  <a16:creationId xmlns:a16="http://schemas.microsoft.com/office/drawing/2014/main" id="{B5AED13B-4973-4CCE-9B3F-F64243D0B2C2}"/>
                </a:ext>
              </a:extLst>
            </p:cNvPr>
            <p:cNvGrpSpPr/>
            <p:nvPr/>
          </p:nvGrpSpPr>
          <p:grpSpPr>
            <a:xfrm>
              <a:off x="7814900" y="2568822"/>
              <a:ext cx="331943" cy="1903966"/>
              <a:chOff x="7814900" y="2568822"/>
              <a:chExt cx="331943" cy="1903966"/>
            </a:xfrm>
          </p:grpSpPr>
          <p:sp>
            <p:nvSpPr>
              <p:cNvPr id="24" name="Freeform: Shape 23">
                <a:extLst>
                  <a:ext uri="{FF2B5EF4-FFF2-40B4-BE49-F238E27FC236}">
                    <a16:creationId xmlns:a16="http://schemas.microsoft.com/office/drawing/2014/main" id="{D8A31AC4-16F6-4BB3-8095-D7AAA9C9F169}"/>
                  </a:ext>
                </a:extLst>
              </p:cNvPr>
              <p:cNvSpPr/>
              <p:nvPr/>
            </p:nvSpPr>
            <p:spPr>
              <a:xfrm>
                <a:off x="7980872" y="2568822"/>
                <a:ext cx="15806" cy="1722461"/>
              </a:xfrm>
              <a:custGeom>
                <a:avLst/>
                <a:gdLst>
                  <a:gd name="connsiteX0" fmla="*/ 0 w 15806"/>
                  <a:gd name="connsiteY0" fmla="*/ 1722462 h 1722461"/>
                  <a:gd name="connsiteX1" fmla="*/ 0 w 15806"/>
                  <a:gd name="connsiteY1" fmla="*/ 0 h 1722461"/>
                </a:gdLst>
                <a:ahLst/>
                <a:cxnLst>
                  <a:cxn ang="0">
                    <a:pos x="connsiteX0" y="connsiteY0"/>
                  </a:cxn>
                  <a:cxn ang="0">
                    <a:pos x="connsiteX1" y="connsiteY1"/>
                  </a:cxn>
                </a:cxnLst>
                <a:rect l="l" t="t" r="r" b="b"/>
                <a:pathLst>
                  <a:path w="15806" h="1722461">
                    <a:moveTo>
                      <a:pt x="0" y="1722462"/>
                    </a:moveTo>
                    <a:lnTo>
                      <a:pt x="0" y="0"/>
                    </a:lnTo>
                  </a:path>
                </a:pathLst>
              </a:custGeom>
              <a:noFill/>
              <a:ln w="12635" cap="rnd">
                <a:solidFill>
                  <a:srgbClr val="FFFFFF"/>
                </a:solidFill>
                <a:prstDash val="solid"/>
                <a:round/>
              </a:ln>
            </p:spPr>
            <p:txBody>
              <a:bodyPr rtlCol="0" anchor="ctr"/>
              <a:lstStyle/>
              <a:p>
                <a:endParaRPr lang="en-US"/>
              </a:p>
            </p:txBody>
          </p:sp>
          <p:sp>
            <p:nvSpPr>
              <p:cNvPr id="25" name="TextBox 24">
                <a:extLst>
                  <a:ext uri="{FF2B5EF4-FFF2-40B4-BE49-F238E27FC236}">
                    <a16:creationId xmlns:a16="http://schemas.microsoft.com/office/drawing/2014/main" id="{83378F8C-C166-4978-B602-85A35E3CDD89}"/>
                  </a:ext>
                </a:extLst>
              </p:cNvPr>
              <p:cNvSpPr txBox="1"/>
              <p:nvPr/>
            </p:nvSpPr>
            <p:spPr>
              <a:xfrm>
                <a:off x="7723460" y="4269238"/>
                <a:ext cx="514823" cy="249270"/>
              </a:xfrm>
              <a:prstGeom prst="rect">
                <a:avLst/>
              </a:prstGeom>
              <a:noFill/>
            </p:spPr>
            <p:txBody>
              <a:bodyPr wrap="none" rtlCol="0">
                <a:spAutoFit/>
              </a:bodyPr>
              <a:lstStyle/>
              <a:p>
                <a:pPr algn="l"/>
                <a:r>
                  <a:rPr lang="en-US" sz="995" spc="0" baseline="0">
                    <a:solidFill>
                      <a:srgbClr val="262626"/>
                    </a:solidFill>
                    <a:latin typeface="Roboto"/>
                    <a:ea typeface="Roboto"/>
                    <a:sym typeface="Roboto"/>
                    <a:rtl val="0"/>
                  </a:rPr>
                  <a:t>100%</a:t>
                </a:r>
              </a:p>
            </p:txBody>
          </p:sp>
        </p:grpSp>
      </p:grpSp>
      <p:grpSp>
        <p:nvGrpSpPr>
          <p:cNvPr id="26" name="Graphic 3">
            <a:extLst>
              <a:ext uri="{FF2B5EF4-FFF2-40B4-BE49-F238E27FC236}">
                <a16:creationId xmlns:a16="http://schemas.microsoft.com/office/drawing/2014/main" id="{B5AED13B-4973-4CCE-9B3F-F64243D0B2C2}"/>
              </a:ext>
            </a:extLst>
          </p:cNvPr>
          <p:cNvGrpSpPr/>
          <p:nvPr/>
        </p:nvGrpSpPr>
        <p:grpSpPr>
          <a:xfrm>
            <a:off x="1068543" y="2916173"/>
            <a:ext cx="616466" cy="1027757"/>
            <a:chOff x="1068543" y="2916173"/>
            <a:chExt cx="616466" cy="1027757"/>
          </a:xfrm>
          <a:solidFill>
            <a:srgbClr val="262626"/>
          </a:solidFill>
        </p:grpSpPr>
        <p:sp>
          <p:nvSpPr>
            <p:cNvPr id="27" name="TextBox 26">
              <a:extLst>
                <a:ext uri="{FF2B5EF4-FFF2-40B4-BE49-F238E27FC236}">
                  <a16:creationId xmlns:a16="http://schemas.microsoft.com/office/drawing/2014/main" id="{CC5CC792-9D21-4257-B47C-60DC74EF9BF8}"/>
                </a:ext>
              </a:extLst>
            </p:cNvPr>
            <p:cNvSpPr txBox="1"/>
            <p:nvPr/>
          </p:nvSpPr>
          <p:spPr>
            <a:xfrm>
              <a:off x="992910" y="3740380"/>
              <a:ext cx="783539" cy="249270"/>
            </a:xfrm>
            <a:prstGeom prst="rect">
              <a:avLst/>
            </a:prstGeom>
            <a:noFill/>
          </p:spPr>
          <p:txBody>
            <a:bodyPr wrap="none" rtlCol="0">
              <a:spAutoFit/>
            </a:bodyPr>
            <a:lstStyle/>
            <a:p>
              <a:pPr algn="l"/>
              <a:r>
                <a:rPr lang="en-US" sz="995" spc="0" baseline="0">
                  <a:solidFill>
                    <a:srgbClr val="262626"/>
                  </a:solidFill>
                  <a:latin typeface="Roboto"/>
                  <a:ea typeface="Roboto"/>
                  <a:sym typeface="Roboto"/>
                  <a:rtl val="0"/>
                </a:rPr>
                <a:t>Employers</a:t>
              </a:r>
            </a:p>
          </p:txBody>
        </p:sp>
        <p:sp>
          <p:nvSpPr>
            <p:cNvPr id="28" name="TextBox 27">
              <a:extLst>
                <a:ext uri="{FF2B5EF4-FFF2-40B4-BE49-F238E27FC236}">
                  <a16:creationId xmlns:a16="http://schemas.microsoft.com/office/drawing/2014/main" id="{6DF59E76-258B-4108-A775-E8FBE801F925}"/>
                </a:ext>
              </a:extLst>
            </p:cNvPr>
            <p:cNvSpPr txBox="1"/>
            <p:nvPr/>
          </p:nvSpPr>
          <p:spPr>
            <a:xfrm>
              <a:off x="977103" y="2870453"/>
              <a:ext cx="799346" cy="249270"/>
            </a:xfrm>
            <a:prstGeom prst="rect">
              <a:avLst/>
            </a:prstGeom>
            <a:noFill/>
          </p:spPr>
          <p:txBody>
            <a:bodyPr wrap="none" rtlCol="0">
              <a:spAutoFit/>
            </a:bodyPr>
            <a:lstStyle/>
            <a:p>
              <a:pPr algn="l"/>
              <a:r>
                <a:rPr lang="en-US" sz="995" spc="0" baseline="0">
                  <a:solidFill>
                    <a:srgbClr val="262626"/>
                  </a:solidFill>
                  <a:latin typeface="Roboto"/>
                  <a:ea typeface="Roboto"/>
                  <a:sym typeface="Roboto"/>
                  <a:rtl val="0"/>
                </a:rPr>
                <a:t>Academics</a:t>
              </a:r>
            </a:p>
          </p:txBody>
        </p:sp>
      </p:grpSp>
      <p:sp>
        <p:nvSpPr>
          <p:cNvPr id="29" name="Freeform: Shape 28">
            <a:extLst>
              <a:ext uri="{FF2B5EF4-FFF2-40B4-BE49-F238E27FC236}">
                <a16:creationId xmlns:a16="http://schemas.microsoft.com/office/drawing/2014/main" id="{61DB675A-0A92-4DCB-93CE-4B61329CDC9E}"/>
              </a:ext>
            </a:extLst>
          </p:cNvPr>
          <p:cNvSpPr/>
          <p:nvPr/>
        </p:nvSpPr>
        <p:spPr>
          <a:xfrm>
            <a:off x="1740334" y="3517046"/>
            <a:ext cx="4810414" cy="695938"/>
          </a:xfrm>
          <a:custGeom>
            <a:avLst/>
            <a:gdLst>
              <a:gd name="connsiteX0" fmla="*/ 0 w 4810414"/>
              <a:gd name="connsiteY0" fmla="*/ 695938 h 695938"/>
              <a:gd name="connsiteX1" fmla="*/ 4810415 w 4810414"/>
              <a:gd name="connsiteY1" fmla="*/ 695938 h 695938"/>
              <a:gd name="connsiteX2" fmla="*/ 4810415 w 4810414"/>
              <a:gd name="connsiteY2" fmla="*/ 0 h 695938"/>
              <a:gd name="connsiteX3" fmla="*/ 0 w 4810414"/>
              <a:gd name="connsiteY3" fmla="*/ 0 h 695938"/>
            </a:gdLst>
            <a:ahLst/>
            <a:cxnLst>
              <a:cxn ang="0">
                <a:pos x="connsiteX0" y="connsiteY0"/>
              </a:cxn>
              <a:cxn ang="0">
                <a:pos x="connsiteX1" y="connsiteY1"/>
              </a:cxn>
              <a:cxn ang="0">
                <a:pos x="connsiteX2" y="connsiteY2"/>
              </a:cxn>
              <a:cxn ang="0">
                <a:pos x="connsiteX3" y="connsiteY3"/>
              </a:cxn>
            </a:cxnLst>
            <a:rect l="l" t="t" r="r" b="b"/>
            <a:pathLst>
              <a:path w="4810414" h="695938">
                <a:moveTo>
                  <a:pt x="0" y="695938"/>
                </a:moveTo>
                <a:lnTo>
                  <a:pt x="4810415" y="695938"/>
                </a:lnTo>
                <a:lnTo>
                  <a:pt x="4810415" y="0"/>
                </a:lnTo>
                <a:lnTo>
                  <a:pt x="0" y="0"/>
                </a:lnTo>
                <a:close/>
              </a:path>
            </a:pathLst>
          </a:custGeom>
          <a:solidFill>
            <a:srgbClr val="006837"/>
          </a:solidFill>
          <a:ln w="15794" cap="flat">
            <a:noFill/>
            <a:prstDash val="solid"/>
            <a:round/>
          </a:ln>
        </p:spPr>
        <p:txBody>
          <a:bodyPr rtlCol="0" anchor="ctr"/>
          <a:lstStyle/>
          <a:p>
            <a:endParaRPr lang="en-US"/>
          </a:p>
        </p:txBody>
      </p:sp>
      <p:sp>
        <p:nvSpPr>
          <p:cNvPr id="30" name="Freeform: Shape 29">
            <a:extLst>
              <a:ext uri="{FF2B5EF4-FFF2-40B4-BE49-F238E27FC236}">
                <a16:creationId xmlns:a16="http://schemas.microsoft.com/office/drawing/2014/main" id="{49B4954F-3C1E-49C3-B89B-9F10B70062CC}"/>
              </a:ext>
            </a:extLst>
          </p:cNvPr>
          <p:cNvSpPr/>
          <p:nvPr/>
        </p:nvSpPr>
        <p:spPr>
          <a:xfrm>
            <a:off x="6550749" y="3517046"/>
            <a:ext cx="1430123" cy="695938"/>
          </a:xfrm>
          <a:custGeom>
            <a:avLst/>
            <a:gdLst>
              <a:gd name="connsiteX0" fmla="*/ 0 w 1430123"/>
              <a:gd name="connsiteY0" fmla="*/ 695938 h 695938"/>
              <a:gd name="connsiteX1" fmla="*/ 1430124 w 1430123"/>
              <a:gd name="connsiteY1" fmla="*/ 695938 h 695938"/>
              <a:gd name="connsiteX2" fmla="*/ 1430124 w 1430123"/>
              <a:gd name="connsiteY2" fmla="*/ 0 h 695938"/>
              <a:gd name="connsiteX3" fmla="*/ 0 w 1430123"/>
              <a:gd name="connsiteY3" fmla="*/ 0 h 695938"/>
            </a:gdLst>
            <a:ahLst/>
            <a:cxnLst>
              <a:cxn ang="0">
                <a:pos x="connsiteX0" y="connsiteY0"/>
              </a:cxn>
              <a:cxn ang="0">
                <a:pos x="connsiteX1" y="connsiteY1"/>
              </a:cxn>
              <a:cxn ang="0">
                <a:pos x="connsiteX2" y="connsiteY2"/>
              </a:cxn>
              <a:cxn ang="0">
                <a:pos x="connsiteX3" y="connsiteY3"/>
              </a:cxn>
            </a:cxnLst>
            <a:rect l="l" t="t" r="r" b="b"/>
            <a:pathLst>
              <a:path w="1430123" h="695938">
                <a:moveTo>
                  <a:pt x="0" y="695938"/>
                </a:moveTo>
                <a:lnTo>
                  <a:pt x="1430124" y="695938"/>
                </a:lnTo>
                <a:lnTo>
                  <a:pt x="1430124" y="0"/>
                </a:lnTo>
                <a:lnTo>
                  <a:pt x="0" y="0"/>
                </a:lnTo>
                <a:close/>
              </a:path>
            </a:pathLst>
          </a:custGeom>
          <a:solidFill>
            <a:srgbClr val="FFFEBE"/>
          </a:solidFill>
          <a:ln w="15794" cap="flat">
            <a:noFill/>
            <a:prstDash val="solid"/>
            <a:round/>
          </a:ln>
        </p:spPr>
        <p:txBody>
          <a:bodyPr rtlCol="0" anchor="ctr"/>
          <a:lstStyle/>
          <a:p>
            <a:endParaRPr lang="en-US"/>
          </a:p>
        </p:txBody>
      </p:sp>
      <p:sp>
        <p:nvSpPr>
          <p:cNvPr id="31" name="Freeform: Shape 30">
            <a:extLst>
              <a:ext uri="{FF2B5EF4-FFF2-40B4-BE49-F238E27FC236}">
                <a16:creationId xmlns:a16="http://schemas.microsoft.com/office/drawing/2014/main" id="{70D00785-43D2-4981-97C5-B362994F5884}"/>
              </a:ext>
            </a:extLst>
          </p:cNvPr>
          <p:cNvSpPr/>
          <p:nvPr/>
        </p:nvSpPr>
        <p:spPr>
          <a:xfrm>
            <a:off x="1740334" y="2647116"/>
            <a:ext cx="5047502" cy="695943"/>
          </a:xfrm>
          <a:custGeom>
            <a:avLst/>
            <a:gdLst>
              <a:gd name="connsiteX0" fmla="*/ 0 w 5047502"/>
              <a:gd name="connsiteY0" fmla="*/ 695943 h 695943"/>
              <a:gd name="connsiteX1" fmla="*/ 5047502 w 5047502"/>
              <a:gd name="connsiteY1" fmla="*/ 695943 h 695943"/>
              <a:gd name="connsiteX2" fmla="*/ 5047502 w 5047502"/>
              <a:gd name="connsiteY2" fmla="*/ 0 h 695943"/>
              <a:gd name="connsiteX3" fmla="*/ 0 w 5047502"/>
              <a:gd name="connsiteY3" fmla="*/ 0 h 695943"/>
            </a:gdLst>
            <a:ahLst/>
            <a:cxnLst>
              <a:cxn ang="0">
                <a:pos x="connsiteX0" y="connsiteY0"/>
              </a:cxn>
              <a:cxn ang="0">
                <a:pos x="connsiteX1" y="connsiteY1"/>
              </a:cxn>
              <a:cxn ang="0">
                <a:pos x="connsiteX2" y="connsiteY2"/>
              </a:cxn>
              <a:cxn ang="0">
                <a:pos x="connsiteX3" y="connsiteY3"/>
              </a:cxn>
            </a:cxnLst>
            <a:rect l="l" t="t" r="r" b="b"/>
            <a:pathLst>
              <a:path w="5047502" h="695943">
                <a:moveTo>
                  <a:pt x="0" y="695943"/>
                </a:moveTo>
                <a:lnTo>
                  <a:pt x="5047502" y="695943"/>
                </a:lnTo>
                <a:lnTo>
                  <a:pt x="5047502" y="0"/>
                </a:lnTo>
                <a:lnTo>
                  <a:pt x="0" y="0"/>
                </a:lnTo>
                <a:close/>
              </a:path>
            </a:pathLst>
          </a:custGeom>
          <a:solidFill>
            <a:srgbClr val="006837"/>
          </a:solidFill>
          <a:ln w="15794" cap="flat">
            <a:noFill/>
            <a:prstDash val="solid"/>
            <a:round/>
          </a:ln>
        </p:spPr>
        <p:txBody>
          <a:bodyPr rtlCol="0" anchor="ctr"/>
          <a:lstStyle/>
          <a:p>
            <a:endParaRPr lang="en-US"/>
          </a:p>
        </p:txBody>
      </p:sp>
      <p:sp>
        <p:nvSpPr>
          <p:cNvPr id="32" name="Freeform: Shape 31">
            <a:extLst>
              <a:ext uri="{FF2B5EF4-FFF2-40B4-BE49-F238E27FC236}">
                <a16:creationId xmlns:a16="http://schemas.microsoft.com/office/drawing/2014/main" id="{A6EAE841-2CFD-49BA-8224-11601BF69587}"/>
              </a:ext>
            </a:extLst>
          </p:cNvPr>
          <p:cNvSpPr/>
          <p:nvPr/>
        </p:nvSpPr>
        <p:spPr>
          <a:xfrm>
            <a:off x="6787836" y="2647116"/>
            <a:ext cx="1193036" cy="695943"/>
          </a:xfrm>
          <a:custGeom>
            <a:avLst/>
            <a:gdLst>
              <a:gd name="connsiteX0" fmla="*/ 0 w 1193036"/>
              <a:gd name="connsiteY0" fmla="*/ 695943 h 695943"/>
              <a:gd name="connsiteX1" fmla="*/ 1193037 w 1193036"/>
              <a:gd name="connsiteY1" fmla="*/ 695943 h 695943"/>
              <a:gd name="connsiteX2" fmla="*/ 1193037 w 1193036"/>
              <a:gd name="connsiteY2" fmla="*/ 0 h 695943"/>
              <a:gd name="connsiteX3" fmla="*/ 0 w 1193036"/>
              <a:gd name="connsiteY3" fmla="*/ 0 h 695943"/>
            </a:gdLst>
            <a:ahLst/>
            <a:cxnLst>
              <a:cxn ang="0">
                <a:pos x="connsiteX0" y="connsiteY0"/>
              </a:cxn>
              <a:cxn ang="0">
                <a:pos x="connsiteX1" y="connsiteY1"/>
              </a:cxn>
              <a:cxn ang="0">
                <a:pos x="connsiteX2" y="connsiteY2"/>
              </a:cxn>
              <a:cxn ang="0">
                <a:pos x="connsiteX3" y="connsiteY3"/>
              </a:cxn>
            </a:cxnLst>
            <a:rect l="l" t="t" r="r" b="b"/>
            <a:pathLst>
              <a:path w="1193036" h="695943">
                <a:moveTo>
                  <a:pt x="0" y="695943"/>
                </a:moveTo>
                <a:lnTo>
                  <a:pt x="1193037" y="695943"/>
                </a:lnTo>
                <a:lnTo>
                  <a:pt x="1193037" y="0"/>
                </a:lnTo>
                <a:lnTo>
                  <a:pt x="0" y="0"/>
                </a:lnTo>
                <a:close/>
              </a:path>
            </a:pathLst>
          </a:custGeom>
          <a:solidFill>
            <a:srgbClr val="FFFEBE"/>
          </a:solidFill>
          <a:ln w="15794" cap="flat">
            <a:noFill/>
            <a:prstDash val="solid"/>
            <a:round/>
          </a:ln>
        </p:spPr>
        <p:txBody>
          <a:bodyPr rtlCol="0" anchor="ctr"/>
          <a:lstStyle/>
          <a:p>
            <a:endParaRPr lang="en-US"/>
          </a:p>
        </p:txBody>
      </p:sp>
      <p:sp>
        <p:nvSpPr>
          <p:cNvPr id="33" name="Freeform: Shape 32">
            <a:extLst>
              <a:ext uri="{FF2B5EF4-FFF2-40B4-BE49-F238E27FC236}">
                <a16:creationId xmlns:a16="http://schemas.microsoft.com/office/drawing/2014/main" id="{D701F89C-2DBD-4A28-B965-30B6B6ECEB16}"/>
              </a:ext>
            </a:extLst>
          </p:cNvPr>
          <p:cNvSpPr/>
          <p:nvPr/>
        </p:nvSpPr>
        <p:spPr>
          <a:xfrm>
            <a:off x="1740334" y="2568822"/>
            <a:ext cx="15806" cy="1722461"/>
          </a:xfrm>
          <a:custGeom>
            <a:avLst/>
            <a:gdLst>
              <a:gd name="connsiteX0" fmla="*/ 0 w 15806"/>
              <a:gd name="connsiteY0" fmla="*/ 1722462 h 1722461"/>
              <a:gd name="connsiteX1" fmla="*/ 0 w 15806"/>
              <a:gd name="connsiteY1" fmla="*/ 0 h 1722461"/>
            </a:gdLst>
            <a:ahLst/>
            <a:cxnLst>
              <a:cxn ang="0">
                <a:pos x="connsiteX0" y="connsiteY0"/>
              </a:cxn>
              <a:cxn ang="0">
                <a:pos x="connsiteX1" y="connsiteY1"/>
              </a:cxn>
            </a:cxnLst>
            <a:rect l="l" t="t" r="r" b="b"/>
            <a:pathLst>
              <a:path w="15806" h="1722461">
                <a:moveTo>
                  <a:pt x="0" y="1722462"/>
                </a:moveTo>
                <a:lnTo>
                  <a:pt x="0" y="0"/>
                </a:lnTo>
              </a:path>
            </a:pathLst>
          </a:custGeom>
          <a:noFill/>
          <a:ln w="15794" cap="flat">
            <a:noFill/>
            <a:prstDash val="solid"/>
            <a:round/>
          </a:ln>
        </p:spPr>
        <p:txBody>
          <a:bodyPr rtlCol="0" anchor="ctr"/>
          <a:lstStyle/>
          <a:p>
            <a:endParaRPr lang="en-US"/>
          </a:p>
        </p:txBody>
      </p:sp>
      <p:sp>
        <p:nvSpPr>
          <p:cNvPr id="34" name="Freeform: Shape 33">
            <a:extLst>
              <a:ext uri="{FF2B5EF4-FFF2-40B4-BE49-F238E27FC236}">
                <a16:creationId xmlns:a16="http://schemas.microsoft.com/office/drawing/2014/main" id="{4228FFDF-C80D-4233-BA6B-432BB6740332}"/>
              </a:ext>
            </a:extLst>
          </p:cNvPr>
          <p:cNvSpPr/>
          <p:nvPr/>
        </p:nvSpPr>
        <p:spPr>
          <a:xfrm>
            <a:off x="7980872" y="2568822"/>
            <a:ext cx="15806" cy="1722461"/>
          </a:xfrm>
          <a:custGeom>
            <a:avLst/>
            <a:gdLst>
              <a:gd name="connsiteX0" fmla="*/ 0 w 15806"/>
              <a:gd name="connsiteY0" fmla="*/ 1722462 h 1722461"/>
              <a:gd name="connsiteX1" fmla="*/ 0 w 15806"/>
              <a:gd name="connsiteY1" fmla="*/ 0 h 1722461"/>
            </a:gdLst>
            <a:ahLst/>
            <a:cxnLst>
              <a:cxn ang="0">
                <a:pos x="connsiteX0" y="connsiteY0"/>
              </a:cxn>
              <a:cxn ang="0">
                <a:pos x="connsiteX1" y="connsiteY1"/>
              </a:cxn>
            </a:cxnLst>
            <a:rect l="l" t="t" r="r" b="b"/>
            <a:pathLst>
              <a:path w="15806" h="1722461">
                <a:moveTo>
                  <a:pt x="0" y="1722462"/>
                </a:moveTo>
                <a:lnTo>
                  <a:pt x="0" y="0"/>
                </a:lnTo>
              </a:path>
            </a:pathLst>
          </a:custGeom>
          <a:noFill/>
          <a:ln w="15794" cap="flat">
            <a:noFill/>
            <a:prstDash val="solid"/>
            <a:round/>
          </a:ln>
        </p:spPr>
        <p:txBody>
          <a:bodyPr rtlCol="0" anchor="ctr"/>
          <a:lstStyle/>
          <a:p>
            <a:endParaRPr lang="en-US"/>
          </a:p>
        </p:txBody>
      </p:sp>
      <p:sp>
        <p:nvSpPr>
          <p:cNvPr id="35" name="Freeform: Shape 34">
            <a:extLst>
              <a:ext uri="{FF2B5EF4-FFF2-40B4-BE49-F238E27FC236}">
                <a16:creationId xmlns:a16="http://schemas.microsoft.com/office/drawing/2014/main" id="{F859A4A9-E25D-455E-9DE2-CBFE104813F8}"/>
              </a:ext>
            </a:extLst>
          </p:cNvPr>
          <p:cNvSpPr/>
          <p:nvPr/>
        </p:nvSpPr>
        <p:spPr>
          <a:xfrm>
            <a:off x="1740334" y="4291284"/>
            <a:ext cx="6240538" cy="15783"/>
          </a:xfrm>
          <a:custGeom>
            <a:avLst/>
            <a:gdLst>
              <a:gd name="connsiteX0" fmla="*/ 0 w 6240538"/>
              <a:gd name="connsiteY0" fmla="*/ 0 h 15783"/>
              <a:gd name="connsiteX1" fmla="*/ 6240539 w 6240538"/>
              <a:gd name="connsiteY1" fmla="*/ 0 h 15783"/>
            </a:gdLst>
            <a:ahLst/>
            <a:cxnLst>
              <a:cxn ang="0">
                <a:pos x="connsiteX0" y="connsiteY0"/>
              </a:cxn>
              <a:cxn ang="0">
                <a:pos x="connsiteX1" y="connsiteY1"/>
              </a:cxn>
            </a:cxnLst>
            <a:rect l="l" t="t" r="r" b="b"/>
            <a:pathLst>
              <a:path w="6240538" h="15783">
                <a:moveTo>
                  <a:pt x="0" y="0"/>
                </a:moveTo>
                <a:lnTo>
                  <a:pt x="6240539" y="0"/>
                </a:lnTo>
              </a:path>
            </a:pathLst>
          </a:custGeom>
          <a:noFill/>
          <a:ln w="15794" cap="flat">
            <a:noFill/>
            <a:prstDash val="solid"/>
            <a:round/>
          </a:ln>
        </p:spPr>
        <p:txBody>
          <a:bodyPr rtlCol="0" anchor="ctr"/>
          <a:lstStyle/>
          <a:p>
            <a:endParaRPr lang="en-US"/>
          </a:p>
        </p:txBody>
      </p:sp>
      <p:sp>
        <p:nvSpPr>
          <p:cNvPr id="36" name="Freeform: Shape 35">
            <a:extLst>
              <a:ext uri="{FF2B5EF4-FFF2-40B4-BE49-F238E27FC236}">
                <a16:creationId xmlns:a16="http://schemas.microsoft.com/office/drawing/2014/main" id="{F622BB72-1340-48D1-889B-5DF2C46CFE66}"/>
              </a:ext>
            </a:extLst>
          </p:cNvPr>
          <p:cNvSpPr/>
          <p:nvPr/>
        </p:nvSpPr>
        <p:spPr>
          <a:xfrm>
            <a:off x="1740334" y="2568822"/>
            <a:ext cx="6240538" cy="15783"/>
          </a:xfrm>
          <a:custGeom>
            <a:avLst/>
            <a:gdLst>
              <a:gd name="connsiteX0" fmla="*/ 0 w 6240538"/>
              <a:gd name="connsiteY0" fmla="*/ 0 h 15783"/>
              <a:gd name="connsiteX1" fmla="*/ 6240539 w 6240538"/>
              <a:gd name="connsiteY1" fmla="*/ 0 h 15783"/>
            </a:gdLst>
            <a:ahLst/>
            <a:cxnLst>
              <a:cxn ang="0">
                <a:pos x="connsiteX0" y="connsiteY0"/>
              </a:cxn>
              <a:cxn ang="0">
                <a:pos x="connsiteX1" y="connsiteY1"/>
              </a:cxn>
            </a:cxnLst>
            <a:rect l="l" t="t" r="r" b="b"/>
            <a:pathLst>
              <a:path w="6240538" h="15783">
                <a:moveTo>
                  <a:pt x="0" y="0"/>
                </a:moveTo>
                <a:lnTo>
                  <a:pt x="6240539" y="0"/>
                </a:lnTo>
              </a:path>
            </a:pathLst>
          </a:custGeom>
          <a:noFill/>
          <a:ln w="15794" cap="flat">
            <a:noFill/>
            <a:prstDash val="solid"/>
            <a:round/>
          </a:ln>
        </p:spPr>
        <p:txBody>
          <a:bodyPr rtlCol="0" anchor="ctr"/>
          <a:lstStyle/>
          <a:p>
            <a:endParaRPr lang="en-US"/>
          </a:p>
        </p:txBody>
      </p:sp>
      <p:grpSp>
        <p:nvGrpSpPr>
          <p:cNvPr id="37" name="Graphic 3">
            <a:extLst>
              <a:ext uri="{FF2B5EF4-FFF2-40B4-BE49-F238E27FC236}">
                <a16:creationId xmlns:a16="http://schemas.microsoft.com/office/drawing/2014/main" id="{B5AED13B-4973-4CCE-9B3F-F64243D0B2C2}"/>
              </a:ext>
            </a:extLst>
          </p:cNvPr>
          <p:cNvGrpSpPr/>
          <p:nvPr/>
        </p:nvGrpSpPr>
        <p:grpSpPr>
          <a:xfrm>
            <a:off x="4420347" y="4814842"/>
            <a:ext cx="1343090" cy="157830"/>
            <a:chOff x="3570797" y="4542471"/>
            <a:chExt cx="1343090" cy="157830"/>
          </a:xfrm>
        </p:grpSpPr>
        <p:sp>
          <p:nvSpPr>
            <p:cNvPr id="38" name="Freeform: Shape 37">
              <a:extLst>
                <a:ext uri="{FF2B5EF4-FFF2-40B4-BE49-F238E27FC236}">
                  <a16:creationId xmlns:a16="http://schemas.microsoft.com/office/drawing/2014/main" id="{8F05E23D-563A-46B0-ABC1-7CF76AB3C9F2}"/>
                </a:ext>
              </a:extLst>
            </p:cNvPr>
            <p:cNvSpPr/>
            <p:nvPr/>
          </p:nvSpPr>
          <p:spPr>
            <a:xfrm>
              <a:off x="3570797" y="4580350"/>
              <a:ext cx="252909" cy="88385"/>
            </a:xfrm>
            <a:custGeom>
              <a:avLst/>
              <a:gdLst>
                <a:gd name="connsiteX0" fmla="*/ 0 w 252909"/>
                <a:gd name="connsiteY0" fmla="*/ 88385 h 88385"/>
                <a:gd name="connsiteX1" fmla="*/ 252909 w 252909"/>
                <a:gd name="connsiteY1" fmla="*/ 88385 h 88385"/>
                <a:gd name="connsiteX2" fmla="*/ 252909 w 252909"/>
                <a:gd name="connsiteY2" fmla="*/ 0 h 88385"/>
                <a:gd name="connsiteX3" fmla="*/ 0 w 252909"/>
                <a:gd name="connsiteY3" fmla="*/ 0 h 88385"/>
              </a:gdLst>
              <a:ahLst/>
              <a:cxnLst>
                <a:cxn ang="0">
                  <a:pos x="connsiteX0" y="connsiteY0"/>
                </a:cxn>
                <a:cxn ang="0">
                  <a:pos x="connsiteX1" y="connsiteY1"/>
                </a:cxn>
                <a:cxn ang="0">
                  <a:pos x="connsiteX2" y="connsiteY2"/>
                </a:cxn>
                <a:cxn ang="0">
                  <a:pos x="connsiteX3" y="connsiteY3"/>
                </a:cxn>
              </a:cxnLst>
              <a:rect l="l" t="t" r="r" b="b"/>
              <a:pathLst>
                <a:path w="252909" h="88385">
                  <a:moveTo>
                    <a:pt x="0" y="88385"/>
                  </a:moveTo>
                  <a:lnTo>
                    <a:pt x="252909" y="88385"/>
                  </a:lnTo>
                  <a:lnTo>
                    <a:pt x="252909" y="0"/>
                  </a:lnTo>
                  <a:lnTo>
                    <a:pt x="0" y="0"/>
                  </a:lnTo>
                  <a:close/>
                </a:path>
              </a:pathLst>
            </a:custGeom>
            <a:solidFill>
              <a:srgbClr val="006837"/>
            </a:solidFill>
            <a:ln w="15794" cap="flat">
              <a:noFill/>
              <a:prstDash val="solid"/>
              <a:round/>
            </a:ln>
          </p:spPr>
          <p:txBody>
            <a:bodyPr rtlCol="0" anchor="ctr"/>
            <a:lstStyle/>
            <a:p>
              <a:endParaRPr lang="en-US"/>
            </a:p>
          </p:txBody>
        </p:sp>
        <p:sp>
          <p:nvSpPr>
            <p:cNvPr id="39" name="TextBox 38">
              <a:extLst>
                <a:ext uri="{FF2B5EF4-FFF2-40B4-BE49-F238E27FC236}">
                  <a16:creationId xmlns:a16="http://schemas.microsoft.com/office/drawing/2014/main" id="{C1E4F16D-FC39-42BE-8405-7E30038CFA94}"/>
                </a:ext>
              </a:extLst>
            </p:cNvPr>
            <p:cNvSpPr txBox="1"/>
            <p:nvPr/>
          </p:nvSpPr>
          <p:spPr>
            <a:xfrm>
              <a:off x="3833446" y="4496751"/>
              <a:ext cx="388368" cy="249270"/>
            </a:xfrm>
            <a:prstGeom prst="rect">
              <a:avLst/>
            </a:prstGeom>
            <a:noFill/>
          </p:spPr>
          <p:txBody>
            <a:bodyPr wrap="none" rtlCol="0">
              <a:spAutoFit/>
            </a:bodyPr>
            <a:lstStyle/>
            <a:p>
              <a:pPr algn="l"/>
              <a:r>
                <a:rPr lang="en-US" sz="995" spc="0" baseline="0">
                  <a:solidFill>
                    <a:srgbClr val="262626"/>
                  </a:solidFill>
                  <a:latin typeface="Roboto"/>
                  <a:ea typeface="Roboto"/>
                  <a:sym typeface="Roboto"/>
                  <a:rtl val="0"/>
                </a:rPr>
                <a:t>Yes</a:t>
              </a:r>
            </a:p>
          </p:txBody>
        </p:sp>
        <p:sp>
          <p:nvSpPr>
            <p:cNvPr id="40" name="Freeform: Shape 39">
              <a:extLst>
                <a:ext uri="{FF2B5EF4-FFF2-40B4-BE49-F238E27FC236}">
                  <a16:creationId xmlns:a16="http://schemas.microsoft.com/office/drawing/2014/main" id="{6C484DC5-E852-41CD-9971-EE2DE9A047ED}"/>
                </a:ext>
              </a:extLst>
            </p:cNvPr>
            <p:cNvSpPr/>
            <p:nvPr/>
          </p:nvSpPr>
          <p:spPr>
            <a:xfrm>
              <a:off x="4385940" y="4580350"/>
              <a:ext cx="252909" cy="88385"/>
            </a:xfrm>
            <a:custGeom>
              <a:avLst/>
              <a:gdLst>
                <a:gd name="connsiteX0" fmla="*/ 0 w 252909"/>
                <a:gd name="connsiteY0" fmla="*/ 88385 h 88385"/>
                <a:gd name="connsiteX1" fmla="*/ 252909 w 252909"/>
                <a:gd name="connsiteY1" fmla="*/ 88385 h 88385"/>
                <a:gd name="connsiteX2" fmla="*/ 252909 w 252909"/>
                <a:gd name="connsiteY2" fmla="*/ 0 h 88385"/>
                <a:gd name="connsiteX3" fmla="*/ 0 w 252909"/>
                <a:gd name="connsiteY3" fmla="*/ 0 h 88385"/>
              </a:gdLst>
              <a:ahLst/>
              <a:cxnLst>
                <a:cxn ang="0">
                  <a:pos x="connsiteX0" y="connsiteY0"/>
                </a:cxn>
                <a:cxn ang="0">
                  <a:pos x="connsiteX1" y="connsiteY1"/>
                </a:cxn>
                <a:cxn ang="0">
                  <a:pos x="connsiteX2" y="connsiteY2"/>
                </a:cxn>
                <a:cxn ang="0">
                  <a:pos x="connsiteX3" y="connsiteY3"/>
                </a:cxn>
              </a:cxnLst>
              <a:rect l="l" t="t" r="r" b="b"/>
              <a:pathLst>
                <a:path w="252909" h="88385">
                  <a:moveTo>
                    <a:pt x="0" y="88385"/>
                  </a:moveTo>
                  <a:lnTo>
                    <a:pt x="252909" y="88385"/>
                  </a:lnTo>
                  <a:lnTo>
                    <a:pt x="252909" y="0"/>
                  </a:lnTo>
                  <a:lnTo>
                    <a:pt x="0" y="0"/>
                  </a:lnTo>
                  <a:close/>
                </a:path>
              </a:pathLst>
            </a:custGeom>
            <a:solidFill>
              <a:srgbClr val="FFFEBE"/>
            </a:solidFill>
            <a:ln w="15794" cap="flat">
              <a:noFill/>
              <a:prstDash val="solid"/>
              <a:round/>
            </a:ln>
          </p:spPr>
          <p:txBody>
            <a:bodyPr rtlCol="0" anchor="ctr"/>
            <a:lstStyle/>
            <a:p>
              <a:endParaRPr lang="en-US"/>
            </a:p>
          </p:txBody>
        </p:sp>
        <p:sp>
          <p:nvSpPr>
            <p:cNvPr id="41" name="TextBox 40">
              <a:extLst>
                <a:ext uri="{FF2B5EF4-FFF2-40B4-BE49-F238E27FC236}">
                  <a16:creationId xmlns:a16="http://schemas.microsoft.com/office/drawing/2014/main" id="{4D08DA84-6575-4661-B055-9F13BA3813ED}"/>
                </a:ext>
              </a:extLst>
            </p:cNvPr>
            <p:cNvSpPr txBox="1"/>
            <p:nvPr/>
          </p:nvSpPr>
          <p:spPr>
            <a:xfrm>
              <a:off x="4648573" y="4496751"/>
              <a:ext cx="356755" cy="249270"/>
            </a:xfrm>
            <a:prstGeom prst="rect">
              <a:avLst/>
            </a:prstGeom>
            <a:noFill/>
          </p:spPr>
          <p:txBody>
            <a:bodyPr wrap="none" rtlCol="0">
              <a:spAutoFit/>
            </a:bodyPr>
            <a:lstStyle/>
            <a:p>
              <a:pPr algn="l"/>
              <a:r>
                <a:rPr lang="en-US" sz="995" spc="0" baseline="0">
                  <a:solidFill>
                    <a:srgbClr val="262626"/>
                  </a:solidFill>
                  <a:latin typeface="Roboto"/>
                  <a:ea typeface="Roboto"/>
                  <a:sym typeface="Roboto"/>
                  <a:rtl val="0"/>
                </a:rPr>
                <a:t>No</a:t>
              </a:r>
            </a:p>
          </p:txBody>
        </p:sp>
      </p:grpSp>
    </p:spTree>
  </p:cSld>
  <p:clrMapOvr>
    <a:masterClrMapping/>
  </p:clrMapOvr>
</p:sld>
</file>

<file path=ppt/theme/theme1.xml><?xml version="1.0" encoding="utf-8"?>
<a:theme xmlns:a="http://schemas.openxmlformats.org/drawingml/2006/main" name="vc">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c" id="{AE9BAF9B-8443-4EBF-86E2-B44730CE16B1}" vid="{4D11CA33-994A-46D3-A440-98669C88C32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860CD7D1FA7EA4B8650270E4F5BC2AD" ma:contentTypeVersion="12" ma:contentTypeDescription="Create a new document." ma:contentTypeScope="" ma:versionID="20493f40a2b8e660f73e95e3b6fd2da7">
  <xsd:schema xmlns:xsd="http://www.w3.org/2001/XMLSchema" xmlns:xs="http://www.w3.org/2001/XMLSchema" xmlns:p="http://schemas.microsoft.com/office/2006/metadata/properties" xmlns:ns2="3ff2fa63-d22b-4bb2-9a0e-763a487e02e4" xmlns:ns3="6f9e58f7-d1e4-4b3c-85fb-268101084292" targetNamespace="http://schemas.microsoft.com/office/2006/metadata/properties" ma:root="true" ma:fieldsID="932dd02f7990f744e0c23d9ea90ed16d" ns2:_="" ns3:_="">
    <xsd:import namespace="3ff2fa63-d22b-4bb2-9a0e-763a487e02e4"/>
    <xsd:import namespace="6f9e58f7-d1e4-4b3c-85fb-26810108429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EventHashCode" minOccurs="0"/>
                <xsd:element ref="ns2:MediaServiceGenerationTime" minOccurs="0"/>
                <xsd:element ref="ns2:MediaServiceDateTaken" minOccurs="0"/>
                <xsd:element ref="ns2:MediaServiceAutoTags" minOccurs="0"/>
                <xsd:element ref="ns2:MediaServiceLocation" minOccurs="0"/>
                <xsd:element ref="ns2:MediaServiceOCR"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f2fa63-d22b-4bb2-9a0e-763a487e02e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MediaServiceAutoTags" ma:internalName="MediaServiceAutoTags" ma:readOnly="true">
      <xsd:simpleType>
        <xsd:restriction base="dms:Text"/>
      </xsd:simpleType>
    </xsd:element>
    <xsd:element name="MediaServiceLocation" ma:index="16" nillable="true" ma:displayName="MediaServiceLocation" ma:internalName="MediaServiceLocation"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f9e58f7-d1e4-4b3c-85fb-26810108429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EE0FD48-B836-435A-B54B-1DE315BB8D5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ff2fa63-d22b-4bb2-9a0e-763a487e02e4"/>
    <ds:schemaRef ds:uri="6f9e58f7-d1e4-4b3c-85fb-26810108429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2B37982-D8ED-4753-82FF-87A59242615F}">
  <ds:schemaRefs>
    <ds:schemaRef ds:uri="http://www.w3.org/XML/1998/namespace"/>
    <ds:schemaRef ds:uri="http://schemas.microsoft.com/office/2006/documentManagement/types"/>
    <ds:schemaRef ds:uri="http://purl.org/dc/terms/"/>
    <ds:schemaRef ds:uri="http://schemas.microsoft.com/office/2006/metadata/properties"/>
    <ds:schemaRef ds:uri="6f9e58f7-d1e4-4b3c-85fb-268101084292"/>
    <ds:schemaRef ds:uri="http://purl.org/dc/elements/1.1/"/>
    <ds:schemaRef ds:uri="http://purl.org/dc/dcmitype/"/>
    <ds:schemaRef ds:uri="http://schemas.microsoft.com/office/infopath/2007/PartnerControls"/>
    <ds:schemaRef ds:uri="http://schemas.openxmlformats.org/package/2006/metadata/core-properties"/>
    <ds:schemaRef ds:uri="3ff2fa63-d22b-4bb2-9a0e-763a487e02e4"/>
  </ds:schemaRefs>
</ds:datastoreItem>
</file>

<file path=customXml/itemProps3.xml><?xml version="1.0" encoding="utf-8"?>
<ds:datastoreItem xmlns:ds="http://schemas.openxmlformats.org/officeDocument/2006/customXml" ds:itemID="{DA2A8A86-D77D-42D6-9C77-77FA6759B8E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fig-A-15</Template>
  <TotalTime>120</TotalTime>
  <Words>69</Words>
  <Application>Microsoft Office PowerPoint</Application>
  <PresentationFormat>On-screen Show (4:3)</PresentationFormat>
  <Paragraphs>13</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Roboto</vt:lpstr>
      <vt:lpstr>vc</vt:lpstr>
      <vt:lpstr>Are Competencies More Important Than Specific Courses?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Competencies More Important Than Specific Courses? </dc:title>
  <dc:subject/>
  <dc:creator>Christopher Keane</dc:creator>
  <cp:keywords/>
  <dc:description>generated using python-pptx</dc:description>
  <cp:lastModifiedBy>Christopher Keane</cp:lastModifiedBy>
  <cp:revision>1</cp:revision>
  <dcterms:created xsi:type="dcterms:W3CDTF">2013-01-27T09:14:16Z</dcterms:created>
  <dcterms:modified xsi:type="dcterms:W3CDTF">2021-02-25T01:20:17Z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0x010100F860CD7D1FA7EA4B8650270E4F5BC2AD</vt:lpwstr>
  </property>
</Properties>
</file>