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1760C6-1E7B-406E-9473-2BC9C4A924C7}" v="7" dt="2021-02-25T00:37:46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761760C6-1E7B-406E-9473-2BC9C4A924C7}"/>
    <pc:docChg chg="custSel modSld">
      <pc:chgData name="Christopher Keane" userId="2677a39a-78fe-4da0-ac2a-39406820a4c7" providerId="ADAL" clId="{761760C6-1E7B-406E-9473-2BC9C4A924C7}" dt="2021-02-25T00:37:29.198" v="26" actId="1036"/>
      <pc:docMkLst>
        <pc:docMk/>
      </pc:docMkLst>
      <pc:sldChg chg="addSp delSp modSp mod">
        <pc:chgData name="Christopher Keane" userId="2677a39a-78fe-4da0-ac2a-39406820a4c7" providerId="ADAL" clId="{761760C6-1E7B-406E-9473-2BC9C4A924C7}" dt="2021-02-25T00:37:29.198" v="26" actId="1036"/>
        <pc:sldMkLst>
          <pc:docMk/>
          <pc:sldMk cId="0" sldId="256"/>
        </pc:sldMkLst>
        <pc:spChg chg="mod">
          <ac:chgData name="Christopher Keane" userId="2677a39a-78fe-4da0-ac2a-39406820a4c7" providerId="ADAL" clId="{761760C6-1E7B-406E-9473-2BC9C4A924C7}" dt="2021-02-25T00:34:28.084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6" creationId="{41F18CB0-AE42-4E9D-8AED-6CE067B86C5D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9" creationId="{CAAE3004-E6C7-4FB5-8835-C76AD8DF470D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10" creationId="{E558C52B-38B6-4415-B01E-A742A946ECAD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12" creationId="{7017E6A5-F968-4427-944E-96A7A4853F94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13" creationId="{465E143D-ADF9-45A7-9B80-5DA5F18B4729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15" creationId="{9FAC9F18-A7E5-4712-A03F-8708E92B090E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16" creationId="{AE3A8B7B-3823-4CCC-8D6B-C876B206C6A6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18" creationId="{A162231E-D18B-4174-A21D-474D9DDBCBE7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19" creationId="{0092FCE3-91CA-473A-ACD0-DB701D3E07B7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21" creationId="{69B9C87F-D64A-4E61-B5B8-7DF96F53E845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22" creationId="{20177032-1EEC-4FFF-8969-CE9F1028D156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24" creationId="{64FE8624-6A9D-47D0-B942-F0F5AFF84AC7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25" creationId="{E87B0B6E-812F-48E5-B63C-DFDC802DB314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27" creationId="{62D509B4-A9D3-4D0F-83D6-E3BCB7BB4CD7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28" creationId="{CA5E2DBB-81B8-4D5C-8ADB-ED992A17F9CB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29" creationId="{BC748519-254A-4468-A14D-642460877392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0" creationId="{4EC9E0B9-01FE-4CE6-96DE-927FE26C33E8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1" creationId="{10CE99A5-5E82-41F3-8874-F312888373B4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2" creationId="{71DDF24F-FC15-476B-AD89-7E0752311704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3" creationId="{587994C7-8590-4177-AC42-0C9CA53C0D32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4" creationId="{A0176F8F-2422-49AA-AC5A-4C254A312479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5" creationId="{05B8B0A0-41E1-48CD-801D-E2A76ECD6B23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6" creationId="{6F9FCBA9-64A3-43EB-95E7-96D65C559F05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7" creationId="{70739968-0176-40CC-B1CE-3706C35E877D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8" creationId="{8F5C9DE5-ABEA-4FDB-978E-6C7AF5634ED6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39" creationId="{890BF459-243D-4688-9068-DC4D653F2922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40" creationId="{33B7D60A-07BB-4BA3-9B16-9C103B8AED2A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41" creationId="{80C5D0D2-7411-4275-B0ED-143E80BAA6CD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42" creationId="{AB474845-05CD-4E8A-A810-BE57D2D81F31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43" creationId="{6772E715-38C8-47D5-8BD7-DE52F03C5375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44" creationId="{FA89CE38-9D81-4C41-A83C-2AB1F4DDEF1B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45" creationId="{52FE8F51-1CEB-4ECD-BDD2-3841127DA5C5}"/>
          </ac:spMkLst>
        </pc:spChg>
        <pc:spChg chg="mod topLvl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46" creationId="{04C7D4FC-C8ED-4348-A7CD-449C859573B7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48" creationId="{70095F82-C267-4012-B7EF-BF50B24E8C1C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49" creationId="{D67AF366-41DE-4E9E-A2D7-5ABD9AE64331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50" creationId="{7A9C0735-7CDE-4A53-AEC9-950ED564E15F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51" creationId="{6F8B651B-FE39-4524-B76C-3459A8A06E3E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52" creationId="{770BBC7B-C4B8-492F-86FB-6B385D66F26E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53" creationId="{CE25F07D-BCB6-4E5F-8851-6928DCFEBDFC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55" creationId="{DDDE315E-C7F1-44B5-8A38-A88E61AAAD40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56" creationId="{59A0F20A-CD2D-46DF-8EAA-67C2CB5CFA97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57" creationId="{E07B0ECB-AF51-4BF2-8E9B-A86C2C79D449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58" creationId="{ABD1BE7A-3B80-4B33-8847-36F36E2D34EE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59" creationId="{6B77FC9F-4A5C-4A0F-8843-6776C509DB7F}"/>
          </ac:spMkLst>
        </pc:spChg>
        <pc:spChg chg="mod">
          <ac:chgData name="Christopher Keane" userId="2677a39a-78fe-4da0-ac2a-39406820a4c7" providerId="ADAL" clId="{761760C6-1E7B-406E-9473-2BC9C4A924C7}" dt="2021-02-25T00:37:22.930" v="5" actId="165"/>
          <ac:spMkLst>
            <pc:docMk/>
            <pc:sldMk cId="0" sldId="256"/>
            <ac:spMk id="60" creationId="{81793C33-830D-43B0-BDBB-438658F02397}"/>
          </ac:spMkLst>
        </pc:spChg>
        <pc:grpChg chg="del mod">
          <ac:chgData name="Christopher Keane" userId="2677a39a-78fe-4da0-ac2a-39406820a4c7" providerId="ADAL" clId="{761760C6-1E7B-406E-9473-2BC9C4A924C7}" dt="2021-02-25T00:37:22.930" v="5" actId="165"/>
          <ac:grpSpMkLst>
            <pc:docMk/>
            <pc:sldMk cId="0" sldId="256"/>
            <ac:grpSpMk id="5" creationId="{72B5A5D2-6C24-4058-B976-29D44A67B3DD}"/>
          </ac:grpSpMkLst>
        </pc:grpChg>
        <pc:grpChg chg="mod topLvl">
          <ac:chgData name="Christopher Keane" userId="2677a39a-78fe-4da0-ac2a-39406820a4c7" providerId="ADAL" clId="{761760C6-1E7B-406E-9473-2BC9C4A924C7}" dt="2021-02-25T00:37:22.930" v="5" actId="165"/>
          <ac:grpSpMkLst>
            <pc:docMk/>
            <pc:sldMk cId="0" sldId="256"/>
            <ac:grpSpMk id="7" creationId="{72B5A5D2-6C24-4058-B976-29D44A67B3DD}"/>
          </ac:grpSpMkLst>
        </pc:grpChg>
        <pc:grpChg chg="mod">
          <ac:chgData name="Christopher Keane" userId="2677a39a-78fe-4da0-ac2a-39406820a4c7" providerId="ADAL" clId="{761760C6-1E7B-406E-9473-2BC9C4A924C7}" dt="2021-02-25T00:37:22.930" v="5" actId="165"/>
          <ac:grpSpMkLst>
            <pc:docMk/>
            <pc:sldMk cId="0" sldId="256"/>
            <ac:grpSpMk id="8" creationId="{72B5A5D2-6C24-4058-B976-29D44A67B3DD}"/>
          </ac:grpSpMkLst>
        </pc:grpChg>
        <pc:grpChg chg="mod">
          <ac:chgData name="Christopher Keane" userId="2677a39a-78fe-4da0-ac2a-39406820a4c7" providerId="ADAL" clId="{761760C6-1E7B-406E-9473-2BC9C4A924C7}" dt="2021-02-25T00:37:22.930" v="5" actId="165"/>
          <ac:grpSpMkLst>
            <pc:docMk/>
            <pc:sldMk cId="0" sldId="256"/>
            <ac:grpSpMk id="11" creationId="{72B5A5D2-6C24-4058-B976-29D44A67B3DD}"/>
          </ac:grpSpMkLst>
        </pc:grpChg>
        <pc:grpChg chg="mod">
          <ac:chgData name="Christopher Keane" userId="2677a39a-78fe-4da0-ac2a-39406820a4c7" providerId="ADAL" clId="{761760C6-1E7B-406E-9473-2BC9C4A924C7}" dt="2021-02-25T00:37:22.930" v="5" actId="165"/>
          <ac:grpSpMkLst>
            <pc:docMk/>
            <pc:sldMk cId="0" sldId="256"/>
            <ac:grpSpMk id="14" creationId="{72B5A5D2-6C24-4058-B976-29D44A67B3DD}"/>
          </ac:grpSpMkLst>
        </pc:grpChg>
        <pc:grpChg chg="mod">
          <ac:chgData name="Christopher Keane" userId="2677a39a-78fe-4da0-ac2a-39406820a4c7" providerId="ADAL" clId="{761760C6-1E7B-406E-9473-2BC9C4A924C7}" dt="2021-02-25T00:37:22.930" v="5" actId="165"/>
          <ac:grpSpMkLst>
            <pc:docMk/>
            <pc:sldMk cId="0" sldId="256"/>
            <ac:grpSpMk id="17" creationId="{72B5A5D2-6C24-4058-B976-29D44A67B3DD}"/>
          </ac:grpSpMkLst>
        </pc:grpChg>
        <pc:grpChg chg="mod">
          <ac:chgData name="Christopher Keane" userId="2677a39a-78fe-4da0-ac2a-39406820a4c7" providerId="ADAL" clId="{761760C6-1E7B-406E-9473-2BC9C4A924C7}" dt="2021-02-25T00:37:22.930" v="5" actId="165"/>
          <ac:grpSpMkLst>
            <pc:docMk/>
            <pc:sldMk cId="0" sldId="256"/>
            <ac:grpSpMk id="20" creationId="{72B5A5D2-6C24-4058-B976-29D44A67B3DD}"/>
          </ac:grpSpMkLst>
        </pc:grpChg>
        <pc:grpChg chg="mod">
          <ac:chgData name="Christopher Keane" userId="2677a39a-78fe-4da0-ac2a-39406820a4c7" providerId="ADAL" clId="{761760C6-1E7B-406E-9473-2BC9C4A924C7}" dt="2021-02-25T00:37:22.930" v="5" actId="165"/>
          <ac:grpSpMkLst>
            <pc:docMk/>
            <pc:sldMk cId="0" sldId="256"/>
            <ac:grpSpMk id="23" creationId="{72B5A5D2-6C24-4058-B976-29D44A67B3DD}"/>
          </ac:grpSpMkLst>
        </pc:grpChg>
        <pc:grpChg chg="mod topLvl">
          <ac:chgData name="Christopher Keane" userId="2677a39a-78fe-4da0-ac2a-39406820a4c7" providerId="ADAL" clId="{761760C6-1E7B-406E-9473-2BC9C4A924C7}" dt="2021-02-25T00:37:22.930" v="5" actId="165"/>
          <ac:grpSpMkLst>
            <pc:docMk/>
            <pc:sldMk cId="0" sldId="256"/>
            <ac:grpSpMk id="26" creationId="{72B5A5D2-6C24-4058-B976-29D44A67B3DD}"/>
          </ac:grpSpMkLst>
        </pc:grpChg>
        <pc:grpChg chg="mod topLvl">
          <ac:chgData name="Christopher Keane" userId="2677a39a-78fe-4da0-ac2a-39406820a4c7" providerId="ADAL" clId="{761760C6-1E7B-406E-9473-2BC9C4A924C7}" dt="2021-02-25T00:37:29.198" v="26" actId="1036"/>
          <ac:grpSpMkLst>
            <pc:docMk/>
            <pc:sldMk cId="0" sldId="256"/>
            <ac:grpSpMk id="47" creationId="{72B5A5D2-6C24-4058-B976-29D44A67B3DD}"/>
          </ac:grpSpMkLst>
        </pc:grpChg>
        <pc:grpChg chg="del mod topLvl">
          <ac:chgData name="Christopher Keane" userId="2677a39a-78fe-4da0-ac2a-39406820a4c7" providerId="ADAL" clId="{761760C6-1E7B-406E-9473-2BC9C4A924C7}" dt="2021-02-25T00:37:26.327" v="8" actId="478"/>
          <ac:grpSpMkLst>
            <pc:docMk/>
            <pc:sldMk cId="0" sldId="256"/>
            <ac:grpSpMk id="54" creationId="{72B5A5D2-6C24-4058-B976-29D44A67B3DD}"/>
          </ac:grpSpMkLst>
        </pc:grpChg>
        <pc:picChg chg="add del mod">
          <ac:chgData name="Christopher Keane" userId="2677a39a-78fe-4da0-ac2a-39406820a4c7" providerId="ADAL" clId="{761760C6-1E7B-406E-9473-2BC9C4A924C7}" dt="2021-02-25T00:37:18.780" v="4" actId="27803"/>
          <ac:picMkLst>
            <pc:docMk/>
            <pc:sldMk cId="0" sldId="256"/>
            <ac:picMk id="4" creationId="{72B5A5D2-6C24-4058-B976-29D44A67B3D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971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A-30</a:t>
            </a:r>
          </a:p>
          <a:p>
            <a:r>
              <a:t>Survey Questions: Do your undergraduates have the opportunity for the following activities?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1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80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7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4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6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6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73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7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3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1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2098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Undergraduate Opportunities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1F18CB0-AE42-4E9D-8AED-6CE067B86C5D}"/>
              </a:ext>
            </a:extLst>
          </p:cNvPr>
          <p:cNvSpPr/>
          <p:nvPr/>
        </p:nvSpPr>
        <p:spPr>
          <a:xfrm>
            <a:off x="2508286" y="2270820"/>
            <a:ext cx="6096932" cy="2420829"/>
          </a:xfrm>
          <a:custGeom>
            <a:avLst/>
            <a:gdLst>
              <a:gd name="connsiteX0" fmla="*/ 0 w 6096932"/>
              <a:gd name="connsiteY0" fmla="*/ 2420830 h 2420829"/>
              <a:gd name="connsiteX1" fmla="*/ 6096933 w 6096932"/>
              <a:gd name="connsiteY1" fmla="*/ 2420830 h 2420829"/>
              <a:gd name="connsiteX2" fmla="*/ 6096933 w 6096932"/>
              <a:gd name="connsiteY2" fmla="*/ 0 h 2420829"/>
              <a:gd name="connsiteX3" fmla="*/ 0 w 6096932"/>
              <a:gd name="connsiteY3" fmla="*/ 0 h 242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6932" h="2420829">
                <a:moveTo>
                  <a:pt x="0" y="2420830"/>
                </a:moveTo>
                <a:lnTo>
                  <a:pt x="6096933" y="2420830"/>
                </a:lnTo>
                <a:lnTo>
                  <a:pt x="6096933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72B5A5D2-6C24-4058-B976-29D44A67B3DD}"/>
              </a:ext>
            </a:extLst>
          </p:cNvPr>
          <p:cNvGrpSpPr/>
          <p:nvPr/>
        </p:nvGrpSpPr>
        <p:grpSpPr>
          <a:xfrm>
            <a:off x="2402397" y="2270820"/>
            <a:ext cx="6404975" cy="2642235"/>
            <a:chOff x="2402397" y="2270820"/>
            <a:chExt cx="6404975" cy="264223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72B5A5D2-6C24-4058-B976-29D44A67B3DD}"/>
                </a:ext>
              </a:extLst>
            </p:cNvPr>
            <p:cNvGrpSpPr/>
            <p:nvPr/>
          </p:nvGrpSpPr>
          <p:grpSpPr>
            <a:xfrm>
              <a:off x="2402397" y="2270820"/>
              <a:ext cx="211779" cy="2642235"/>
              <a:chOff x="2402397" y="2270820"/>
              <a:chExt cx="211779" cy="264223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CAAE3004-E6C7-4FB5-8835-C76AD8DF470D}"/>
                  </a:ext>
                </a:extLst>
              </p:cNvPr>
              <p:cNvSpPr/>
              <p:nvPr/>
            </p:nvSpPr>
            <p:spPr>
              <a:xfrm>
                <a:off x="2508286" y="2270820"/>
                <a:ext cx="19252" cy="2420829"/>
              </a:xfrm>
              <a:custGeom>
                <a:avLst/>
                <a:gdLst>
                  <a:gd name="connsiteX0" fmla="*/ 0 w 19252"/>
                  <a:gd name="connsiteY0" fmla="*/ 2420830 h 2420829"/>
                  <a:gd name="connsiteX1" fmla="*/ 0 w 19252"/>
                  <a:gd name="connsiteY1" fmla="*/ 0 h 242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9252" h="2420829">
                    <a:moveTo>
                      <a:pt x="0" y="2420830"/>
                    </a:moveTo>
                    <a:lnTo>
                      <a:pt x="0" y="0"/>
                    </a:lnTo>
                  </a:path>
                </a:pathLst>
              </a:custGeom>
              <a:noFill/>
              <a:ln w="1538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558C52B-38B6-4415-B01E-A742A946ECAD}"/>
                  </a:ext>
                </a:extLst>
              </p:cNvPr>
              <p:cNvSpPr txBox="1"/>
              <p:nvPr/>
            </p:nvSpPr>
            <p:spPr>
              <a:xfrm>
                <a:off x="2310957" y="4674809"/>
                <a:ext cx="394659" cy="283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1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72B5A5D2-6C24-4058-B976-29D44A67B3DD}"/>
                </a:ext>
              </a:extLst>
            </p:cNvPr>
            <p:cNvGrpSpPr/>
            <p:nvPr/>
          </p:nvGrpSpPr>
          <p:grpSpPr>
            <a:xfrm>
              <a:off x="3573651" y="2270820"/>
              <a:ext cx="308042" cy="2642235"/>
              <a:chOff x="3573651" y="2270820"/>
              <a:chExt cx="308042" cy="264223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7017E6A5-F968-4427-944E-96A7A4853F94}"/>
                  </a:ext>
                </a:extLst>
              </p:cNvPr>
              <p:cNvSpPr/>
              <p:nvPr/>
            </p:nvSpPr>
            <p:spPr>
              <a:xfrm>
                <a:off x="3727673" y="2270820"/>
                <a:ext cx="19252" cy="2420829"/>
              </a:xfrm>
              <a:custGeom>
                <a:avLst/>
                <a:gdLst>
                  <a:gd name="connsiteX0" fmla="*/ 0 w 19252"/>
                  <a:gd name="connsiteY0" fmla="*/ 2420830 h 2420829"/>
                  <a:gd name="connsiteX1" fmla="*/ 0 w 19252"/>
                  <a:gd name="connsiteY1" fmla="*/ 0 h 242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9252" h="2420829">
                    <a:moveTo>
                      <a:pt x="0" y="2420830"/>
                    </a:moveTo>
                    <a:lnTo>
                      <a:pt x="0" y="0"/>
                    </a:lnTo>
                  </a:path>
                </a:pathLst>
              </a:custGeom>
              <a:noFill/>
              <a:ln w="1538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65E143D-ADF9-45A7-9B80-5DA5F18B4729}"/>
                  </a:ext>
                </a:extLst>
              </p:cNvPr>
              <p:cNvSpPr txBox="1"/>
              <p:nvPr/>
            </p:nvSpPr>
            <p:spPr>
              <a:xfrm>
                <a:off x="3482211" y="4674809"/>
                <a:ext cx="490922" cy="283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1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72B5A5D2-6C24-4058-B976-29D44A67B3DD}"/>
                </a:ext>
              </a:extLst>
            </p:cNvPr>
            <p:cNvGrpSpPr/>
            <p:nvPr/>
          </p:nvGrpSpPr>
          <p:grpSpPr>
            <a:xfrm>
              <a:off x="4793038" y="2270820"/>
              <a:ext cx="308042" cy="2642235"/>
              <a:chOff x="4793038" y="2270820"/>
              <a:chExt cx="308042" cy="264223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9FAC9F18-A7E5-4712-A03F-8708E92B090E}"/>
                  </a:ext>
                </a:extLst>
              </p:cNvPr>
              <p:cNvSpPr/>
              <p:nvPr/>
            </p:nvSpPr>
            <p:spPr>
              <a:xfrm>
                <a:off x="4947059" y="2270820"/>
                <a:ext cx="19252" cy="2420829"/>
              </a:xfrm>
              <a:custGeom>
                <a:avLst/>
                <a:gdLst>
                  <a:gd name="connsiteX0" fmla="*/ 0 w 19252"/>
                  <a:gd name="connsiteY0" fmla="*/ 2420830 h 2420829"/>
                  <a:gd name="connsiteX1" fmla="*/ 0 w 19252"/>
                  <a:gd name="connsiteY1" fmla="*/ 0 h 242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9252" h="2420829">
                    <a:moveTo>
                      <a:pt x="0" y="2420830"/>
                    </a:moveTo>
                    <a:lnTo>
                      <a:pt x="0" y="0"/>
                    </a:lnTo>
                  </a:path>
                </a:pathLst>
              </a:custGeom>
              <a:noFill/>
              <a:ln w="1538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E3A8B7B-3823-4CCC-8D6B-C876B206C6A6}"/>
                  </a:ext>
                </a:extLst>
              </p:cNvPr>
              <p:cNvSpPr txBox="1"/>
              <p:nvPr/>
            </p:nvSpPr>
            <p:spPr>
              <a:xfrm>
                <a:off x="4701598" y="4674809"/>
                <a:ext cx="490922" cy="283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1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72B5A5D2-6C24-4058-B976-29D44A67B3DD}"/>
                </a:ext>
              </a:extLst>
            </p:cNvPr>
            <p:cNvGrpSpPr/>
            <p:nvPr/>
          </p:nvGrpSpPr>
          <p:grpSpPr>
            <a:xfrm>
              <a:off x="6012425" y="2270820"/>
              <a:ext cx="308042" cy="2642235"/>
              <a:chOff x="6012425" y="2270820"/>
              <a:chExt cx="308042" cy="264223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62231E-D18B-4174-A21D-474D9DDBCBE7}"/>
                  </a:ext>
                </a:extLst>
              </p:cNvPr>
              <p:cNvSpPr/>
              <p:nvPr/>
            </p:nvSpPr>
            <p:spPr>
              <a:xfrm>
                <a:off x="6166446" y="2270820"/>
                <a:ext cx="19252" cy="2420829"/>
              </a:xfrm>
              <a:custGeom>
                <a:avLst/>
                <a:gdLst>
                  <a:gd name="connsiteX0" fmla="*/ 0 w 19252"/>
                  <a:gd name="connsiteY0" fmla="*/ 2420830 h 2420829"/>
                  <a:gd name="connsiteX1" fmla="*/ 0 w 19252"/>
                  <a:gd name="connsiteY1" fmla="*/ 0 h 242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9252" h="2420829">
                    <a:moveTo>
                      <a:pt x="0" y="2420830"/>
                    </a:moveTo>
                    <a:lnTo>
                      <a:pt x="0" y="0"/>
                    </a:lnTo>
                  </a:path>
                </a:pathLst>
              </a:custGeom>
              <a:noFill/>
              <a:ln w="1538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092FCE3-91CA-473A-ACD0-DB701D3E07B7}"/>
                  </a:ext>
                </a:extLst>
              </p:cNvPr>
              <p:cNvSpPr txBox="1"/>
              <p:nvPr/>
            </p:nvSpPr>
            <p:spPr>
              <a:xfrm>
                <a:off x="5920985" y="4674809"/>
                <a:ext cx="490922" cy="283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1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72B5A5D2-6C24-4058-B976-29D44A67B3DD}"/>
                </a:ext>
              </a:extLst>
            </p:cNvPr>
            <p:cNvGrpSpPr/>
            <p:nvPr/>
          </p:nvGrpSpPr>
          <p:grpSpPr>
            <a:xfrm>
              <a:off x="7231811" y="2270820"/>
              <a:ext cx="308042" cy="2642235"/>
              <a:chOff x="7231811" y="2270820"/>
              <a:chExt cx="308042" cy="264223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69B9C87F-D64A-4E61-B5B8-7DF96F53E845}"/>
                  </a:ext>
                </a:extLst>
              </p:cNvPr>
              <p:cNvSpPr/>
              <p:nvPr/>
            </p:nvSpPr>
            <p:spPr>
              <a:xfrm>
                <a:off x="7385833" y="2270820"/>
                <a:ext cx="19252" cy="2420829"/>
              </a:xfrm>
              <a:custGeom>
                <a:avLst/>
                <a:gdLst>
                  <a:gd name="connsiteX0" fmla="*/ 0 w 19252"/>
                  <a:gd name="connsiteY0" fmla="*/ 2420830 h 2420829"/>
                  <a:gd name="connsiteX1" fmla="*/ 0 w 19252"/>
                  <a:gd name="connsiteY1" fmla="*/ 0 h 242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9252" h="2420829">
                    <a:moveTo>
                      <a:pt x="0" y="2420830"/>
                    </a:moveTo>
                    <a:lnTo>
                      <a:pt x="0" y="0"/>
                    </a:lnTo>
                  </a:path>
                </a:pathLst>
              </a:custGeom>
              <a:noFill/>
              <a:ln w="1538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0177032-1EEC-4FFF-8969-CE9F1028D156}"/>
                  </a:ext>
                </a:extLst>
              </p:cNvPr>
              <p:cNvSpPr txBox="1"/>
              <p:nvPr/>
            </p:nvSpPr>
            <p:spPr>
              <a:xfrm>
                <a:off x="7140371" y="4674809"/>
                <a:ext cx="490922" cy="283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1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72B5A5D2-6C24-4058-B976-29D44A67B3DD}"/>
                </a:ext>
              </a:extLst>
            </p:cNvPr>
            <p:cNvGrpSpPr/>
            <p:nvPr/>
          </p:nvGrpSpPr>
          <p:grpSpPr>
            <a:xfrm>
              <a:off x="8403066" y="2270820"/>
              <a:ext cx="404305" cy="2642235"/>
              <a:chOff x="8403066" y="2270820"/>
              <a:chExt cx="404305" cy="264223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64FE8624-6A9D-47D0-B942-F0F5AFF84AC7}"/>
                  </a:ext>
                </a:extLst>
              </p:cNvPr>
              <p:cNvSpPr/>
              <p:nvPr/>
            </p:nvSpPr>
            <p:spPr>
              <a:xfrm>
                <a:off x="8605219" y="2270820"/>
                <a:ext cx="19252" cy="2420829"/>
              </a:xfrm>
              <a:custGeom>
                <a:avLst/>
                <a:gdLst>
                  <a:gd name="connsiteX0" fmla="*/ 0 w 19252"/>
                  <a:gd name="connsiteY0" fmla="*/ 2420830 h 2420829"/>
                  <a:gd name="connsiteX1" fmla="*/ 0 w 19252"/>
                  <a:gd name="connsiteY1" fmla="*/ 0 h 2420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9252" h="2420829">
                    <a:moveTo>
                      <a:pt x="0" y="2420830"/>
                    </a:moveTo>
                    <a:lnTo>
                      <a:pt x="0" y="0"/>
                    </a:lnTo>
                  </a:path>
                </a:pathLst>
              </a:custGeom>
              <a:noFill/>
              <a:ln w="15387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87B0B6E-812F-48E5-B63C-DFDC802DB314}"/>
                  </a:ext>
                </a:extLst>
              </p:cNvPr>
              <p:cNvSpPr txBox="1"/>
              <p:nvPr/>
            </p:nvSpPr>
            <p:spPr>
              <a:xfrm>
                <a:off x="8311626" y="4674809"/>
                <a:ext cx="587185" cy="2839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21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72B5A5D2-6C24-4058-B976-29D44A67B3DD}"/>
              </a:ext>
            </a:extLst>
          </p:cNvPr>
          <p:cNvGrpSpPr/>
          <p:nvPr/>
        </p:nvGrpSpPr>
        <p:grpSpPr>
          <a:xfrm>
            <a:off x="207593" y="2516253"/>
            <a:ext cx="2233308" cy="1929963"/>
            <a:chOff x="207593" y="2516253"/>
            <a:chExt cx="2233308" cy="1929963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2D509B4-A9D3-4D0F-83D6-E3BCB7BB4CD7}"/>
                </a:ext>
              </a:extLst>
            </p:cNvPr>
            <p:cNvSpPr txBox="1"/>
            <p:nvPr/>
          </p:nvSpPr>
          <p:spPr>
            <a:xfrm>
              <a:off x="1059533" y="4207970"/>
              <a:ext cx="1472808" cy="283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1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Other field courses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A5E2DBB-81B8-4D5C-8ADB-ED992A17F9CB}"/>
                </a:ext>
              </a:extLst>
            </p:cNvPr>
            <p:cNvSpPr txBox="1"/>
            <p:nvPr/>
          </p:nvSpPr>
          <p:spPr>
            <a:xfrm>
              <a:off x="867007" y="3629620"/>
              <a:ext cx="1665335" cy="283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1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Traditional field camp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C748519-254A-4468-A14D-642460877392}"/>
                </a:ext>
              </a:extLst>
            </p:cNvPr>
            <p:cNvSpPr txBox="1"/>
            <p:nvPr/>
          </p:nvSpPr>
          <p:spPr>
            <a:xfrm>
              <a:off x="116153" y="3049678"/>
              <a:ext cx="2416188" cy="283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1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Research projects or experiences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EC9E0B9-01FE-4CE6-96DE-927FE26C33E8}"/>
                </a:ext>
              </a:extLst>
            </p:cNvPr>
            <p:cNvSpPr txBox="1"/>
            <p:nvPr/>
          </p:nvSpPr>
          <p:spPr>
            <a:xfrm>
              <a:off x="905512" y="2470533"/>
              <a:ext cx="1626829" cy="283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1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Independent research</a:t>
              </a:r>
            </a:p>
          </p:txBody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0CE99A5-5E82-41F3-8874-F312888373B4}"/>
              </a:ext>
            </a:extLst>
          </p:cNvPr>
          <p:cNvSpPr/>
          <p:nvPr/>
        </p:nvSpPr>
        <p:spPr>
          <a:xfrm>
            <a:off x="2508286" y="4118286"/>
            <a:ext cx="962671" cy="463334"/>
          </a:xfrm>
          <a:custGeom>
            <a:avLst/>
            <a:gdLst>
              <a:gd name="connsiteX0" fmla="*/ 0 w 962671"/>
              <a:gd name="connsiteY0" fmla="*/ 463334 h 463334"/>
              <a:gd name="connsiteX1" fmla="*/ 962672 w 962671"/>
              <a:gd name="connsiteY1" fmla="*/ 463334 h 463334"/>
              <a:gd name="connsiteX2" fmla="*/ 962672 w 962671"/>
              <a:gd name="connsiteY2" fmla="*/ 0 h 463334"/>
              <a:gd name="connsiteX3" fmla="*/ 0 w 962671"/>
              <a:gd name="connsiteY3" fmla="*/ 0 h 46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2671" h="463334">
                <a:moveTo>
                  <a:pt x="0" y="463334"/>
                </a:moveTo>
                <a:lnTo>
                  <a:pt x="962672" y="463334"/>
                </a:lnTo>
                <a:lnTo>
                  <a:pt x="962672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71DDF24F-FC15-476B-AD89-7E0752311704}"/>
              </a:ext>
            </a:extLst>
          </p:cNvPr>
          <p:cNvSpPr/>
          <p:nvPr/>
        </p:nvSpPr>
        <p:spPr>
          <a:xfrm>
            <a:off x="3470958" y="4118286"/>
            <a:ext cx="2567130" cy="463334"/>
          </a:xfrm>
          <a:custGeom>
            <a:avLst/>
            <a:gdLst>
              <a:gd name="connsiteX0" fmla="*/ 0 w 2567130"/>
              <a:gd name="connsiteY0" fmla="*/ 463334 h 463334"/>
              <a:gd name="connsiteX1" fmla="*/ 2567131 w 2567130"/>
              <a:gd name="connsiteY1" fmla="*/ 463334 h 463334"/>
              <a:gd name="connsiteX2" fmla="*/ 2567131 w 2567130"/>
              <a:gd name="connsiteY2" fmla="*/ 0 h 463334"/>
              <a:gd name="connsiteX3" fmla="*/ 0 w 2567130"/>
              <a:gd name="connsiteY3" fmla="*/ 0 h 46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7130" h="463334">
                <a:moveTo>
                  <a:pt x="0" y="463334"/>
                </a:moveTo>
                <a:lnTo>
                  <a:pt x="2567131" y="463334"/>
                </a:lnTo>
                <a:lnTo>
                  <a:pt x="256713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87994C7-8590-4177-AC42-0C9CA53C0D32}"/>
              </a:ext>
            </a:extLst>
          </p:cNvPr>
          <p:cNvSpPr/>
          <p:nvPr/>
        </p:nvSpPr>
        <p:spPr>
          <a:xfrm>
            <a:off x="6038089" y="4118286"/>
            <a:ext cx="2567130" cy="463334"/>
          </a:xfrm>
          <a:custGeom>
            <a:avLst/>
            <a:gdLst>
              <a:gd name="connsiteX0" fmla="*/ 0 w 2567130"/>
              <a:gd name="connsiteY0" fmla="*/ 463334 h 463334"/>
              <a:gd name="connsiteX1" fmla="*/ 2567131 w 2567130"/>
              <a:gd name="connsiteY1" fmla="*/ 463334 h 463334"/>
              <a:gd name="connsiteX2" fmla="*/ 2567131 w 2567130"/>
              <a:gd name="connsiteY2" fmla="*/ 0 h 463334"/>
              <a:gd name="connsiteX3" fmla="*/ 0 w 2567130"/>
              <a:gd name="connsiteY3" fmla="*/ 0 h 463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7130" h="463334">
                <a:moveTo>
                  <a:pt x="0" y="463334"/>
                </a:moveTo>
                <a:lnTo>
                  <a:pt x="2567131" y="463334"/>
                </a:lnTo>
                <a:lnTo>
                  <a:pt x="256713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0176F8F-2422-49AA-AC5A-4C254A312479}"/>
              </a:ext>
            </a:extLst>
          </p:cNvPr>
          <p:cNvSpPr/>
          <p:nvPr/>
        </p:nvSpPr>
        <p:spPr>
          <a:xfrm>
            <a:off x="2508286" y="3539147"/>
            <a:ext cx="1426949" cy="463315"/>
          </a:xfrm>
          <a:custGeom>
            <a:avLst/>
            <a:gdLst>
              <a:gd name="connsiteX0" fmla="*/ 0 w 1426949"/>
              <a:gd name="connsiteY0" fmla="*/ 463315 h 463315"/>
              <a:gd name="connsiteX1" fmla="*/ 1426950 w 1426949"/>
              <a:gd name="connsiteY1" fmla="*/ 463315 h 463315"/>
              <a:gd name="connsiteX2" fmla="*/ 1426950 w 1426949"/>
              <a:gd name="connsiteY2" fmla="*/ 0 h 463315"/>
              <a:gd name="connsiteX3" fmla="*/ 0 w 1426949"/>
              <a:gd name="connsiteY3" fmla="*/ 0 h 46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6949" h="463315">
                <a:moveTo>
                  <a:pt x="0" y="463315"/>
                </a:moveTo>
                <a:lnTo>
                  <a:pt x="1426950" y="463315"/>
                </a:lnTo>
                <a:lnTo>
                  <a:pt x="142695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5B8B0A0-41E1-48CD-801D-E2A76ECD6B23}"/>
              </a:ext>
            </a:extLst>
          </p:cNvPr>
          <p:cNvSpPr/>
          <p:nvPr/>
        </p:nvSpPr>
        <p:spPr>
          <a:xfrm>
            <a:off x="3935236" y="3539147"/>
            <a:ext cx="1630777" cy="463315"/>
          </a:xfrm>
          <a:custGeom>
            <a:avLst/>
            <a:gdLst>
              <a:gd name="connsiteX0" fmla="*/ 0 w 1630777"/>
              <a:gd name="connsiteY0" fmla="*/ 463315 h 463315"/>
              <a:gd name="connsiteX1" fmla="*/ 1630778 w 1630777"/>
              <a:gd name="connsiteY1" fmla="*/ 463315 h 463315"/>
              <a:gd name="connsiteX2" fmla="*/ 1630778 w 1630777"/>
              <a:gd name="connsiteY2" fmla="*/ 0 h 463315"/>
              <a:gd name="connsiteX3" fmla="*/ 0 w 1630777"/>
              <a:gd name="connsiteY3" fmla="*/ 0 h 46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30777" h="463315">
                <a:moveTo>
                  <a:pt x="0" y="463315"/>
                </a:moveTo>
                <a:lnTo>
                  <a:pt x="1630778" y="463315"/>
                </a:lnTo>
                <a:lnTo>
                  <a:pt x="163077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6F9FCBA9-64A3-43EB-95E7-96D65C559F05}"/>
              </a:ext>
            </a:extLst>
          </p:cNvPr>
          <p:cNvSpPr/>
          <p:nvPr/>
        </p:nvSpPr>
        <p:spPr>
          <a:xfrm>
            <a:off x="5566014" y="3539147"/>
            <a:ext cx="3039205" cy="463315"/>
          </a:xfrm>
          <a:custGeom>
            <a:avLst/>
            <a:gdLst>
              <a:gd name="connsiteX0" fmla="*/ 0 w 3039205"/>
              <a:gd name="connsiteY0" fmla="*/ 463315 h 463315"/>
              <a:gd name="connsiteX1" fmla="*/ 3039206 w 3039205"/>
              <a:gd name="connsiteY1" fmla="*/ 463315 h 463315"/>
              <a:gd name="connsiteX2" fmla="*/ 3039206 w 3039205"/>
              <a:gd name="connsiteY2" fmla="*/ 0 h 463315"/>
              <a:gd name="connsiteX3" fmla="*/ 0 w 3039205"/>
              <a:gd name="connsiteY3" fmla="*/ 0 h 46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39205" h="463315">
                <a:moveTo>
                  <a:pt x="0" y="463315"/>
                </a:moveTo>
                <a:lnTo>
                  <a:pt x="3039206" y="463315"/>
                </a:lnTo>
                <a:lnTo>
                  <a:pt x="303920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0739968-0176-40CC-B1CE-3706C35E877D}"/>
              </a:ext>
            </a:extLst>
          </p:cNvPr>
          <p:cNvSpPr/>
          <p:nvPr/>
        </p:nvSpPr>
        <p:spPr>
          <a:xfrm>
            <a:off x="2508286" y="2960004"/>
            <a:ext cx="332551" cy="463317"/>
          </a:xfrm>
          <a:custGeom>
            <a:avLst/>
            <a:gdLst>
              <a:gd name="connsiteX0" fmla="*/ 0 w 332551"/>
              <a:gd name="connsiteY0" fmla="*/ 463317 h 463317"/>
              <a:gd name="connsiteX1" fmla="*/ 332551 w 332551"/>
              <a:gd name="connsiteY1" fmla="*/ 463317 h 463317"/>
              <a:gd name="connsiteX2" fmla="*/ 332551 w 332551"/>
              <a:gd name="connsiteY2" fmla="*/ 0 h 463317"/>
              <a:gd name="connsiteX3" fmla="*/ 0 w 332551"/>
              <a:gd name="connsiteY3" fmla="*/ 0 h 463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551" h="463317">
                <a:moveTo>
                  <a:pt x="0" y="463317"/>
                </a:moveTo>
                <a:lnTo>
                  <a:pt x="332551" y="463317"/>
                </a:lnTo>
                <a:lnTo>
                  <a:pt x="33255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F5C9DE5-ABEA-4FDB-978E-6C7AF5634ED6}"/>
              </a:ext>
            </a:extLst>
          </p:cNvPr>
          <p:cNvSpPr/>
          <p:nvPr/>
        </p:nvSpPr>
        <p:spPr>
          <a:xfrm>
            <a:off x="2840837" y="2960004"/>
            <a:ext cx="4655851" cy="463317"/>
          </a:xfrm>
          <a:custGeom>
            <a:avLst/>
            <a:gdLst>
              <a:gd name="connsiteX0" fmla="*/ 0 w 4655851"/>
              <a:gd name="connsiteY0" fmla="*/ 463317 h 463317"/>
              <a:gd name="connsiteX1" fmla="*/ 4655852 w 4655851"/>
              <a:gd name="connsiteY1" fmla="*/ 463317 h 463317"/>
              <a:gd name="connsiteX2" fmla="*/ 4655852 w 4655851"/>
              <a:gd name="connsiteY2" fmla="*/ 0 h 463317"/>
              <a:gd name="connsiteX3" fmla="*/ 0 w 4655851"/>
              <a:gd name="connsiteY3" fmla="*/ 0 h 463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55851" h="463317">
                <a:moveTo>
                  <a:pt x="0" y="463317"/>
                </a:moveTo>
                <a:lnTo>
                  <a:pt x="4655852" y="463317"/>
                </a:lnTo>
                <a:lnTo>
                  <a:pt x="465585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890BF459-243D-4688-9068-DC4D653F2922}"/>
              </a:ext>
            </a:extLst>
          </p:cNvPr>
          <p:cNvSpPr/>
          <p:nvPr/>
        </p:nvSpPr>
        <p:spPr>
          <a:xfrm>
            <a:off x="7496689" y="2960004"/>
            <a:ext cx="1108529" cy="463317"/>
          </a:xfrm>
          <a:custGeom>
            <a:avLst/>
            <a:gdLst>
              <a:gd name="connsiteX0" fmla="*/ 0 w 1108529"/>
              <a:gd name="connsiteY0" fmla="*/ 463317 h 463317"/>
              <a:gd name="connsiteX1" fmla="*/ 1108530 w 1108529"/>
              <a:gd name="connsiteY1" fmla="*/ 463317 h 463317"/>
              <a:gd name="connsiteX2" fmla="*/ 1108530 w 1108529"/>
              <a:gd name="connsiteY2" fmla="*/ 0 h 463317"/>
              <a:gd name="connsiteX3" fmla="*/ 0 w 1108529"/>
              <a:gd name="connsiteY3" fmla="*/ 0 h 4633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529" h="463317">
                <a:moveTo>
                  <a:pt x="0" y="463317"/>
                </a:moveTo>
                <a:lnTo>
                  <a:pt x="1108530" y="463317"/>
                </a:lnTo>
                <a:lnTo>
                  <a:pt x="110853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33B7D60A-07BB-4BA3-9B16-9C103B8AED2A}"/>
              </a:ext>
            </a:extLst>
          </p:cNvPr>
          <p:cNvSpPr/>
          <p:nvPr/>
        </p:nvSpPr>
        <p:spPr>
          <a:xfrm>
            <a:off x="2508286" y="2380859"/>
            <a:ext cx="404017" cy="463315"/>
          </a:xfrm>
          <a:custGeom>
            <a:avLst/>
            <a:gdLst>
              <a:gd name="connsiteX0" fmla="*/ 0 w 404017"/>
              <a:gd name="connsiteY0" fmla="*/ 463315 h 463315"/>
              <a:gd name="connsiteX1" fmla="*/ 404017 w 404017"/>
              <a:gd name="connsiteY1" fmla="*/ 463315 h 463315"/>
              <a:gd name="connsiteX2" fmla="*/ 404017 w 404017"/>
              <a:gd name="connsiteY2" fmla="*/ 0 h 463315"/>
              <a:gd name="connsiteX3" fmla="*/ 0 w 404017"/>
              <a:gd name="connsiteY3" fmla="*/ 0 h 46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017" h="463315">
                <a:moveTo>
                  <a:pt x="0" y="463315"/>
                </a:moveTo>
                <a:lnTo>
                  <a:pt x="404017" y="463315"/>
                </a:lnTo>
                <a:lnTo>
                  <a:pt x="40401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0C5D0D2-7411-4275-B0ED-143E80BAA6CD}"/>
              </a:ext>
            </a:extLst>
          </p:cNvPr>
          <p:cNvSpPr/>
          <p:nvPr/>
        </p:nvSpPr>
        <p:spPr>
          <a:xfrm>
            <a:off x="2912303" y="2380859"/>
            <a:ext cx="4389048" cy="463315"/>
          </a:xfrm>
          <a:custGeom>
            <a:avLst/>
            <a:gdLst>
              <a:gd name="connsiteX0" fmla="*/ 0 w 4389048"/>
              <a:gd name="connsiteY0" fmla="*/ 463315 h 463315"/>
              <a:gd name="connsiteX1" fmla="*/ 4389049 w 4389048"/>
              <a:gd name="connsiteY1" fmla="*/ 463315 h 463315"/>
              <a:gd name="connsiteX2" fmla="*/ 4389049 w 4389048"/>
              <a:gd name="connsiteY2" fmla="*/ 0 h 463315"/>
              <a:gd name="connsiteX3" fmla="*/ 0 w 4389048"/>
              <a:gd name="connsiteY3" fmla="*/ 0 h 46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048" h="463315">
                <a:moveTo>
                  <a:pt x="0" y="463315"/>
                </a:moveTo>
                <a:lnTo>
                  <a:pt x="4389049" y="463315"/>
                </a:lnTo>
                <a:lnTo>
                  <a:pt x="438904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B474845-05CD-4E8A-A810-BE57D2D81F31}"/>
              </a:ext>
            </a:extLst>
          </p:cNvPr>
          <p:cNvSpPr/>
          <p:nvPr/>
        </p:nvSpPr>
        <p:spPr>
          <a:xfrm>
            <a:off x="7301352" y="2380859"/>
            <a:ext cx="1303867" cy="463315"/>
          </a:xfrm>
          <a:custGeom>
            <a:avLst/>
            <a:gdLst>
              <a:gd name="connsiteX0" fmla="*/ 0 w 1303867"/>
              <a:gd name="connsiteY0" fmla="*/ 463315 h 463315"/>
              <a:gd name="connsiteX1" fmla="*/ 1303867 w 1303867"/>
              <a:gd name="connsiteY1" fmla="*/ 463315 h 463315"/>
              <a:gd name="connsiteX2" fmla="*/ 1303867 w 1303867"/>
              <a:gd name="connsiteY2" fmla="*/ 0 h 463315"/>
              <a:gd name="connsiteX3" fmla="*/ 0 w 1303867"/>
              <a:gd name="connsiteY3" fmla="*/ 0 h 463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3867" h="463315">
                <a:moveTo>
                  <a:pt x="0" y="463315"/>
                </a:moveTo>
                <a:lnTo>
                  <a:pt x="1303867" y="463315"/>
                </a:lnTo>
                <a:lnTo>
                  <a:pt x="1303867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772E715-38C8-47D5-8BD7-DE52F03C5375}"/>
              </a:ext>
            </a:extLst>
          </p:cNvPr>
          <p:cNvSpPr/>
          <p:nvPr/>
        </p:nvSpPr>
        <p:spPr>
          <a:xfrm>
            <a:off x="2508286" y="2270820"/>
            <a:ext cx="19252" cy="2420829"/>
          </a:xfrm>
          <a:custGeom>
            <a:avLst/>
            <a:gdLst>
              <a:gd name="connsiteX0" fmla="*/ 0 w 19252"/>
              <a:gd name="connsiteY0" fmla="*/ 2420830 h 2420829"/>
              <a:gd name="connsiteX1" fmla="*/ 0 w 19252"/>
              <a:gd name="connsiteY1" fmla="*/ 0 h 242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252" h="2420829">
                <a:moveTo>
                  <a:pt x="0" y="2420830"/>
                </a:moveTo>
                <a:lnTo>
                  <a:pt x="0" y="0"/>
                </a:lnTo>
              </a:path>
            </a:pathLst>
          </a:custGeom>
          <a:noFill/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FA89CE38-9D81-4C41-A83C-2AB1F4DDEF1B}"/>
              </a:ext>
            </a:extLst>
          </p:cNvPr>
          <p:cNvSpPr/>
          <p:nvPr/>
        </p:nvSpPr>
        <p:spPr>
          <a:xfrm>
            <a:off x="8605219" y="2270820"/>
            <a:ext cx="19252" cy="2420829"/>
          </a:xfrm>
          <a:custGeom>
            <a:avLst/>
            <a:gdLst>
              <a:gd name="connsiteX0" fmla="*/ 0 w 19252"/>
              <a:gd name="connsiteY0" fmla="*/ 2420830 h 2420829"/>
              <a:gd name="connsiteX1" fmla="*/ 0 w 19252"/>
              <a:gd name="connsiteY1" fmla="*/ 0 h 2420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252" h="2420829">
                <a:moveTo>
                  <a:pt x="0" y="2420830"/>
                </a:moveTo>
                <a:lnTo>
                  <a:pt x="0" y="0"/>
                </a:lnTo>
              </a:path>
            </a:pathLst>
          </a:custGeom>
          <a:noFill/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2FE8F51-1CEB-4ECD-BDD2-3841127DA5C5}"/>
              </a:ext>
            </a:extLst>
          </p:cNvPr>
          <p:cNvSpPr/>
          <p:nvPr/>
        </p:nvSpPr>
        <p:spPr>
          <a:xfrm>
            <a:off x="2508286" y="4691650"/>
            <a:ext cx="6096932" cy="19252"/>
          </a:xfrm>
          <a:custGeom>
            <a:avLst/>
            <a:gdLst>
              <a:gd name="connsiteX0" fmla="*/ 0 w 6096932"/>
              <a:gd name="connsiteY0" fmla="*/ 0 h 19252"/>
              <a:gd name="connsiteX1" fmla="*/ 6096933 w 6096932"/>
              <a:gd name="connsiteY1" fmla="*/ 0 h 1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096932" h="19252">
                <a:moveTo>
                  <a:pt x="0" y="0"/>
                </a:moveTo>
                <a:lnTo>
                  <a:pt x="6096933" y="0"/>
                </a:lnTo>
              </a:path>
            </a:pathLst>
          </a:custGeom>
          <a:noFill/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04C7D4FC-C8ED-4348-A7CD-449C859573B7}"/>
              </a:ext>
            </a:extLst>
          </p:cNvPr>
          <p:cNvSpPr/>
          <p:nvPr/>
        </p:nvSpPr>
        <p:spPr>
          <a:xfrm>
            <a:off x="2508286" y="2270820"/>
            <a:ext cx="6096932" cy="19252"/>
          </a:xfrm>
          <a:custGeom>
            <a:avLst/>
            <a:gdLst>
              <a:gd name="connsiteX0" fmla="*/ 0 w 6096932"/>
              <a:gd name="connsiteY0" fmla="*/ 0 h 19252"/>
              <a:gd name="connsiteX1" fmla="*/ 6096933 w 6096932"/>
              <a:gd name="connsiteY1" fmla="*/ 0 h 19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096932" h="19252">
                <a:moveTo>
                  <a:pt x="0" y="0"/>
                </a:moveTo>
                <a:lnTo>
                  <a:pt x="6096933" y="0"/>
                </a:lnTo>
              </a:path>
            </a:pathLst>
          </a:custGeom>
          <a:noFill/>
          <a:ln w="19233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7" name="Graphic 3">
            <a:extLst>
              <a:ext uri="{FF2B5EF4-FFF2-40B4-BE49-F238E27FC236}">
                <a16:creationId xmlns:a16="http://schemas.microsoft.com/office/drawing/2014/main" id="{72B5A5D2-6C24-4058-B976-29D44A67B3DD}"/>
              </a:ext>
            </a:extLst>
          </p:cNvPr>
          <p:cNvGrpSpPr/>
          <p:nvPr/>
        </p:nvGrpSpPr>
        <p:grpSpPr>
          <a:xfrm>
            <a:off x="3302882" y="5215902"/>
            <a:ext cx="3297576" cy="192526"/>
            <a:chOff x="3302882" y="5021352"/>
            <a:chExt cx="3297576" cy="192526"/>
          </a:xfrm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0095F82-C267-4012-B7EF-BF50B24E8C1C}"/>
                </a:ext>
              </a:extLst>
            </p:cNvPr>
            <p:cNvSpPr/>
            <p:nvPr/>
          </p:nvSpPr>
          <p:spPr>
            <a:xfrm>
              <a:off x="3302882" y="5067558"/>
              <a:ext cx="308042" cy="107815"/>
            </a:xfrm>
            <a:custGeom>
              <a:avLst/>
              <a:gdLst>
                <a:gd name="connsiteX0" fmla="*/ 0 w 308042"/>
                <a:gd name="connsiteY0" fmla="*/ 107815 h 107815"/>
                <a:gd name="connsiteX1" fmla="*/ 308043 w 308042"/>
                <a:gd name="connsiteY1" fmla="*/ 107815 h 107815"/>
                <a:gd name="connsiteX2" fmla="*/ 308043 w 308042"/>
                <a:gd name="connsiteY2" fmla="*/ 0 h 107815"/>
                <a:gd name="connsiteX3" fmla="*/ 0 w 308042"/>
                <a:gd name="connsiteY3" fmla="*/ 0 h 10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8042" h="107815">
                  <a:moveTo>
                    <a:pt x="0" y="107815"/>
                  </a:moveTo>
                  <a:lnTo>
                    <a:pt x="308043" y="107815"/>
                  </a:lnTo>
                  <a:lnTo>
                    <a:pt x="3080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192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67AF366-41DE-4E9E-A2D7-5ABD9AE64331}"/>
                </a:ext>
              </a:extLst>
            </p:cNvPr>
            <p:cNvSpPr txBox="1"/>
            <p:nvPr/>
          </p:nvSpPr>
          <p:spPr>
            <a:xfrm>
              <a:off x="3642702" y="4975632"/>
              <a:ext cx="394659" cy="283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1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A9C0735-7CDE-4A53-AEC9-950ED564E15F}"/>
                </a:ext>
              </a:extLst>
            </p:cNvPr>
            <p:cNvSpPr/>
            <p:nvPr/>
          </p:nvSpPr>
          <p:spPr>
            <a:xfrm>
              <a:off x="4239832" y="5067558"/>
              <a:ext cx="308042" cy="107815"/>
            </a:xfrm>
            <a:custGeom>
              <a:avLst/>
              <a:gdLst>
                <a:gd name="connsiteX0" fmla="*/ 0 w 308042"/>
                <a:gd name="connsiteY0" fmla="*/ 107815 h 107815"/>
                <a:gd name="connsiteX1" fmla="*/ 308043 w 308042"/>
                <a:gd name="connsiteY1" fmla="*/ 107815 h 107815"/>
                <a:gd name="connsiteX2" fmla="*/ 308043 w 308042"/>
                <a:gd name="connsiteY2" fmla="*/ 0 h 107815"/>
                <a:gd name="connsiteX3" fmla="*/ 0 w 308042"/>
                <a:gd name="connsiteY3" fmla="*/ 0 h 10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8042" h="107815">
                  <a:moveTo>
                    <a:pt x="0" y="107815"/>
                  </a:moveTo>
                  <a:lnTo>
                    <a:pt x="308043" y="107815"/>
                  </a:lnTo>
                  <a:lnTo>
                    <a:pt x="3080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192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F8B651B-FE39-4524-B76C-3459A8A06E3E}"/>
                </a:ext>
              </a:extLst>
            </p:cNvPr>
            <p:cNvSpPr txBox="1"/>
            <p:nvPr/>
          </p:nvSpPr>
          <p:spPr>
            <a:xfrm>
              <a:off x="4579652" y="4975632"/>
              <a:ext cx="760460" cy="283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1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Optional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770BBC7B-C4B8-492F-86FB-6B385D66F26E}"/>
                </a:ext>
              </a:extLst>
            </p:cNvPr>
            <p:cNvSpPr/>
            <p:nvPr/>
          </p:nvSpPr>
          <p:spPr>
            <a:xfrm>
              <a:off x="5553114" y="5067558"/>
              <a:ext cx="308042" cy="107815"/>
            </a:xfrm>
            <a:custGeom>
              <a:avLst/>
              <a:gdLst>
                <a:gd name="connsiteX0" fmla="*/ 0 w 308042"/>
                <a:gd name="connsiteY0" fmla="*/ 107815 h 107815"/>
                <a:gd name="connsiteX1" fmla="*/ 308043 w 308042"/>
                <a:gd name="connsiteY1" fmla="*/ 107815 h 107815"/>
                <a:gd name="connsiteX2" fmla="*/ 308043 w 308042"/>
                <a:gd name="connsiteY2" fmla="*/ 0 h 107815"/>
                <a:gd name="connsiteX3" fmla="*/ 0 w 308042"/>
                <a:gd name="connsiteY3" fmla="*/ 0 h 1078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8042" h="107815">
                  <a:moveTo>
                    <a:pt x="0" y="107815"/>
                  </a:moveTo>
                  <a:lnTo>
                    <a:pt x="308043" y="107815"/>
                  </a:lnTo>
                  <a:lnTo>
                    <a:pt x="30804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19233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E25F07D-BCB6-4E5F-8851-6928DCFEBDFC}"/>
                </a:ext>
              </a:extLst>
            </p:cNvPr>
            <p:cNvSpPr txBox="1"/>
            <p:nvPr/>
          </p:nvSpPr>
          <p:spPr>
            <a:xfrm>
              <a:off x="5892934" y="4975632"/>
              <a:ext cx="798965" cy="2839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21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Required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987E7E-C304-426C-8531-57315798B7B7}">
  <ds:schemaRefs>
    <ds:schemaRef ds:uri="http://schemas.microsoft.com/office/infopath/2007/PartnerControls"/>
    <ds:schemaRef ds:uri="3ff2fa63-d22b-4bb2-9a0e-763a487e02e4"/>
    <ds:schemaRef ds:uri="http://www.w3.org/XML/1998/namespace"/>
    <ds:schemaRef ds:uri="http://schemas.microsoft.com/office/2006/documentManagement/types"/>
    <ds:schemaRef ds:uri="http://purl.org/dc/elements/1.1/"/>
    <ds:schemaRef ds:uri="6f9e58f7-d1e4-4b3c-85fb-268101084292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9D251D9-805C-4A62-8E86-67C1A5DAE1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922262A-D0D7-4CF1-B89A-E2FDB03D8D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fig-A-40</Template>
  <TotalTime>77</TotalTime>
  <Words>47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Undergraduate Opportunities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Undergraduate Opportunities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2021-02-25T00:37:54Z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