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044984-2F76-4FFB-94A0-81F24DD69B52}" v="10" dt="2021-02-25T00:36:27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49044984-2F76-4FFB-94A0-81F24DD69B52}"/>
    <pc:docChg chg="custSel modSld">
      <pc:chgData name="Christopher Keane" userId="2677a39a-78fe-4da0-ac2a-39406820a4c7" providerId="ADAL" clId="{49044984-2F76-4FFB-94A0-81F24DD69B52}" dt="2021-02-25T00:36:35.439" v="38" actId="1036"/>
      <pc:docMkLst>
        <pc:docMk/>
      </pc:docMkLst>
      <pc:sldChg chg="addSp delSp modSp mod">
        <pc:chgData name="Christopher Keane" userId="2677a39a-78fe-4da0-ac2a-39406820a4c7" providerId="ADAL" clId="{49044984-2F76-4FFB-94A0-81F24DD69B52}" dt="2021-02-25T00:36:35.439" v="38" actId="1036"/>
        <pc:sldMkLst>
          <pc:docMk/>
          <pc:sldMk cId="0" sldId="256"/>
        </pc:sldMkLst>
        <pc:spChg chg="mod">
          <ac:chgData name="Christopher Keane" userId="2677a39a-78fe-4da0-ac2a-39406820a4c7" providerId="ADAL" clId="{49044984-2F76-4FFB-94A0-81F24DD69B52}" dt="2021-02-25T00:32:24.340" v="0"/>
          <ac:spMkLst>
            <pc:docMk/>
            <pc:sldMk cId="0" sldId="256"/>
            <ac:spMk id="2" creationId="{00000000-0000-0000-0000-000000000000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6" creationId="{FA509754-988F-42FF-A7B7-B281C4D80BE3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9" creationId="{0FDB628A-CE92-44E9-8F30-81A1D42A8A06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10" creationId="{72469533-CF81-4D53-9209-20CDABB2654C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12" creationId="{E46767A2-1259-489C-B6A2-4A32B8150673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13" creationId="{155FA07E-2C67-44ED-9629-8129A3D62BF4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15" creationId="{33F312D8-F92A-4DBC-97BF-949E6325AB08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16" creationId="{53374105-A9D5-484B-960E-4A8405DA6238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18" creationId="{0D52E1DA-E038-4951-A30F-AE32F34C2E19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19" creationId="{5226D395-598D-4135-8CED-22751802E00F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21" creationId="{86C18994-5075-42B2-BF4C-8BDE4EE9F2A3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22" creationId="{FD3EB175-517C-4C7F-9FA9-1A605AB98D72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24" creationId="{F34307CE-F339-418E-8218-965666B1CCD3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25" creationId="{0732A023-1BE7-4BDB-AFC5-32F827B8ED61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27" creationId="{91333E9B-1586-4B72-880A-AF2681393AB9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28" creationId="{6D5C52AE-0C5C-4163-9DDB-2932AA751DAB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29" creationId="{C7C7E73A-6EF2-43DC-9273-B010051E34FC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30" creationId="{8BD067E8-5D2E-438B-8A3D-AF727C829896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1" creationId="{4AF0538F-BC65-4CE0-AC40-E117064075E5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2" creationId="{5AF05004-7D8B-4505-846A-BBBD1A5A6F93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3" creationId="{286E987F-99A4-42CD-BF59-4A79E52FFD86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4" creationId="{96E6C077-3043-4541-A674-5CE0A687DE54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5" creationId="{02196A19-1584-4A31-9085-B773370B11D6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6" creationId="{16299A29-868D-4279-A139-85583AC23FB0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7" creationId="{A0A21FDC-9CC0-4C6F-B2E4-112385FF49D1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8" creationId="{DD7FB426-A51F-46FE-AC48-6DCAE8388934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39" creationId="{C3BAC562-AFCF-430E-B2FE-CDE337D43DC8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40" creationId="{721AFB0B-2159-4A7F-838D-3138FABB3FBC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41" creationId="{61C3172B-23D3-4CDB-9B0C-8C0CB2FD5ED3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42" creationId="{569016E9-A2DD-4F5E-B783-CF427B374AF5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43" creationId="{2EF6858D-2FB0-41A2-89CE-0C81F057CB9B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44" creationId="{DE22DA7A-8D76-41A5-A7B3-35B56657782B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45" creationId="{FF594626-16CF-4AC1-ABD2-18B668E91C0C}"/>
          </ac:spMkLst>
        </pc:spChg>
        <pc:spChg chg="del mod topLvl">
          <ac:chgData name="Christopher Keane" userId="2677a39a-78fe-4da0-ac2a-39406820a4c7" providerId="ADAL" clId="{49044984-2F76-4FFB-94A0-81F24DD69B52}" dt="2021-02-25T00:35:23.782" v="18" actId="478"/>
          <ac:spMkLst>
            <pc:docMk/>
            <pc:sldMk cId="0" sldId="256"/>
            <ac:spMk id="46" creationId="{C5B84D6A-515B-4E01-BA30-823C98402946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48" creationId="{569C7BF3-DEAF-4F71-B248-0981ED2534DF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49" creationId="{4F458D26-7459-4F13-BC92-6CC9D75F78E8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0" creationId="{A99EDC0B-CED1-43C4-8D6C-05DD7DB490A2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1" creationId="{1EF5CBD7-F69D-4E11-97FA-2E6AC6C8A02E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2" creationId="{BA31B394-0366-4041-9548-4FC3F442774A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3" creationId="{8ECDE147-28EC-4F8A-9A7A-7A9806D26643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54" creationId="{CD609520-EC41-4C90-B6E0-E30DC7FD87C8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5" creationId="{592CB004-F334-47CD-955F-19F45D73EFB2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6" creationId="{6B3438EA-D025-4909-85FC-01767601F7AA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57" creationId="{3566C1C8-64D3-4862-B3C5-0268CA958696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7" creationId="{7E142910-EF79-4DC8-9F07-8786149D5F38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58" creationId="{111C5421-F16D-479C-8113-41D8CA330380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8" creationId="{4BB2EC0F-A68A-42B6-9526-170315AF907A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59" creationId="{44A7C4C7-2BDA-4BE0-8B2B-72DC1D842D76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60" creationId="{4D23F6F9-008E-4CA4-9BB8-D50AB84C04BE}"/>
          </ac:spMkLst>
        </pc:spChg>
        <pc:spChg chg="mod">
          <ac:chgData name="Christopher Keane" userId="2677a39a-78fe-4da0-ac2a-39406820a4c7" providerId="ADAL" clId="{49044984-2F76-4FFB-94A0-81F24DD69B52}" dt="2021-02-25T00:33:31.065" v="5" actId="165"/>
          <ac:spMkLst>
            <pc:docMk/>
            <pc:sldMk cId="0" sldId="256"/>
            <ac:spMk id="60" creationId="{DE3FC385-F6E6-4A53-9643-6CDC3FCAFD40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61" creationId="{75282D7D-12F0-4593-A50F-EEF9E60C65F1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63" creationId="{B4385F6E-3E52-4F07-B67A-746E1F6673DB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64" creationId="{3170DEA1-F794-4437-B111-91777131ECA1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66" creationId="{BAA9A2B3-DAA7-40DB-9407-4ABA468612C0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67" creationId="{6869E6D5-01EE-4DE4-B382-BDF5826CB93C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69" creationId="{7CBD12C3-DFEF-42DD-9964-CD26103FFBF8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70" creationId="{971C654C-1B9E-4F6D-8EA4-7629CB5472BB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72" creationId="{76FC7970-6F34-4A5D-A398-95D66531924B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73" creationId="{3C95E4B9-7415-453E-9457-F85DD47CCFAC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75" creationId="{EC929385-CB4E-4DCB-BB11-19EA94A3F69C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76" creationId="{7A63E5C9-A6C9-4926-8C56-57A632C187EB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77" creationId="{0FD786F3-22E9-4209-B0D2-909AB631808D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78" creationId="{C453E60F-754E-4B19-954B-51468699D3BD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80" creationId="{8742CD03-B7BE-4978-8B1F-440C21E38A74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1" creationId="{44CBC11C-48FA-4591-9718-568CE0266C08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2" creationId="{7C497B9A-56D7-48E7-AF8D-4A3EE47D5B56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3" creationId="{F3FA7375-B327-4799-9B5C-2A9543E9E177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4" creationId="{B55ABA88-3B5E-41DE-8B2B-32FD65D336F8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5" creationId="{1F8D1A19-E101-4CE7-BA8E-C3A99D6C4814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6" creationId="{B9DB5FF4-77F2-4828-A9BC-DBBA62129113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7" creationId="{A986792D-5AC4-40A3-A846-1F5CA59A5D5C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8" creationId="{FC852101-1C51-4B4F-AF77-A8C07B0058DE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89" creationId="{3D5FEE2E-6814-45D4-AE28-9DCE3BC1A4C0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0" creationId="{463DBAA4-7555-47AA-B9D8-46071A7776C5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1" creationId="{8FF8FB2F-5B5B-4CF4-BAA1-3B7B4AF86F9B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2" creationId="{77EA686A-406E-4994-BC33-62A4147F9445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3" creationId="{0551D39B-53B9-425D-9C92-3D9FEA22B9F1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4" creationId="{644FF220-E0A7-45C5-B2F0-AA31AB1A6870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5" creationId="{71711E3F-525F-4C46-AFD7-5AFDA4C91A58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6" creationId="{20A60B77-BD0B-4BBD-BA54-249568775D7D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7" creationId="{8848F7DD-FDD5-4E33-95F8-FB0563434D1C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8" creationId="{6868787C-DFB5-4D2B-986F-E632AF8CBA2A}"/>
          </ac:spMkLst>
        </pc:spChg>
        <pc:spChg chg="mod topLvl">
          <ac:chgData name="Christopher Keane" userId="2677a39a-78fe-4da0-ac2a-39406820a4c7" providerId="ADAL" clId="{49044984-2F76-4FFB-94A0-81F24DD69B52}" dt="2021-02-25T00:36:31.051" v="24" actId="1076"/>
          <ac:spMkLst>
            <pc:docMk/>
            <pc:sldMk cId="0" sldId="256"/>
            <ac:spMk id="99" creationId="{B605D795-00A6-496E-977B-43F09B2E3BE9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01" creationId="{D5119E5A-3A56-47EF-8E27-347213805905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02" creationId="{66DED0B1-9F75-4C9E-8CD2-865838174CD1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03" creationId="{5A47D4DB-819E-4F65-923E-7979EBDED02C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04" creationId="{25730420-AD85-4D47-A98F-A340FF5110E5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05" creationId="{DDA7E3C3-CB37-43A9-8607-B53D2DB84D8C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06" creationId="{A2EC5C4B-5E75-4C09-A377-9D651F1CFC6D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08" creationId="{C185F1F1-E737-4B94-B267-56365D3FBE6D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09" creationId="{77800639-031E-49B0-A843-636FBFCCC34A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10" creationId="{7C28EFA5-D144-4E24-9A14-0C25BF79A43D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11" creationId="{E7E48CBC-3099-4CB9-8B0F-F703583535FC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12" creationId="{18CCDEF8-0A3B-411B-8EF3-3CA096A8E965}"/>
          </ac:spMkLst>
        </pc:spChg>
        <pc:spChg chg="mod">
          <ac:chgData name="Christopher Keane" userId="2677a39a-78fe-4da0-ac2a-39406820a4c7" providerId="ADAL" clId="{49044984-2F76-4FFB-94A0-81F24DD69B52}" dt="2021-02-25T00:36:27.260" v="23" actId="165"/>
          <ac:spMkLst>
            <pc:docMk/>
            <pc:sldMk cId="0" sldId="256"/>
            <ac:spMk id="113" creationId="{793C65BC-926F-4BEF-9FF5-748A95EC98E1}"/>
          </ac:spMkLst>
        </pc:spChg>
        <pc:grpChg chg="del mod">
          <ac:chgData name="Christopher Keane" userId="2677a39a-78fe-4da0-ac2a-39406820a4c7" providerId="ADAL" clId="{49044984-2F76-4FFB-94A0-81F24DD69B52}" dt="2021-02-25T00:33:31.065" v="5" actId="165"/>
          <ac:grpSpMkLst>
            <pc:docMk/>
            <pc:sldMk cId="0" sldId="256"/>
            <ac:grpSpMk id="5" creationId="{1CD80512-5652-4F98-9EA0-EBDBDF8236AA}"/>
          </ac:grpSpMkLst>
        </pc:grpChg>
        <pc:grpChg chg="del mod">
          <ac:chgData name="Christopher Keane" userId="2677a39a-78fe-4da0-ac2a-39406820a4c7" providerId="ADAL" clId="{49044984-2F76-4FFB-94A0-81F24DD69B52}" dt="2021-02-25T00:36:27.260" v="23" actId="165"/>
          <ac:grpSpMkLst>
            <pc:docMk/>
            <pc:sldMk cId="0" sldId="256"/>
            <ac:grpSpMk id="5" creationId="{9C385E09-F888-4314-ADCA-32864A529D68}"/>
          </ac:grpSpMkLst>
        </pc:grpChg>
        <pc:grpChg chg="del mod topLvl">
          <ac:chgData name="Christopher Keane" userId="2677a39a-78fe-4da0-ac2a-39406820a4c7" providerId="ADAL" clId="{49044984-2F76-4FFB-94A0-81F24DD69B52}" dt="2021-02-25T00:35:23.782" v="18" actId="478"/>
          <ac:grpSpMkLst>
            <pc:docMk/>
            <pc:sldMk cId="0" sldId="256"/>
            <ac:grpSpMk id="7" creationId="{1CD80512-5652-4F98-9EA0-EBDBDF8236AA}"/>
          </ac:grpSpMkLst>
        </pc:grpChg>
        <pc:grpChg chg="mod">
          <ac:chgData name="Christopher Keane" userId="2677a39a-78fe-4da0-ac2a-39406820a4c7" providerId="ADAL" clId="{49044984-2F76-4FFB-94A0-81F24DD69B52}" dt="2021-02-25T00:33:31.065" v="5" actId="165"/>
          <ac:grpSpMkLst>
            <pc:docMk/>
            <pc:sldMk cId="0" sldId="256"/>
            <ac:grpSpMk id="8" creationId="{1CD80512-5652-4F98-9EA0-EBDBDF8236AA}"/>
          </ac:grpSpMkLst>
        </pc:grpChg>
        <pc:grpChg chg="mod">
          <ac:chgData name="Christopher Keane" userId="2677a39a-78fe-4da0-ac2a-39406820a4c7" providerId="ADAL" clId="{49044984-2F76-4FFB-94A0-81F24DD69B52}" dt="2021-02-25T00:33:31.065" v="5" actId="165"/>
          <ac:grpSpMkLst>
            <pc:docMk/>
            <pc:sldMk cId="0" sldId="256"/>
            <ac:grpSpMk id="11" creationId="{1CD80512-5652-4F98-9EA0-EBDBDF8236AA}"/>
          </ac:grpSpMkLst>
        </pc:grpChg>
        <pc:grpChg chg="mod">
          <ac:chgData name="Christopher Keane" userId="2677a39a-78fe-4da0-ac2a-39406820a4c7" providerId="ADAL" clId="{49044984-2F76-4FFB-94A0-81F24DD69B52}" dt="2021-02-25T00:33:31.065" v="5" actId="165"/>
          <ac:grpSpMkLst>
            <pc:docMk/>
            <pc:sldMk cId="0" sldId="256"/>
            <ac:grpSpMk id="14" creationId="{1CD80512-5652-4F98-9EA0-EBDBDF8236AA}"/>
          </ac:grpSpMkLst>
        </pc:grpChg>
        <pc:grpChg chg="mod">
          <ac:chgData name="Christopher Keane" userId="2677a39a-78fe-4da0-ac2a-39406820a4c7" providerId="ADAL" clId="{49044984-2F76-4FFB-94A0-81F24DD69B52}" dt="2021-02-25T00:33:31.065" v="5" actId="165"/>
          <ac:grpSpMkLst>
            <pc:docMk/>
            <pc:sldMk cId="0" sldId="256"/>
            <ac:grpSpMk id="17" creationId="{1CD80512-5652-4F98-9EA0-EBDBDF8236AA}"/>
          </ac:grpSpMkLst>
        </pc:grpChg>
        <pc:grpChg chg="mod">
          <ac:chgData name="Christopher Keane" userId="2677a39a-78fe-4da0-ac2a-39406820a4c7" providerId="ADAL" clId="{49044984-2F76-4FFB-94A0-81F24DD69B52}" dt="2021-02-25T00:33:31.065" v="5" actId="165"/>
          <ac:grpSpMkLst>
            <pc:docMk/>
            <pc:sldMk cId="0" sldId="256"/>
            <ac:grpSpMk id="20" creationId="{1CD80512-5652-4F98-9EA0-EBDBDF8236AA}"/>
          </ac:grpSpMkLst>
        </pc:grpChg>
        <pc:grpChg chg="mod">
          <ac:chgData name="Christopher Keane" userId="2677a39a-78fe-4da0-ac2a-39406820a4c7" providerId="ADAL" clId="{49044984-2F76-4FFB-94A0-81F24DD69B52}" dt="2021-02-25T00:33:31.065" v="5" actId="165"/>
          <ac:grpSpMkLst>
            <pc:docMk/>
            <pc:sldMk cId="0" sldId="256"/>
            <ac:grpSpMk id="23" creationId="{1CD80512-5652-4F98-9EA0-EBDBDF8236AA}"/>
          </ac:grpSpMkLst>
        </pc:grpChg>
        <pc:grpChg chg="del mod topLvl">
          <ac:chgData name="Christopher Keane" userId="2677a39a-78fe-4da0-ac2a-39406820a4c7" providerId="ADAL" clId="{49044984-2F76-4FFB-94A0-81F24DD69B52}" dt="2021-02-25T00:35:23.782" v="18" actId="478"/>
          <ac:grpSpMkLst>
            <pc:docMk/>
            <pc:sldMk cId="0" sldId="256"/>
            <ac:grpSpMk id="26" creationId="{1CD80512-5652-4F98-9EA0-EBDBDF8236AA}"/>
          </ac:grpSpMkLst>
        </pc:grpChg>
        <pc:grpChg chg="del mod topLvl">
          <ac:chgData name="Christopher Keane" userId="2677a39a-78fe-4da0-ac2a-39406820a4c7" providerId="ADAL" clId="{49044984-2F76-4FFB-94A0-81F24DD69B52}" dt="2021-02-25T00:35:23.782" v="18" actId="478"/>
          <ac:grpSpMkLst>
            <pc:docMk/>
            <pc:sldMk cId="0" sldId="256"/>
            <ac:grpSpMk id="47" creationId="{1CD80512-5652-4F98-9EA0-EBDBDF8236AA}"/>
          </ac:grpSpMkLst>
        </pc:grpChg>
        <pc:grpChg chg="del mod topLvl">
          <ac:chgData name="Christopher Keane" userId="2677a39a-78fe-4da0-ac2a-39406820a4c7" providerId="ADAL" clId="{49044984-2F76-4FFB-94A0-81F24DD69B52}" dt="2021-02-25T00:33:35.602" v="7" actId="478"/>
          <ac:grpSpMkLst>
            <pc:docMk/>
            <pc:sldMk cId="0" sldId="256"/>
            <ac:grpSpMk id="54" creationId="{1CD80512-5652-4F98-9EA0-EBDBDF8236AA}"/>
          </ac:grpSpMkLst>
        </pc:grpChg>
        <pc:grpChg chg="mod topLvl">
          <ac:chgData name="Christopher Keane" userId="2677a39a-78fe-4da0-ac2a-39406820a4c7" providerId="ADAL" clId="{49044984-2F76-4FFB-94A0-81F24DD69B52}" dt="2021-02-25T00:36:31.051" v="24" actId="1076"/>
          <ac:grpSpMkLst>
            <pc:docMk/>
            <pc:sldMk cId="0" sldId="256"/>
            <ac:grpSpMk id="55" creationId="{9C385E09-F888-4314-ADCA-32864A529D68}"/>
          </ac:grpSpMkLst>
        </pc:grpChg>
        <pc:grpChg chg="mod">
          <ac:chgData name="Christopher Keane" userId="2677a39a-78fe-4da0-ac2a-39406820a4c7" providerId="ADAL" clId="{49044984-2F76-4FFB-94A0-81F24DD69B52}" dt="2021-02-25T00:36:27.260" v="23" actId="165"/>
          <ac:grpSpMkLst>
            <pc:docMk/>
            <pc:sldMk cId="0" sldId="256"/>
            <ac:grpSpMk id="56" creationId="{9C385E09-F888-4314-ADCA-32864A529D68}"/>
          </ac:grpSpMkLst>
        </pc:grpChg>
        <pc:grpChg chg="mod">
          <ac:chgData name="Christopher Keane" userId="2677a39a-78fe-4da0-ac2a-39406820a4c7" providerId="ADAL" clId="{49044984-2F76-4FFB-94A0-81F24DD69B52}" dt="2021-02-25T00:36:27.260" v="23" actId="165"/>
          <ac:grpSpMkLst>
            <pc:docMk/>
            <pc:sldMk cId="0" sldId="256"/>
            <ac:grpSpMk id="59" creationId="{9C385E09-F888-4314-ADCA-32864A529D68}"/>
          </ac:grpSpMkLst>
        </pc:grpChg>
        <pc:grpChg chg="mod">
          <ac:chgData name="Christopher Keane" userId="2677a39a-78fe-4da0-ac2a-39406820a4c7" providerId="ADAL" clId="{49044984-2F76-4FFB-94A0-81F24DD69B52}" dt="2021-02-25T00:36:27.260" v="23" actId="165"/>
          <ac:grpSpMkLst>
            <pc:docMk/>
            <pc:sldMk cId="0" sldId="256"/>
            <ac:grpSpMk id="62" creationId="{9C385E09-F888-4314-ADCA-32864A529D68}"/>
          </ac:grpSpMkLst>
        </pc:grpChg>
        <pc:grpChg chg="mod">
          <ac:chgData name="Christopher Keane" userId="2677a39a-78fe-4da0-ac2a-39406820a4c7" providerId="ADAL" clId="{49044984-2F76-4FFB-94A0-81F24DD69B52}" dt="2021-02-25T00:36:27.260" v="23" actId="165"/>
          <ac:grpSpMkLst>
            <pc:docMk/>
            <pc:sldMk cId="0" sldId="256"/>
            <ac:grpSpMk id="65" creationId="{9C385E09-F888-4314-ADCA-32864A529D68}"/>
          </ac:grpSpMkLst>
        </pc:grpChg>
        <pc:grpChg chg="mod">
          <ac:chgData name="Christopher Keane" userId="2677a39a-78fe-4da0-ac2a-39406820a4c7" providerId="ADAL" clId="{49044984-2F76-4FFB-94A0-81F24DD69B52}" dt="2021-02-25T00:36:27.260" v="23" actId="165"/>
          <ac:grpSpMkLst>
            <pc:docMk/>
            <pc:sldMk cId="0" sldId="256"/>
            <ac:grpSpMk id="68" creationId="{9C385E09-F888-4314-ADCA-32864A529D68}"/>
          </ac:grpSpMkLst>
        </pc:grpChg>
        <pc:grpChg chg="mod">
          <ac:chgData name="Christopher Keane" userId="2677a39a-78fe-4da0-ac2a-39406820a4c7" providerId="ADAL" clId="{49044984-2F76-4FFB-94A0-81F24DD69B52}" dt="2021-02-25T00:36:27.260" v="23" actId="165"/>
          <ac:grpSpMkLst>
            <pc:docMk/>
            <pc:sldMk cId="0" sldId="256"/>
            <ac:grpSpMk id="71" creationId="{9C385E09-F888-4314-ADCA-32864A529D68}"/>
          </ac:grpSpMkLst>
        </pc:grpChg>
        <pc:grpChg chg="mod topLvl">
          <ac:chgData name="Christopher Keane" userId="2677a39a-78fe-4da0-ac2a-39406820a4c7" providerId="ADAL" clId="{49044984-2F76-4FFB-94A0-81F24DD69B52}" dt="2021-02-25T00:36:31.051" v="24" actId="1076"/>
          <ac:grpSpMkLst>
            <pc:docMk/>
            <pc:sldMk cId="0" sldId="256"/>
            <ac:grpSpMk id="74" creationId="{9C385E09-F888-4314-ADCA-32864A529D68}"/>
          </ac:grpSpMkLst>
        </pc:grpChg>
        <pc:grpChg chg="mod">
          <ac:chgData name="Christopher Keane" userId="2677a39a-78fe-4da0-ac2a-39406820a4c7" providerId="ADAL" clId="{49044984-2F76-4FFB-94A0-81F24DD69B52}" dt="2021-02-25T00:36:27.260" v="23" actId="165"/>
          <ac:grpSpMkLst>
            <pc:docMk/>
            <pc:sldMk cId="0" sldId="256"/>
            <ac:grpSpMk id="79" creationId="{9C385E09-F888-4314-ADCA-32864A529D68}"/>
          </ac:grpSpMkLst>
        </pc:grpChg>
        <pc:grpChg chg="mod topLvl">
          <ac:chgData name="Christopher Keane" userId="2677a39a-78fe-4da0-ac2a-39406820a4c7" providerId="ADAL" clId="{49044984-2F76-4FFB-94A0-81F24DD69B52}" dt="2021-02-25T00:36:35.439" v="38" actId="1036"/>
          <ac:grpSpMkLst>
            <pc:docMk/>
            <pc:sldMk cId="0" sldId="256"/>
            <ac:grpSpMk id="100" creationId="{9C385E09-F888-4314-ADCA-32864A529D68}"/>
          </ac:grpSpMkLst>
        </pc:grpChg>
        <pc:grpChg chg="del mod topLvl">
          <ac:chgData name="Christopher Keane" userId="2677a39a-78fe-4da0-ac2a-39406820a4c7" providerId="ADAL" clId="{49044984-2F76-4FFB-94A0-81F24DD69B52}" dt="2021-02-25T00:36:33.372" v="25" actId="478"/>
          <ac:grpSpMkLst>
            <pc:docMk/>
            <pc:sldMk cId="0" sldId="256"/>
            <ac:grpSpMk id="107" creationId="{9C385E09-F888-4314-ADCA-32864A529D68}"/>
          </ac:grpSpMkLst>
        </pc:grpChg>
        <pc:picChg chg="add del mod">
          <ac:chgData name="Christopher Keane" userId="2677a39a-78fe-4da0-ac2a-39406820a4c7" providerId="ADAL" clId="{49044984-2F76-4FFB-94A0-81F24DD69B52}" dt="2021-02-25T00:33:25.489" v="4" actId="27803"/>
          <ac:picMkLst>
            <pc:docMk/>
            <pc:sldMk cId="0" sldId="256"/>
            <ac:picMk id="4" creationId="{1CD80512-5652-4F98-9EA0-EBDBDF8236AA}"/>
          </ac:picMkLst>
        </pc:picChg>
        <pc:picChg chg="add del mod">
          <ac:chgData name="Christopher Keane" userId="2677a39a-78fe-4da0-ac2a-39406820a4c7" providerId="ADAL" clId="{49044984-2F76-4FFB-94A0-81F24DD69B52}" dt="2021-02-25T00:36:21.991" v="22" actId="27803"/>
          <ac:picMkLst>
            <pc:docMk/>
            <pc:sldMk cId="0" sldId="256"/>
            <ac:picMk id="4" creationId="{9C385E09-F888-4314-ADCA-32864A529D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69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A-31</a:t>
            </a:r>
          </a:p>
          <a:p>
            <a:r>
              <a:t>Survey Category: Undergraduate opportunities at 4-year public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9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2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4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4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7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3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2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5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66969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4-year Public Institutions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Student opportunities</a:t>
            </a: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D609520-EC41-4C90-B6E0-E30DC7FD87C8}"/>
              </a:ext>
            </a:extLst>
          </p:cNvPr>
          <p:cNvSpPr/>
          <p:nvPr/>
        </p:nvSpPr>
        <p:spPr>
          <a:xfrm>
            <a:off x="3379097" y="1939747"/>
            <a:ext cx="4600982" cy="2795873"/>
          </a:xfrm>
          <a:custGeom>
            <a:avLst/>
            <a:gdLst>
              <a:gd name="connsiteX0" fmla="*/ 0 w 4600982"/>
              <a:gd name="connsiteY0" fmla="*/ 2795874 h 2795873"/>
              <a:gd name="connsiteX1" fmla="*/ 4600983 w 4600982"/>
              <a:gd name="connsiteY1" fmla="*/ 2795874 h 2795873"/>
              <a:gd name="connsiteX2" fmla="*/ 4600983 w 4600982"/>
              <a:gd name="connsiteY2" fmla="*/ 0 h 2795873"/>
              <a:gd name="connsiteX3" fmla="*/ 0 w 4600982"/>
              <a:gd name="connsiteY3" fmla="*/ 0 h 2795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0982" h="2795873">
                <a:moveTo>
                  <a:pt x="0" y="2795874"/>
                </a:moveTo>
                <a:lnTo>
                  <a:pt x="4600983" y="2795874"/>
                </a:lnTo>
                <a:lnTo>
                  <a:pt x="4600983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5" name="Graphic 3">
            <a:extLst>
              <a:ext uri="{FF2B5EF4-FFF2-40B4-BE49-F238E27FC236}">
                <a16:creationId xmlns:a16="http://schemas.microsoft.com/office/drawing/2014/main" id="{9C385E09-F888-4314-ADCA-32864A529D68}"/>
              </a:ext>
            </a:extLst>
          </p:cNvPr>
          <p:cNvGrpSpPr/>
          <p:nvPr/>
        </p:nvGrpSpPr>
        <p:grpSpPr>
          <a:xfrm>
            <a:off x="3208897" y="1939747"/>
            <a:ext cx="5096110" cy="3150496"/>
            <a:chOff x="3545403" y="2380734"/>
            <a:chExt cx="5096110" cy="3150496"/>
          </a:xfrm>
        </p:grpSpPr>
        <p:grpSp>
          <p:nvGrpSpPr>
            <p:cNvPr id="56" name="Graphic 3">
              <a:extLst>
                <a:ext uri="{FF2B5EF4-FFF2-40B4-BE49-F238E27FC236}">
                  <a16:creationId xmlns:a16="http://schemas.microsoft.com/office/drawing/2014/main" id="{9C385E09-F888-4314-ADCA-32864A529D68}"/>
                </a:ext>
              </a:extLst>
            </p:cNvPr>
            <p:cNvGrpSpPr/>
            <p:nvPr/>
          </p:nvGrpSpPr>
          <p:grpSpPr>
            <a:xfrm>
              <a:off x="3545403" y="2380734"/>
              <a:ext cx="340400" cy="3150496"/>
              <a:chOff x="3545403" y="2380734"/>
              <a:chExt cx="340400" cy="3150496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566C1C8-64D3-4862-B3C5-0268CA958696}"/>
                  </a:ext>
                </a:extLst>
              </p:cNvPr>
              <p:cNvSpPr/>
              <p:nvPr/>
            </p:nvSpPr>
            <p:spPr>
              <a:xfrm>
                <a:off x="3715603" y="2380734"/>
                <a:ext cx="30945" cy="2795873"/>
              </a:xfrm>
              <a:custGeom>
                <a:avLst/>
                <a:gdLst>
                  <a:gd name="connsiteX0" fmla="*/ 0 w 30945"/>
                  <a:gd name="connsiteY0" fmla="*/ 2795874 h 2795873"/>
                  <a:gd name="connsiteX1" fmla="*/ 0 w 30945"/>
                  <a:gd name="connsiteY1" fmla="*/ 0 h 2795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945" h="2795873">
                    <a:moveTo>
                      <a:pt x="0" y="2795874"/>
                    </a:moveTo>
                    <a:lnTo>
                      <a:pt x="0" y="0"/>
                    </a:lnTo>
                  </a:path>
                </a:pathLst>
              </a:custGeom>
              <a:noFill/>
              <a:ln w="247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11C5421-F16D-479C-8113-41D8CA330380}"/>
                  </a:ext>
                </a:extLst>
              </p:cNvPr>
              <p:cNvSpPr txBox="1"/>
              <p:nvPr/>
            </p:nvSpPr>
            <p:spPr>
              <a:xfrm>
                <a:off x="3453963" y="5177143"/>
                <a:ext cx="523280" cy="399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4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59" name="Graphic 3">
              <a:extLst>
                <a:ext uri="{FF2B5EF4-FFF2-40B4-BE49-F238E27FC236}">
                  <a16:creationId xmlns:a16="http://schemas.microsoft.com/office/drawing/2014/main" id="{9C385E09-F888-4314-ADCA-32864A529D68}"/>
                </a:ext>
              </a:extLst>
            </p:cNvPr>
            <p:cNvGrpSpPr/>
            <p:nvPr/>
          </p:nvGrpSpPr>
          <p:grpSpPr>
            <a:xfrm>
              <a:off x="4388235" y="2380734"/>
              <a:ext cx="495128" cy="3150496"/>
              <a:chOff x="4388235" y="2380734"/>
              <a:chExt cx="495128" cy="3150496"/>
            </a:xfrm>
          </p:grpSpPr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4D23F6F9-008E-4CA4-9BB8-D50AB84C04BE}"/>
                  </a:ext>
                </a:extLst>
              </p:cNvPr>
              <p:cNvSpPr/>
              <p:nvPr/>
            </p:nvSpPr>
            <p:spPr>
              <a:xfrm>
                <a:off x="4635800" y="2380734"/>
                <a:ext cx="30945" cy="2795873"/>
              </a:xfrm>
              <a:custGeom>
                <a:avLst/>
                <a:gdLst>
                  <a:gd name="connsiteX0" fmla="*/ 0 w 30945"/>
                  <a:gd name="connsiteY0" fmla="*/ 2795874 h 2795873"/>
                  <a:gd name="connsiteX1" fmla="*/ 0 w 30945"/>
                  <a:gd name="connsiteY1" fmla="*/ 0 h 2795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945" h="2795873">
                    <a:moveTo>
                      <a:pt x="0" y="2795874"/>
                    </a:moveTo>
                    <a:lnTo>
                      <a:pt x="0" y="0"/>
                    </a:lnTo>
                  </a:path>
                </a:pathLst>
              </a:custGeom>
              <a:noFill/>
              <a:ln w="247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5282D7D-12F0-4593-A50F-EEF9E60C65F1}"/>
                  </a:ext>
                </a:extLst>
              </p:cNvPr>
              <p:cNvSpPr txBox="1"/>
              <p:nvPr/>
            </p:nvSpPr>
            <p:spPr>
              <a:xfrm>
                <a:off x="4296795" y="5177143"/>
                <a:ext cx="678008" cy="399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4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62" name="Graphic 3">
              <a:extLst>
                <a:ext uri="{FF2B5EF4-FFF2-40B4-BE49-F238E27FC236}">
                  <a16:creationId xmlns:a16="http://schemas.microsoft.com/office/drawing/2014/main" id="{9C385E09-F888-4314-ADCA-32864A529D68}"/>
                </a:ext>
              </a:extLst>
            </p:cNvPr>
            <p:cNvGrpSpPr/>
            <p:nvPr/>
          </p:nvGrpSpPr>
          <p:grpSpPr>
            <a:xfrm>
              <a:off x="5308432" y="2380734"/>
              <a:ext cx="495128" cy="3150496"/>
              <a:chOff x="5308432" y="2380734"/>
              <a:chExt cx="495128" cy="3150496"/>
            </a:xfrm>
          </p:grpSpPr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B4385F6E-3E52-4F07-B67A-746E1F6673DB}"/>
                  </a:ext>
                </a:extLst>
              </p:cNvPr>
              <p:cNvSpPr/>
              <p:nvPr/>
            </p:nvSpPr>
            <p:spPr>
              <a:xfrm>
                <a:off x="5555996" y="2380734"/>
                <a:ext cx="30945" cy="2795873"/>
              </a:xfrm>
              <a:custGeom>
                <a:avLst/>
                <a:gdLst>
                  <a:gd name="connsiteX0" fmla="*/ 0 w 30945"/>
                  <a:gd name="connsiteY0" fmla="*/ 2795874 h 2795873"/>
                  <a:gd name="connsiteX1" fmla="*/ 0 w 30945"/>
                  <a:gd name="connsiteY1" fmla="*/ 0 h 2795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945" h="2795873">
                    <a:moveTo>
                      <a:pt x="0" y="2795874"/>
                    </a:moveTo>
                    <a:lnTo>
                      <a:pt x="0" y="0"/>
                    </a:lnTo>
                  </a:path>
                </a:pathLst>
              </a:custGeom>
              <a:noFill/>
              <a:ln w="247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3170DEA1-F794-4437-B111-91777131ECA1}"/>
                  </a:ext>
                </a:extLst>
              </p:cNvPr>
              <p:cNvSpPr txBox="1"/>
              <p:nvPr/>
            </p:nvSpPr>
            <p:spPr>
              <a:xfrm>
                <a:off x="5216992" y="5177143"/>
                <a:ext cx="678008" cy="399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4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65" name="Graphic 3">
              <a:extLst>
                <a:ext uri="{FF2B5EF4-FFF2-40B4-BE49-F238E27FC236}">
                  <a16:creationId xmlns:a16="http://schemas.microsoft.com/office/drawing/2014/main" id="{9C385E09-F888-4314-ADCA-32864A529D68}"/>
                </a:ext>
              </a:extLst>
            </p:cNvPr>
            <p:cNvGrpSpPr/>
            <p:nvPr/>
          </p:nvGrpSpPr>
          <p:grpSpPr>
            <a:xfrm>
              <a:off x="6228628" y="2380734"/>
              <a:ext cx="495128" cy="3150496"/>
              <a:chOff x="6228628" y="2380734"/>
              <a:chExt cx="495128" cy="3150496"/>
            </a:xfrm>
          </p:grpSpPr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AA9A2B3-DAA7-40DB-9407-4ABA468612C0}"/>
                  </a:ext>
                </a:extLst>
              </p:cNvPr>
              <p:cNvSpPr/>
              <p:nvPr/>
            </p:nvSpPr>
            <p:spPr>
              <a:xfrm>
                <a:off x="6476193" y="2380734"/>
                <a:ext cx="30945" cy="2795873"/>
              </a:xfrm>
              <a:custGeom>
                <a:avLst/>
                <a:gdLst>
                  <a:gd name="connsiteX0" fmla="*/ 0 w 30945"/>
                  <a:gd name="connsiteY0" fmla="*/ 2795874 h 2795873"/>
                  <a:gd name="connsiteX1" fmla="*/ 0 w 30945"/>
                  <a:gd name="connsiteY1" fmla="*/ 0 h 2795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945" h="2795873">
                    <a:moveTo>
                      <a:pt x="0" y="2795874"/>
                    </a:moveTo>
                    <a:lnTo>
                      <a:pt x="0" y="0"/>
                    </a:lnTo>
                  </a:path>
                </a:pathLst>
              </a:custGeom>
              <a:noFill/>
              <a:ln w="247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6869E6D5-01EE-4DE4-B382-BDF5826CB93C}"/>
                  </a:ext>
                </a:extLst>
              </p:cNvPr>
              <p:cNvSpPr txBox="1"/>
              <p:nvPr/>
            </p:nvSpPr>
            <p:spPr>
              <a:xfrm>
                <a:off x="6137188" y="5177143"/>
                <a:ext cx="678008" cy="399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4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68" name="Graphic 3">
              <a:extLst>
                <a:ext uri="{FF2B5EF4-FFF2-40B4-BE49-F238E27FC236}">
                  <a16:creationId xmlns:a16="http://schemas.microsoft.com/office/drawing/2014/main" id="{9C385E09-F888-4314-ADCA-32864A529D68}"/>
                </a:ext>
              </a:extLst>
            </p:cNvPr>
            <p:cNvGrpSpPr/>
            <p:nvPr/>
          </p:nvGrpSpPr>
          <p:grpSpPr>
            <a:xfrm>
              <a:off x="7148825" y="2380734"/>
              <a:ext cx="495128" cy="3150496"/>
              <a:chOff x="7148825" y="2380734"/>
              <a:chExt cx="495128" cy="3150496"/>
            </a:xfrm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7CBD12C3-DFEF-42DD-9964-CD26103FFBF8}"/>
                  </a:ext>
                </a:extLst>
              </p:cNvPr>
              <p:cNvSpPr/>
              <p:nvPr/>
            </p:nvSpPr>
            <p:spPr>
              <a:xfrm>
                <a:off x="7396389" y="2380734"/>
                <a:ext cx="30945" cy="2795873"/>
              </a:xfrm>
              <a:custGeom>
                <a:avLst/>
                <a:gdLst>
                  <a:gd name="connsiteX0" fmla="*/ 0 w 30945"/>
                  <a:gd name="connsiteY0" fmla="*/ 2795874 h 2795873"/>
                  <a:gd name="connsiteX1" fmla="*/ 0 w 30945"/>
                  <a:gd name="connsiteY1" fmla="*/ 0 h 2795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945" h="2795873">
                    <a:moveTo>
                      <a:pt x="0" y="2795874"/>
                    </a:moveTo>
                    <a:lnTo>
                      <a:pt x="0" y="0"/>
                    </a:lnTo>
                  </a:path>
                </a:pathLst>
              </a:custGeom>
              <a:noFill/>
              <a:ln w="247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971C654C-1B9E-4F6D-8EA4-7629CB5472BB}"/>
                  </a:ext>
                </a:extLst>
              </p:cNvPr>
              <p:cNvSpPr txBox="1"/>
              <p:nvPr/>
            </p:nvSpPr>
            <p:spPr>
              <a:xfrm>
                <a:off x="7057385" y="5177143"/>
                <a:ext cx="678008" cy="399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4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71" name="Graphic 3">
              <a:extLst>
                <a:ext uri="{FF2B5EF4-FFF2-40B4-BE49-F238E27FC236}">
                  <a16:creationId xmlns:a16="http://schemas.microsoft.com/office/drawing/2014/main" id="{9C385E09-F888-4314-ADCA-32864A529D68}"/>
                </a:ext>
              </a:extLst>
            </p:cNvPr>
            <p:cNvGrpSpPr/>
            <p:nvPr/>
          </p:nvGrpSpPr>
          <p:grpSpPr>
            <a:xfrm>
              <a:off x="7991657" y="2380734"/>
              <a:ext cx="649856" cy="3150496"/>
              <a:chOff x="7991657" y="2380734"/>
              <a:chExt cx="649856" cy="3150496"/>
            </a:xfrm>
          </p:grpSpPr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76FC7970-6F34-4A5D-A398-95D66531924B}"/>
                  </a:ext>
                </a:extLst>
              </p:cNvPr>
              <p:cNvSpPr/>
              <p:nvPr/>
            </p:nvSpPr>
            <p:spPr>
              <a:xfrm>
                <a:off x="8316586" y="2380734"/>
                <a:ext cx="30945" cy="2795873"/>
              </a:xfrm>
              <a:custGeom>
                <a:avLst/>
                <a:gdLst>
                  <a:gd name="connsiteX0" fmla="*/ 0 w 30945"/>
                  <a:gd name="connsiteY0" fmla="*/ 2795874 h 2795873"/>
                  <a:gd name="connsiteX1" fmla="*/ 0 w 30945"/>
                  <a:gd name="connsiteY1" fmla="*/ 0 h 2795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945" h="2795873">
                    <a:moveTo>
                      <a:pt x="0" y="2795874"/>
                    </a:moveTo>
                    <a:lnTo>
                      <a:pt x="0" y="0"/>
                    </a:lnTo>
                  </a:path>
                </a:pathLst>
              </a:custGeom>
              <a:noFill/>
              <a:ln w="2474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3C95E4B9-7415-453E-9457-F85DD47CCFAC}"/>
                  </a:ext>
                </a:extLst>
              </p:cNvPr>
              <p:cNvSpPr txBox="1"/>
              <p:nvPr/>
            </p:nvSpPr>
            <p:spPr>
              <a:xfrm>
                <a:off x="7900217" y="5177143"/>
                <a:ext cx="832736" cy="399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4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74" name="Graphic 3">
            <a:extLst>
              <a:ext uri="{FF2B5EF4-FFF2-40B4-BE49-F238E27FC236}">
                <a16:creationId xmlns:a16="http://schemas.microsoft.com/office/drawing/2014/main" id="{9C385E09-F888-4314-ADCA-32864A529D68}"/>
              </a:ext>
            </a:extLst>
          </p:cNvPr>
          <p:cNvGrpSpPr/>
          <p:nvPr/>
        </p:nvGrpSpPr>
        <p:grpSpPr>
          <a:xfrm>
            <a:off x="949872" y="2006894"/>
            <a:ext cx="2320915" cy="2544014"/>
            <a:chOff x="1286378" y="2447881"/>
            <a:chExt cx="2320915" cy="2544014"/>
          </a:xfrm>
          <a:solidFill>
            <a:srgbClr val="262626"/>
          </a:solidFill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EC929385-CB4E-4DCB-BB11-19EA94A3F69C}"/>
                </a:ext>
              </a:extLst>
            </p:cNvPr>
            <p:cNvSpPr txBox="1"/>
            <p:nvPr/>
          </p:nvSpPr>
          <p:spPr>
            <a:xfrm>
              <a:off x="2339923" y="4637808"/>
              <a:ext cx="1358810" cy="399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4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Field camp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7A63E5C9-A6C9-4926-8C56-57A632C187EB}"/>
                </a:ext>
              </a:extLst>
            </p:cNvPr>
            <p:cNvSpPr txBox="1"/>
            <p:nvPr/>
          </p:nvSpPr>
          <p:spPr>
            <a:xfrm>
              <a:off x="1968577" y="4108280"/>
              <a:ext cx="1730156" cy="399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4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Other courses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FD786F3-22E9-4209-B0D2-909AB631808D}"/>
                </a:ext>
              </a:extLst>
            </p:cNvPr>
            <p:cNvSpPr txBox="1"/>
            <p:nvPr/>
          </p:nvSpPr>
          <p:spPr>
            <a:xfrm>
              <a:off x="1194938" y="3578770"/>
              <a:ext cx="2503795" cy="399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4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Independent research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C453E60F-754E-4B19-954B-51468699D3BD}"/>
                </a:ext>
              </a:extLst>
            </p:cNvPr>
            <p:cNvSpPr txBox="1"/>
            <p:nvPr/>
          </p:nvSpPr>
          <p:spPr>
            <a:xfrm>
              <a:off x="1566285" y="3049248"/>
              <a:ext cx="2132448" cy="399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4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Research projects</a:t>
              </a:r>
            </a:p>
          </p:txBody>
        </p:sp>
        <p:grpSp>
          <p:nvGrpSpPr>
            <p:cNvPr id="79" name="Graphic 3">
              <a:extLst>
                <a:ext uri="{FF2B5EF4-FFF2-40B4-BE49-F238E27FC236}">
                  <a16:creationId xmlns:a16="http://schemas.microsoft.com/office/drawing/2014/main" id="{9C385E09-F888-4314-ADCA-32864A529D68}"/>
                </a:ext>
              </a:extLst>
            </p:cNvPr>
            <p:cNvGrpSpPr/>
            <p:nvPr/>
          </p:nvGrpSpPr>
          <p:grpSpPr>
            <a:xfrm>
              <a:off x="1451433" y="2447881"/>
              <a:ext cx="2155861" cy="518827"/>
              <a:chOff x="1451433" y="2447881"/>
              <a:chExt cx="2155861" cy="518827"/>
            </a:xfrm>
            <a:solidFill>
              <a:srgbClr val="262626"/>
            </a:solidFill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742CD03-B7BE-4978-8B1F-440C21E38A74}"/>
                  </a:ext>
                </a:extLst>
              </p:cNvPr>
              <p:cNvSpPr txBox="1"/>
              <p:nvPr/>
            </p:nvSpPr>
            <p:spPr>
              <a:xfrm>
                <a:off x="1359993" y="2402161"/>
                <a:ext cx="2318122" cy="399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46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Internships or REUs</a:t>
                </a:r>
              </a:p>
            </p:txBody>
          </p:sp>
        </p:grpSp>
      </p:grp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44CBC11C-48FA-4591-9718-568CE0266C08}"/>
              </a:ext>
            </a:extLst>
          </p:cNvPr>
          <p:cNvSpPr/>
          <p:nvPr/>
        </p:nvSpPr>
        <p:spPr>
          <a:xfrm>
            <a:off x="3379097" y="4184938"/>
            <a:ext cx="601983" cy="423604"/>
          </a:xfrm>
          <a:custGeom>
            <a:avLst/>
            <a:gdLst>
              <a:gd name="connsiteX0" fmla="*/ 0 w 601983"/>
              <a:gd name="connsiteY0" fmla="*/ 423604 h 423604"/>
              <a:gd name="connsiteX1" fmla="*/ 601983 w 601983"/>
              <a:gd name="connsiteY1" fmla="*/ 423604 h 423604"/>
              <a:gd name="connsiteX2" fmla="*/ 601983 w 601983"/>
              <a:gd name="connsiteY2" fmla="*/ 0 h 423604"/>
              <a:gd name="connsiteX3" fmla="*/ 0 w 601983"/>
              <a:gd name="connsiteY3" fmla="*/ 0 h 423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1983" h="423604">
                <a:moveTo>
                  <a:pt x="0" y="423604"/>
                </a:moveTo>
                <a:lnTo>
                  <a:pt x="601983" y="423604"/>
                </a:lnTo>
                <a:lnTo>
                  <a:pt x="6019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7C497B9A-56D7-48E7-AF8D-4A3EE47D5B56}"/>
              </a:ext>
            </a:extLst>
          </p:cNvPr>
          <p:cNvSpPr/>
          <p:nvPr/>
        </p:nvSpPr>
        <p:spPr>
          <a:xfrm>
            <a:off x="3981081" y="4184938"/>
            <a:ext cx="1419007" cy="423604"/>
          </a:xfrm>
          <a:custGeom>
            <a:avLst/>
            <a:gdLst>
              <a:gd name="connsiteX0" fmla="*/ 0 w 1419007"/>
              <a:gd name="connsiteY0" fmla="*/ 423604 h 423604"/>
              <a:gd name="connsiteX1" fmla="*/ 1419008 w 1419007"/>
              <a:gd name="connsiteY1" fmla="*/ 423604 h 423604"/>
              <a:gd name="connsiteX2" fmla="*/ 1419008 w 1419007"/>
              <a:gd name="connsiteY2" fmla="*/ 0 h 423604"/>
              <a:gd name="connsiteX3" fmla="*/ 0 w 1419007"/>
              <a:gd name="connsiteY3" fmla="*/ 0 h 423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9007" h="423604">
                <a:moveTo>
                  <a:pt x="0" y="423604"/>
                </a:moveTo>
                <a:lnTo>
                  <a:pt x="1419008" y="423604"/>
                </a:lnTo>
                <a:lnTo>
                  <a:pt x="1419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F3FA7375-B327-4799-9B5C-2A9543E9E177}"/>
              </a:ext>
            </a:extLst>
          </p:cNvPr>
          <p:cNvSpPr/>
          <p:nvPr/>
        </p:nvSpPr>
        <p:spPr>
          <a:xfrm>
            <a:off x="5400088" y="4184938"/>
            <a:ext cx="2579991" cy="423604"/>
          </a:xfrm>
          <a:custGeom>
            <a:avLst/>
            <a:gdLst>
              <a:gd name="connsiteX0" fmla="*/ 0 w 2579991"/>
              <a:gd name="connsiteY0" fmla="*/ 423604 h 423604"/>
              <a:gd name="connsiteX1" fmla="*/ 2579992 w 2579991"/>
              <a:gd name="connsiteY1" fmla="*/ 423604 h 423604"/>
              <a:gd name="connsiteX2" fmla="*/ 2579992 w 2579991"/>
              <a:gd name="connsiteY2" fmla="*/ 0 h 423604"/>
              <a:gd name="connsiteX3" fmla="*/ 0 w 2579991"/>
              <a:gd name="connsiteY3" fmla="*/ 0 h 423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9991" h="423604">
                <a:moveTo>
                  <a:pt x="0" y="423604"/>
                </a:moveTo>
                <a:lnTo>
                  <a:pt x="2579992" y="423604"/>
                </a:lnTo>
                <a:lnTo>
                  <a:pt x="257999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B55ABA88-3B5E-41DE-8B2B-32FD65D336F8}"/>
              </a:ext>
            </a:extLst>
          </p:cNvPr>
          <p:cNvSpPr/>
          <p:nvPr/>
        </p:nvSpPr>
        <p:spPr>
          <a:xfrm>
            <a:off x="3379097" y="3655401"/>
            <a:ext cx="270646" cy="423613"/>
          </a:xfrm>
          <a:custGeom>
            <a:avLst/>
            <a:gdLst>
              <a:gd name="connsiteX0" fmla="*/ 0 w 270646"/>
              <a:gd name="connsiteY0" fmla="*/ 423613 h 423613"/>
              <a:gd name="connsiteX1" fmla="*/ 270646 w 270646"/>
              <a:gd name="connsiteY1" fmla="*/ 423613 h 423613"/>
              <a:gd name="connsiteX2" fmla="*/ 270646 w 270646"/>
              <a:gd name="connsiteY2" fmla="*/ 0 h 423613"/>
              <a:gd name="connsiteX3" fmla="*/ 0 w 270646"/>
              <a:gd name="connsiteY3" fmla="*/ 0 h 42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646" h="423613">
                <a:moveTo>
                  <a:pt x="0" y="423613"/>
                </a:moveTo>
                <a:lnTo>
                  <a:pt x="270646" y="423613"/>
                </a:lnTo>
                <a:lnTo>
                  <a:pt x="27064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1F8D1A19-E101-4CE7-BA8E-C3A99D6C4814}"/>
              </a:ext>
            </a:extLst>
          </p:cNvPr>
          <p:cNvSpPr/>
          <p:nvPr/>
        </p:nvSpPr>
        <p:spPr>
          <a:xfrm>
            <a:off x="3649744" y="3655401"/>
            <a:ext cx="1939638" cy="423613"/>
          </a:xfrm>
          <a:custGeom>
            <a:avLst/>
            <a:gdLst>
              <a:gd name="connsiteX0" fmla="*/ 0 w 1939638"/>
              <a:gd name="connsiteY0" fmla="*/ 423613 h 423613"/>
              <a:gd name="connsiteX1" fmla="*/ 1939638 w 1939638"/>
              <a:gd name="connsiteY1" fmla="*/ 423613 h 423613"/>
              <a:gd name="connsiteX2" fmla="*/ 1939638 w 1939638"/>
              <a:gd name="connsiteY2" fmla="*/ 0 h 423613"/>
              <a:gd name="connsiteX3" fmla="*/ 0 w 1939638"/>
              <a:gd name="connsiteY3" fmla="*/ 0 h 42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638" h="423613">
                <a:moveTo>
                  <a:pt x="0" y="423613"/>
                </a:moveTo>
                <a:lnTo>
                  <a:pt x="1939638" y="423613"/>
                </a:lnTo>
                <a:lnTo>
                  <a:pt x="193963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B9DB5FF4-77F2-4828-A9BC-DBBA62129113}"/>
              </a:ext>
            </a:extLst>
          </p:cNvPr>
          <p:cNvSpPr/>
          <p:nvPr/>
        </p:nvSpPr>
        <p:spPr>
          <a:xfrm>
            <a:off x="5589382" y="3655401"/>
            <a:ext cx="2390697" cy="423613"/>
          </a:xfrm>
          <a:custGeom>
            <a:avLst/>
            <a:gdLst>
              <a:gd name="connsiteX0" fmla="*/ 0 w 2390697"/>
              <a:gd name="connsiteY0" fmla="*/ 423613 h 423613"/>
              <a:gd name="connsiteX1" fmla="*/ 2390698 w 2390697"/>
              <a:gd name="connsiteY1" fmla="*/ 423613 h 423613"/>
              <a:gd name="connsiteX2" fmla="*/ 2390698 w 2390697"/>
              <a:gd name="connsiteY2" fmla="*/ 0 h 423613"/>
              <a:gd name="connsiteX3" fmla="*/ 0 w 2390697"/>
              <a:gd name="connsiteY3" fmla="*/ 0 h 423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0697" h="423613">
                <a:moveTo>
                  <a:pt x="0" y="423613"/>
                </a:moveTo>
                <a:lnTo>
                  <a:pt x="2390698" y="423613"/>
                </a:lnTo>
                <a:lnTo>
                  <a:pt x="239069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A986792D-5AC4-40A3-A846-1F5CA59A5D5C}"/>
              </a:ext>
            </a:extLst>
          </p:cNvPr>
          <p:cNvSpPr/>
          <p:nvPr/>
        </p:nvSpPr>
        <p:spPr>
          <a:xfrm>
            <a:off x="3379097" y="3125879"/>
            <a:ext cx="89339" cy="423619"/>
          </a:xfrm>
          <a:custGeom>
            <a:avLst/>
            <a:gdLst>
              <a:gd name="connsiteX0" fmla="*/ 0 w 89339"/>
              <a:gd name="connsiteY0" fmla="*/ 423619 h 423619"/>
              <a:gd name="connsiteX1" fmla="*/ 89340 w 89339"/>
              <a:gd name="connsiteY1" fmla="*/ 423619 h 423619"/>
              <a:gd name="connsiteX2" fmla="*/ 89340 w 89339"/>
              <a:gd name="connsiteY2" fmla="*/ 0 h 423619"/>
              <a:gd name="connsiteX3" fmla="*/ 0 w 89339"/>
              <a:gd name="connsiteY3" fmla="*/ 0 h 42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339" h="423619">
                <a:moveTo>
                  <a:pt x="0" y="423619"/>
                </a:moveTo>
                <a:lnTo>
                  <a:pt x="89340" y="423619"/>
                </a:lnTo>
                <a:lnTo>
                  <a:pt x="8934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FC852101-1C51-4B4F-AF77-A8C07B0058DE}"/>
              </a:ext>
            </a:extLst>
          </p:cNvPr>
          <p:cNvSpPr/>
          <p:nvPr/>
        </p:nvSpPr>
        <p:spPr>
          <a:xfrm>
            <a:off x="3468437" y="3125879"/>
            <a:ext cx="3305571" cy="423619"/>
          </a:xfrm>
          <a:custGeom>
            <a:avLst/>
            <a:gdLst>
              <a:gd name="connsiteX0" fmla="*/ 0 w 3305571"/>
              <a:gd name="connsiteY0" fmla="*/ 423619 h 423619"/>
              <a:gd name="connsiteX1" fmla="*/ 3305572 w 3305571"/>
              <a:gd name="connsiteY1" fmla="*/ 423619 h 423619"/>
              <a:gd name="connsiteX2" fmla="*/ 3305572 w 3305571"/>
              <a:gd name="connsiteY2" fmla="*/ 0 h 423619"/>
              <a:gd name="connsiteX3" fmla="*/ 0 w 3305571"/>
              <a:gd name="connsiteY3" fmla="*/ 0 h 42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5571" h="423619">
                <a:moveTo>
                  <a:pt x="0" y="423619"/>
                </a:moveTo>
                <a:lnTo>
                  <a:pt x="3305572" y="423619"/>
                </a:lnTo>
                <a:lnTo>
                  <a:pt x="33055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3D5FEE2E-6814-45D4-AE28-9DCE3BC1A4C0}"/>
              </a:ext>
            </a:extLst>
          </p:cNvPr>
          <p:cNvSpPr/>
          <p:nvPr/>
        </p:nvSpPr>
        <p:spPr>
          <a:xfrm>
            <a:off x="6774008" y="3125879"/>
            <a:ext cx="1206071" cy="423619"/>
          </a:xfrm>
          <a:custGeom>
            <a:avLst/>
            <a:gdLst>
              <a:gd name="connsiteX0" fmla="*/ 0 w 1206071"/>
              <a:gd name="connsiteY0" fmla="*/ 423619 h 423619"/>
              <a:gd name="connsiteX1" fmla="*/ 1206071 w 1206071"/>
              <a:gd name="connsiteY1" fmla="*/ 423619 h 423619"/>
              <a:gd name="connsiteX2" fmla="*/ 1206071 w 1206071"/>
              <a:gd name="connsiteY2" fmla="*/ 0 h 423619"/>
              <a:gd name="connsiteX3" fmla="*/ 0 w 1206071"/>
              <a:gd name="connsiteY3" fmla="*/ 0 h 42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6071" h="423619">
                <a:moveTo>
                  <a:pt x="0" y="423619"/>
                </a:moveTo>
                <a:lnTo>
                  <a:pt x="1206071" y="423619"/>
                </a:lnTo>
                <a:lnTo>
                  <a:pt x="120607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463DBAA4-7555-47AA-B9D8-46071A7776C5}"/>
              </a:ext>
            </a:extLst>
          </p:cNvPr>
          <p:cNvSpPr/>
          <p:nvPr/>
        </p:nvSpPr>
        <p:spPr>
          <a:xfrm>
            <a:off x="3379097" y="2596357"/>
            <a:ext cx="135321" cy="423616"/>
          </a:xfrm>
          <a:custGeom>
            <a:avLst/>
            <a:gdLst>
              <a:gd name="connsiteX0" fmla="*/ 0 w 135321"/>
              <a:gd name="connsiteY0" fmla="*/ 423616 h 423616"/>
              <a:gd name="connsiteX1" fmla="*/ 135322 w 135321"/>
              <a:gd name="connsiteY1" fmla="*/ 423616 h 423616"/>
              <a:gd name="connsiteX2" fmla="*/ 135322 w 135321"/>
              <a:gd name="connsiteY2" fmla="*/ 0 h 423616"/>
              <a:gd name="connsiteX3" fmla="*/ 0 w 135321"/>
              <a:gd name="connsiteY3" fmla="*/ 0 h 42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321" h="423616">
                <a:moveTo>
                  <a:pt x="0" y="423616"/>
                </a:moveTo>
                <a:lnTo>
                  <a:pt x="135322" y="423616"/>
                </a:lnTo>
                <a:lnTo>
                  <a:pt x="13532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8FF8FB2F-5B5B-4CF4-BAA1-3B7B4AF86F9B}"/>
              </a:ext>
            </a:extLst>
          </p:cNvPr>
          <p:cNvSpPr/>
          <p:nvPr/>
        </p:nvSpPr>
        <p:spPr>
          <a:xfrm>
            <a:off x="3514419" y="2596357"/>
            <a:ext cx="3383061" cy="423616"/>
          </a:xfrm>
          <a:custGeom>
            <a:avLst/>
            <a:gdLst>
              <a:gd name="connsiteX0" fmla="*/ 0 w 3383061"/>
              <a:gd name="connsiteY0" fmla="*/ 423616 h 423616"/>
              <a:gd name="connsiteX1" fmla="*/ 3383062 w 3383061"/>
              <a:gd name="connsiteY1" fmla="*/ 423616 h 423616"/>
              <a:gd name="connsiteX2" fmla="*/ 3383062 w 3383061"/>
              <a:gd name="connsiteY2" fmla="*/ 0 h 423616"/>
              <a:gd name="connsiteX3" fmla="*/ 0 w 3383061"/>
              <a:gd name="connsiteY3" fmla="*/ 0 h 42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83061" h="423616">
                <a:moveTo>
                  <a:pt x="0" y="423616"/>
                </a:moveTo>
                <a:lnTo>
                  <a:pt x="3383062" y="423616"/>
                </a:lnTo>
                <a:lnTo>
                  <a:pt x="338306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77EA686A-406E-4994-BC33-62A4147F9445}"/>
              </a:ext>
            </a:extLst>
          </p:cNvPr>
          <p:cNvSpPr/>
          <p:nvPr/>
        </p:nvSpPr>
        <p:spPr>
          <a:xfrm>
            <a:off x="6897481" y="2596357"/>
            <a:ext cx="1082598" cy="423616"/>
          </a:xfrm>
          <a:custGeom>
            <a:avLst/>
            <a:gdLst>
              <a:gd name="connsiteX0" fmla="*/ 0 w 1082598"/>
              <a:gd name="connsiteY0" fmla="*/ 423616 h 423616"/>
              <a:gd name="connsiteX1" fmla="*/ 1082599 w 1082598"/>
              <a:gd name="connsiteY1" fmla="*/ 423616 h 423616"/>
              <a:gd name="connsiteX2" fmla="*/ 1082599 w 1082598"/>
              <a:gd name="connsiteY2" fmla="*/ 0 h 423616"/>
              <a:gd name="connsiteX3" fmla="*/ 0 w 1082598"/>
              <a:gd name="connsiteY3" fmla="*/ 0 h 42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2598" h="423616">
                <a:moveTo>
                  <a:pt x="0" y="423616"/>
                </a:moveTo>
                <a:lnTo>
                  <a:pt x="1082599" y="423616"/>
                </a:lnTo>
                <a:lnTo>
                  <a:pt x="1082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0551D39B-53B9-425D-9C92-3D9FEA22B9F1}"/>
              </a:ext>
            </a:extLst>
          </p:cNvPr>
          <p:cNvSpPr/>
          <p:nvPr/>
        </p:nvSpPr>
        <p:spPr>
          <a:xfrm>
            <a:off x="3379097" y="2066831"/>
            <a:ext cx="451062" cy="423619"/>
          </a:xfrm>
          <a:custGeom>
            <a:avLst/>
            <a:gdLst>
              <a:gd name="connsiteX0" fmla="*/ 0 w 451062"/>
              <a:gd name="connsiteY0" fmla="*/ 423620 h 423619"/>
              <a:gd name="connsiteX1" fmla="*/ 451062 w 451062"/>
              <a:gd name="connsiteY1" fmla="*/ 423620 h 423619"/>
              <a:gd name="connsiteX2" fmla="*/ 451062 w 451062"/>
              <a:gd name="connsiteY2" fmla="*/ 0 h 423619"/>
              <a:gd name="connsiteX3" fmla="*/ 0 w 451062"/>
              <a:gd name="connsiteY3" fmla="*/ 0 h 42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1062" h="423619">
                <a:moveTo>
                  <a:pt x="0" y="423620"/>
                </a:moveTo>
                <a:lnTo>
                  <a:pt x="451062" y="423620"/>
                </a:lnTo>
                <a:lnTo>
                  <a:pt x="45106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644FF220-E0A7-45C5-B2F0-AA31AB1A6870}"/>
              </a:ext>
            </a:extLst>
          </p:cNvPr>
          <p:cNvSpPr/>
          <p:nvPr/>
        </p:nvSpPr>
        <p:spPr>
          <a:xfrm>
            <a:off x="3830159" y="2066831"/>
            <a:ext cx="4104801" cy="423619"/>
          </a:xfrm>
          <a:custGeom>
            <a:avLst/>
            <a:gdLst>
              <a:gd name="connsiteX0" fmla="*/ 0 w 4104801"/>
              <a:gd name="connsiteY0" fmla="*/ 423620 h 423619"/>
              <a:gd name="connsiteX1" fmla="*/ 4104802 w 4104801"/>
              <a:gd name="connsiteY1" fmla="*/ 423620 h 423619"/>
              <a:gd name="connsiteX2" fmla="*/ 4104802 w 4104801"/>
              <a:gd name="connsiteY2" fmla="*/ 0 h 423619"/>
              <a:gd name="connsiteX3" fmla="*/ 0 w 4104801"/>
              <a:gd name="connsiteY3" fmla="*/ 0 h 42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04801" h="423619">
                <a:moveTo>
                  <a:pt x="0" y="423620"/>
                </a:moveTo>
                <a:lnTo>
                  <a:pt x="4104802" y="423620"/>
                </a:lnTo>
                <a:lnTo>
                  <a:pt x="4104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71711E3F-525F-4C46-AFD7-5AFDA4C91A58}"/>
              </a:ext>
            </a:extLst>
          </p:cNvPr>
          <p:cNvSpPr/>
          <p:nvPr/>
        </p:nvSpPr>
        <p:spPr>
          <a:xfrm>
            <a:off x="7934961" y="2066831"/>
            <a:ext cx="45118" cy="423619"/>
          </a:xfrm>
          <a:custGeom>
            <a:avLst/>
            <a:gdLst>
              <a:gd name="connsiteX0" fmla="*/ 0 w 45118"/>
              <a:gd name="connsiteY0" fmla="*/ 423620 h 423619"/>
              <a:gd name="connsiteX1" fmla="*/ 45119 w 45118"/>
              <a:gd name="connsiteY1" fmla="*/ 423620 h 423619"/>
              <a:gd name="connsiteX2" fmla="*/ 45119 w 45118"/>
              <a:gd name="connsiteY2" fmla="*/ 0 h 423619"/>
              <a:gd name="connsiteX3" fmla="*/ 0 w 45118"/>
              <a:gd name="connsiteY3" fmla="*/ 0 h 42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118" h="423619">
                <a:moveTo>
                  <a:pt x="0" y="423620"/>
                </a:moveTo>
                <a:lnTo>
                  <a:pt x="45119" y="423620"/>
                </a:lnTo>
                <a:lnTo>
                  <a:pt x="4511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20A60B77-BD0B-4BBD-BA54-249568775D7D}"/>
              </a:ext>
            </a:extLst>
          </p:cNvPr>
          <p:cNvSpPr/>
          <p:nvPr/>
        </p:nvSpPr>
        <p:spPr>
          <a:xfrm>
            <a:off x="3379097" y="1939747"/>
            <a:ext cx="30945" cy="2795873"/>
          </a:xfrm>
          <a:custGeom>
            <a:avLst/>
            <a:gdLst>
              <a:gd name="connsiteX0" fmla="*/ 0 w 30945"/>
              <a:gd name="connsiteY0" fmla="*/ 2795874 h 2795873"/>
              <a:gd name="connsiteX1" fmla="*/ 0 w 30945"/>
              <a:gd name="connsiteY1" fmla="*/ 0 h 2795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945" h="2795873">
                <a:moveTo>
                  <a:pt x="0" y="2795874"/>
                </a:moveTo>
                <a:lnTo>
                  <a:pt x="0" y="0"/>
                </a:lnTo>
              </a:path>
            </a:pathLst>
          </a:custGeom>
          <a:noFill/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8848F7DD-FDD5-4E33-95F8-FB0563434D1C}"/>
              </a:ext>
            </a:extLst>
          </p:cNvPr>
          <p:cNvSpPr/>
          <p:nvPr/>
        </p:nvSpPr>
        <p:spPr>
          <a:xfrm>
            <a:off x="7980080" y="1939747"/>
            <a:ext cx="30945" cy="2795873"/>
          </a:xfrm>
          <a:custGeom>
            <a:avLst/>
            <a:gdLst>
              <a:gd name="connsiteX0" fmla="*/ 0 w 30945"/>
              <a:gd name="connsiteY0" fmla="*/ 2795874 h 2795873"/>
              <a:gd name="connsiteX1" fmla="*/ 0 w 30945"/>
              <a:gd name="connsiteY1" fmla="*/ 0 h 2795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945" h="2795873">
                <a:moveTo>
                  <a:pt x="0" y="2795874"/>
                </a:moveTo>
                <a:lnTo>
                  <a:pt x="0" y="0"/>
                </a:lnTo>
              </a:path>
            </a:pathLst>
          </a:custGeom>
          <a:noFill/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6868787C-DFB5-4D2B-986F-E632AF8CBA2A}"/>
              </a:ext>
            </a:extLst>
          </p:cNvPr>
          <p:cNvSpPr/>
          <p:nvPr/>
        </p:nvSpPr>
        <p:spPr>
          <a:xfrm>
            <a:off x="3379097" y="4735621"/>
            <a:ext cx="4600982" cy="30836"/>
          </a:xfrm>
          <a:custGeom>
            <a:avLst/>
            <a:gdLst>
              <a:gd name="connsiteX0" fmla="*/ 0 w 4600982"/>
              <a:gd name="connsiteY0" fmla="*/ 0 h 30836"/>
              <a:gd name="connsiteX1" fmla="*/ 4600983 w 4600982"/>
              <a:gd name="connsiteY1" fmla="*/ 0 h 3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00982" h="30836">
                <a:moveTo>
                  <a:pt x="0" y="0"/>
                </a:moveTo>
                <a:lnTo>
                  <a:pt x="4600983" y="0"/>
                </a:lnTo>
              </a:path>
            </a:pathLst>
          </a:custGeom>
          <a:noFill/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B605D795-00A6-496E-977B-43F09B2E3BE9}"/>
              </a:ext>
            </a:extLst>
          </p:cNvPr>
          <p:cNvSpPr/>
          <p:nvPr/>
        </p:nvSpPr>
        <p:spPr>
          <a:xfrm>
            <a:off x="3379097" y="1939747"/>
            <a:ext cx="4600982" cy="30836"/>
          </a:xfrm>
          <a:custGeom>
            <a:avLst/>
            <a:gdLst>
              <a:gd name="connsiteX0" fmla="*/ 0 w 4600982"/>
              <a:gd name="connsiteY0" fmla="*/ 0 h 30836"/>
              <a:gd name="connsiteX1" fmla="*/ 4600983 w 4600982"/>
              <a:gd name="connsiteY1" fmla="*/ 0 h 3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00982" h="30836">
                <a:moveTo>
                  <a:pt x="0" y="0"/>
                </a:moveTo>
                <a:lnTo>
                  <a:pt x="4600983" y="0"/>
                </a:lnTo>
              </a:path>
            </a:pathLst>
          </a:custGeom>
          <a:noFill/>
          <a:ln w="30929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00" name="Graphic 3">
            <a:extLst>
              <a:ext uri="{FF2B5EF4-FFF2-40B4-BE49-F238E27FC236}">
                <a16:creationId xmlns:a16="http://schemas.microsoft.com/office/drawing/2014/main" id="{9C385E09-F888-4314-ADCA-32864A529D68}"/>
              </a:ext>
            </a:extLst>
          </p:cNvPr>
          <p:cNvGrpSpPr/>
          <p:nvPr/>
        </p:nvGrpSpPr>
        <p:grpSpPr>
          <a:xfrm>
            <a:off x="2576741" y="5357490"/>
            <a:ext cx="5300320" cy="308367"/>
            <a:chOff x="2913247" y="5636352"/>
            <a:chExt cx="5300320" cy="308367"/>
          </a:xfrm>
        </p:grpSpPr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5119E5A-3A56-47EF-8E27-347213805905}"/>
                </a:ext>
              </a:extLst>
            </p:cNvPr>
            <p:cNvSpPr/>
            <p:nvPr/>
          </p:nvSpPr>
          <p:spPr>
            <a:xfrm>
              <a:off x="2913247" y="5710360"/>
              <a:ext cx="495128" cy="172685"/>
            </a:xfrm>
            <a:custGeom>
              <a:avLst/>
              <a:gdLst>
                <a:gd name="connsiteX0" fmla="*/ 0 w 495128"/>
                <a:gd name="connsiteY0" fmla="*/ 172686 h 172685"/>
                <a:gd name="connsiteX1" fmla="*/ 495129 w 495128"/>
                <a:gd name="connsiteY1" fmla="*/ 172686 h 172685"/>
                <a:gd name="connsiteX2" fmla="*/ 495129 w 495128"/>
                <a:gd name="connsiteY2" fmla="*/ 0 h 172685"/>
                <a:gd name="connsiteX3" fmla="*/ 0 w 495128"/>
                <a:gd name="connsiteY3" fmla="*/ 0 h 172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5128" h="172685">
                  <a:moveTo>
                    <a:pt x="0" y="172686"/>
                  </a:moveTo>
                  <a:lnTo>
                    <a:pt x="495129" y="172686"/>
                  </a:lnTo>
                  <a:lnTo>
                    <a:pt x="4951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92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6DED0B1-9F75-4C9E-8CD2-865838174CD1}"/>
                </a:ext>
              </a:extLst>
            </p:cNvPr>
            <p:cNvSpPr txBox="1"/>
            <p:nvPr/>
          </p:nvSpPr>
          <p:spPr>
            <a:xfrm>
              <a:off x="3514987" y="5590632"/>
              <a:ext cx="523280" cy="399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4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</a:t>
              </a: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5A47D4DB-819E-4F65-923E-7979EBDED02C}"/>
                </a:ext>
              </a:extLst>
            </p:cNvPr>
            <p:cNvSpPr/>
            <p:nvPr/>
          </p:nvSpPr>
          <p:spPr>
            <a:xfrm>
              <a:off x="4419243" y="5710360"/>
              <a:ext cx="495128" cy="172685"/>
            </a:xfrm>
            <a:custGeom>
              <a:avLst/>
              <a:gdLst>
                <a:gd name="connsiteX0" fmla="*/ 0 w 495128"/>
                <a:gd name="connsiteY0" fmla="*/ 172686 h 172685"/>
                <a:gd name="connsiteX1" fmla="*/ 495129 w 495128"/>
                <a:gd name="connsiteY1" fmla="*/ 172686 h 172685"/>
                <a:gd name="connsiteX2" fmla="*/ 495129 w 495128"/>
                <a:gd name="connsiteY2" fmla="*/ 0 h 172685"/>
                <a:gd name="connsiteX3" fmla="*/ 0 w 495128"/>
                <a:gd name="connsiteY3" fmla="*/ 0 h 172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5128" h="172685">
                  <a:moveTo>
                    <a:pt x="0" y="172686"/>
                  </a:moveTo>
                  <a:lnTo>
                    <a:pt x="495129" y="172686"/>
                  </a:lnTo>
                  <a:lnTo>
                    <a:pt x="4951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92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5730420-AD85-4D47-A98F-A340FF5110E5}"/>
                </a:ext>
              </a:extLst>
            </p:cNvPr>
            <p:cNvSpPr txBox="1"/>
            <p:nvPr/>
          </p:nvSpPr>
          <p:spPr>
            <a:xfrm>
              <a:off x="5020983" y="5590632"/>
              <a:ext cx="1111246" cy="399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4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Optional</a:t>
              </a: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DDA7E3C3-CB37-43A9-8607-B53D2DB84D8C}"/>
                </a:ext>
              </a:extLst>
            </p:cNvPr>
            <p:cNvSpPr/>
            <p:nvPr/>
          </p:nvSpPr>
          <p:spPr>
            <a:xfrm>
              <a:off x="6530131" y="5710360"/>
              <a:ext cx="495128" cy="172685"/>
            </a:xfrm>
            <a:custGeom>
              <a:avLst/>
              <a:gdLst>
                <a:gd name="connsiteX0" fmla="*/ 0 w 495128"/>
                <a:gd name="connsiteY0" fmla="*/ 172686 h 172685"/>
                <a:gd name="connsiteX1" fmla="*/ 495129 w 495128"/>
                <a:gd name="connsiteY1" fmla="*/ 172686 h 172685"/>
                <a:gd name="connsiteX2" fmla="*/ 495129 w 495128"/>
                <a:gd name="connsiteY2" fmla="*/ 0 h 172685"/>
                <a:gd name="connsiteX3" fmla="*/ 0 w 495128"/>
                <a:gd name="connsiteY3" fmla="*/ 0 h 172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5128" h="172685">
                  <a:moveTo>
                    <a:pt x="0" y="172686"/>
                  </a:moveTo>
                  <a:lnTo>
                    <a:pt x="495129" y="172686"/>
                  </a:lnTo>
                  <a:lnTo>
                    <a:pt x="4951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92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2EC5C4B-5E75-4C09-A377-9D651F1CFC6D}"/>
                </a:ext>
              </a:extLst>
            </p:cNvPr>
            <p:cNvSpPr txBox="1"/>
            <p:nvPr/>
          </p:nvSpPr>
          <p:spPr>
            <a:xfrm>
              <a:off x="7131870" y="5590632"/>
              <a:ext cx="1173137" cy="399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46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Required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F133A6-91EE-4223-9325-2E16BA94A2DD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3ff2fa63-d22b-4bb2-9a0e-763a487e02e4"/>
    <ds:schemaRef ds:uri="http://purl.org/dc/elements/1.1/"/>
    <ds:schemaRef ds:uri="http://purl.org/dc/dcmitype/"/>
    <ds:schemaRef ds:uri="6f9e58f7-d1e4-4b3c-85fb-268101084292"/>
  </ds:schemaRefs>
</ds:datastoreItem>
</file>

<file path=customXml/itemProps2.xml><?xml version="1.0" encoding="utf-8"?>
<ds:datastoreItem xmlns:ds="http://schemas.openxmlformats.org/officeDocument/2006/customXml" ds:itemID="{4E7E5C9B-E712-4B3B-B140-5575DC3CC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B687C-4467-499A-8417-A3CA8EACBB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fig-A-40</Template>
  <TotalTime>74</TotalTime>
  <Words>42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4-year Public Institutions Student opportunities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4-year Public Institutions Student opportunities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2021-02-25T00:36:36Z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