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9DF763-0042-4B6C-AA58-2E54109BCADB}" v="7" dt="2021-02-25T00:32:04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DB9DF763-0042-4B6C-AA58-2E54109BCADB}"/>
    <pc:docChg chg="custSel modSld">
      <pc:chgData name="Christopher Keane" userId="2677a39a-78fe-4da0-ac2a-39406820a4c7" providerId="ADAL" clId="{DB9DF763-0042-4B6C-AA58-2E54109BCADB}" dt="2021-02-25T00:31:48.316" v="22" actId="1036"/>
      <pc:docMkLst>
        <pc:docMk/>
      </pc:docMkLst>
      <pc:sldChg chg="addSp delSp modSp mod">
        <pc:chgData name="Christopher Keane" userId="2677a39a-78fe-4da0-ac2a-39406820a4c7" providerId="ADAL" clId="{DB9DF763-0042-4B6C-AA58-2E54109BCADB}" dt="2021-02-25T00:31:48.316" v="22" actId="1036"/>
        <pc:sldMkLst>
          <pc:docMk/>
          <pc:sldMk cId="0" sldId="256"/>
        </pc:sldMkLst>
        <pc:spChg chg="mod">
          <ac:chgData name="Christopher Keane" userId="2677a39a-78fe-4da0-ac2a-39406820a4c7" providerId="ADAL" clId="{DB9DF763-0042-4B6C-AA58-2E54109BCADB}" dt="2021-02-25T00:30:47.610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6" creationId="{2A831868-3EFB-4DFC-B3D8-A38CC188714F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9" creationId="{112F9E43-44F9-40D9-85D3-45CA937B9B01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10" creationId="{8B9F812D-C000-4DE6-83E4-73BF71830FC7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12" creationId="{D9FC2280-614B-4A9E-896A-1B3389638368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13" creationId="{98B8F402-B7BF-4A2B-AC9B-AB0CB6DEE883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15" creationId="{7BE27B44-26DC-4029-AF9C-23E149257647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16" creationId="{1EBE5C55-9429-49BE-9838-317421414243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18" creationId="{7FC08B51-F172-4262-9603-6FDF39EAFC4F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19" creationId="{9A57EFE4-AC42-4597-9BA8-D47F28CD1E2C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21" creationId="{044E8AE1-7002-400F-BAF1-4B2C6D1887FB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22" creationId="{C5760E0E-1F19-4575-948F-5F39D5F4A097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24" creationId="{823B5803-B614-428C-957F-267BB08EB41E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25" creationId="{E088C0BD-D9E5-4622-B311-715F21D3CCFA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27" creationId="{6129DAE2-73CC-4812-9FCD-FFE4B9494BB4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28" creationId="{EC357D69-9C46-4622-ABFE-C3F274F0BCB4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29" creationId="{6A7F9DF8-C1C5-4737-823A-1F70B5808545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30" creationId="{26ACB5D2-85BE-4358-9D34-A1AD90E6D9BA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32" creationId="{72BD47A9-857B-4B00-AA2B-32F13E31F151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33" creationId="{A67BECDE-60F1-4C20-958B-2425D4406280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34" creationId="{AF2E4A40-07AB-4DDC-9D46-EBA8E1C04D80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35" creationId="{2D2874B9-3101-4E82-8B7C-71FA5FC8F3FC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36" creationId="{8A6C159A-4A5C-4B74-8A34-6D2215D26F03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37" creationId="{DF4AF6A0-6EF8-4780-91C4-FB27B3970252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38" creationId="{59E84711-C891-4ADE-BEFE-ACE7BBE8ACA6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39" creationId="{D191A621-0D4B-41CA-A953-3BB3256E8B01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0" creationId="{AFE37B61-678B-423E-BBF6-64A249248704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1" creationId="{0076DDC3-CF2C-450A-98E4-5138005E1EDA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2" creationId="{968D32CC-7804-4597-8E19-A16BFDCA4E2C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3" creationId="{77AAF45E-8CC8-405F-9381-37E7D18926DE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4" creationId="{2F734DD3-0C98-4699-9A83-7EEB3174E7A7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5" creationId="{2172BF12-2ED3-4423-B5D0-930255B1DAD8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6" creationId="{22ECA257-DE8D-4B2B-A99C-86BB86462F0F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7" creationId="{0C9159B1-3382-4676-B1C0-F60D72733E13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8" creationId="{2C617381-2F87-4E3D-8655-AA57C4D5A1BD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49" creationId="{E1050115-3F2A-4CB5-8B4F-43AB1907F9C7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50" creationId="{1AC7D759-1375-4D12-A036-989D3A0C202D}"/>
          </ac:spMkLst>
        </pc:spChg>
        <pc:spChg chg="mod topLvl">
          <ac:chgData name="Christopher Keane" userId="2677a39a-78fe-4da0-ac2a-39406820a4c7" providerId="ADAL" clId="{DB9DF763-0042-4B6C-AA58-2E54109BCADB}" dt="2021-02-25T00:31:43.435" v="6" actId="1076"/>
          <ac:spMkLst>
            <pc:docMk/>
            <pc:sldMk cId="0" sldId="256"/>
            <ac:spMk id="51" creationId="{7E063395-4C02-4B7C-991E-86520395F022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53" creationId="{6B721E6C-745B-48E2-AF76-4529CF32730A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54" creationId="{50DEA1CA-614A-481C-970A-43C7D03CB87A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55" creationId="{C615F9C6-80FF-4328-B247-DEE675B3A90D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56" creationId="{13BC6519-E2A6-401E-A74D-C26A8A5DE10A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57" creationId="{C0490498-3ADE-4E24-A47E-CCAE6745FBE6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58" creationId="{7EBAF76E-33E4-4D5D-88FF-60A89004E08D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60" creationId="{4EE76350-439D-44A0-9D67-361767C9499F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61" creationId="{EC8CDFA7-D2ED-4180-843D-D331714FC1E7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62" creationId="{2D9CF034-AAFE-4719-A37D-F913FF2B1F7D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63" creationId="{BA5BA888-112F-4193-A60F-21A1660AF17B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64" creationId="{4A9CBEEE-5730-4D51-966A-BB451D0CB1FB}"/>
          </ac:spMkLst>
        </pc:spChg>
        <pc:spChg chg="mod">
          <ac:chgData name="Christopher Keane" userId="2677a39a-78fe-4da0-ac2a-39406820a4c7" providerId="ADAL" clId="{DB9DF763-0042-4B6C-AA58-2E54109BCADB}" dt="2021-02-25T00:31:40.191" v="5" actId="165"/>
          <ac:spMkLst>
            <pc:docMk/>
            <pc:sldMk cId="0" sldId="256"/>
            <ac:spMk id="65" creationId="{97F23508-761B-4095-A845-3857CEE5910D}"/>
          </ac:spMkLst>
        </pc:spChg>
        <pc:grpChg chg="del 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5" creationId="{5EC5E737-309E-4629-A915-9F6921501ABD}"/>
          </ac:grpSpMkLst>
        </pc:grpChg>
        <pc:grpChg chg="mod topLvl">
          <ac:chgData name="Christopher Keane" userId="2677a39a-78fe-4da0-ac2a-39406820a4c7" providerId="ADAL" clId="{DB9DF763-0042-4B6C-AA58-2E54109BCADB}" dt="2021-02-25T00:31:43.435" v="6" actId="1076"/>
          <ac:grpSpMkLst>
            <pc:docMk/>
            <pc:sldMk cId="0" sldId="256"/>
            <ac:grpSpMk id="7" creationId="{5EC5E737-309E-4629-A915-9F6921501ABD}"/>
          </ac:grpSpMkLst>
        </pc:grpChg>
        <pc:grpChg chg="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8" creationId="{5EC5E737-309E-4629-A915-9F6921501ABD}"/>
          </ac:grpSpMkLst>
        </pc:grpChg>
        <pc:grpChg chg="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11" creationId="{5EC5E737-309E-4629-A915-9F6921501ABD}"/>
          </ac:grpSpMkLst>
        </pc:grpChg>
        <pc:grpChg chg="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14" creationId="{5EC5E737-309E-4629-A915-9F6921501ABD}"/>
          </ac:grpSpMkLst>
        </pc:grpChg>
        <pc:grpChg chg="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17" creationId="{5EC5E737-309E-4629-A915-9F6921501ABD}"/>
          </ac:grpSpMkLst>
        </pc:grpChg>
        <pc:grpChg chg="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20" creationId="{5EC5E737-309E-4629-A915-9F6921501ABD}"/>
          </ac:grpSpMkLst>
        </pc:grpChg>
        <pc:grpChg chg="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23" creationId="{5EC5E737-309E-4629-A915-9F6921501ABD}"/>
          </ac:grpSpMkLst>
        </pc:grpChg>
        <pc:grpChg chg="mod topLvl">
          <ac:chgData name="Christopher Keane" userId="2677a39a-78fe-4da0-ac2a-39406820a4c7" providerId="ADAL" clId="{DB9DF763-0042-4B6C-AA58-2E54109BCADB}" dt="2021-02-25T00:31:43.435" v="6" actId="1076"/>
          <ac:grpSpMkLst>
            <pc:docMk/>
            <pc:sldMk cId="0" sldId="256"/>
            <ac:grpSpMk id="26" creationId="{5EC5E737-309E-4629-A915-9F6921501ABD}"/>
          </ac:grpSpMkLst>
        </pc:grpChg>
        <pc:grpChg chg="mod">
          <ac:chgData name="Christopher Keane" userId="2677a39a-78fe-4da0-ac2a-39406820a4c7" providerId="ADAL" clId="{DB9DF763-0042-4B6C-AA58-2E54109BCADB}" dt="2021-02-25T00:31:40.191" v="5" actId="165"/>
          <ac:grpSpMkLst>
            <pc:docMk/>
            <pc:sldMk cId="0" sldId="256"/>
            <ac:grpSpMk id="31" creationId="{5EC5E737-309E-4629-A915-9F6921501ABD}"/>
          </ac:grpSpMkLst>
        </pc:grpChg>
        <pc:grpChg chg="mod topLvl">
          <ac:chgData name="Christopher Keane" userId="2677a39a-78fe-4da0-ac2a-39406820a4c7" providerId="ADAL" clId="{DB9DF763-0042-4B6C-AA58-2E54109BCADB}" dt="2021-02-25T00:31:48.316" v="22" actId="1036"/>
          <ac:grpSpMkLst>
            <pc:docMk/>
            <pc:sldMk cId="0" sldId="256"/>
            <ac:grpSpMk id="52" creationId="{5EC5E737-309E-4629-A915-9F6921501ABD}"/>
          </ac:grpSpMkLst>
        </pc:grpChg>
        <pc:grpChg chg="del mod topLvl">
          <ac:chgData name="Christopher Keane" userId="2677a39a-78fe-4da0-ac2a-39406820a4c7" providerId="ADAL" clId="{DB9DF763-0042-4B6C-AA58-2E54109BCADB}" dt="2021-02-25T00:31:45.305" v="7" actId="478"/>
          <ac:grpSpMkLst>
            <pc:docMk/>
            <pc:sldMk cId="0" sldId="256"/>
            <ac:grpSpMk id="59" creationId="{5EC5E737-309E-4629-A915-9F6921501ABD}"/>
          </ac:grpSpMkLst>
        </pc:grpChg>
        <pc:picChg chg="add del mod">
          <ac:chgData name="Christopher Keane" userId="2677a39a-78fe-4da0-ac2a-39406820a4c7" providerId="ADAL" clId="{DB9DF763-0042-4B6C-AA58-2E54109BCADB}" dt="2021-02-25T00:31:35.007" v="4" actId="27803"/>
          <ac:picMkLst>
            <pc:docMk/>
            <pc:sldMk cId="0" sldId="256"/>
            <ac:picMk id="4" creationId="{5EC5E737-309E-4629-A915-9F6921501AB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78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A-32</a:t>
            </a:r>
          </a:p>
          <a:p>
            <a:r>
              <a:t>Survey Category: Undergraduate opportunitites at 4-year private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2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3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3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6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9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83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8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08440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4-year Private Institutions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Student opportunities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2A831868-3EFB-4DFC-B3D8-A38CC188714F}"/>
              </a:ext>
            </a:extLst>
          </p:cNvPr>
          <p:cNvSpPr/>
          <p:nvPr/>
        </p:nvSpPr>
        <p:spPr>
          <a:xfrm>
            <a:off x="3382544" y="1797003"/>
            <a:ext cx="4612551" cy="2807374"/>
          </a:xfrm>
          <a:custGeom>
            <a:avLst/>
            <a:gdLst>
              <a:gd name="connsiteX0" fmla="*/ 0 w 4612551"/>
              <a:gd name="connsiteY0" fmla="*/ 2807375 h 2807374"/>
              <a:gd name="connsiteX1" fmla="*/ 4612552 w 4612551"/>
              <a:gd name="connsiteY1" fmla="*/ 2807375 h 2807374"/>
              <a:gd name="connsiteX2" fmla="*/ 4612552 w 4612551"/>
              <a:gd name="connsiteY2" fmla="*/ 0 h 2807374"/>
              <a:gd name="connsiteX3" fmla="*/ 0 w 4612551"/>
              <a:gd name="connsiteY3" fmla="*/ 0 h 2807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2551" h="2807374">
                <a:moveTo>
                  <a:pt x="0" y="2807375"/>
                </a:moveTo>
                <a:lnTo>
                  <a:pt x="4612552" y="2807375"/>
                </a:lnTo>
                <a:lnTo>
                  <a:pt x="4612552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5EC5E737-309E-4629-A915-9F6921501ABD}"/>
              </a:ext>
            </a:extLst>
          </p:cNvPr>
          <p:cNvGrpSpPr/>
          <p:nvPr/>
        </p:nvGrpSpPr>
        <p:grpSpPr>
          <a:xfrm>
            <a:off x="3211916" y="1797003"/>
            <a:ext cx="5108924" cy="3163455"/>
            <a:chOff x="3506638" y="2154404"/>
            <a:chExt cx="5108924" cy="316345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5EC5E737-309E-4629-A915-9F6921501ABD}"/>
                </a:ext>
              </a:extLst>
            </p:cNvPr>
            <p:cNvGrpSpPr/>
            <p:nvPr/>
          </p:nvGrpSpPr>
          <p:grpSpPr>
            <a:xfrm>
              <a:off x="3506638" y="2154404"/>
              <a:ext cx="341256" cy="3163455"/>
              <a:chOff x="3506638" y="2154404"/>
              <a:chExt cx="341256" cy="316345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112F9E43-44F9-40D9-85D3-45CA937B9B01}"/>
                  </a:ext>
                </a:extLst>
              </p:cNvPr>
              <p:cNvSpPr/>
              <p:nvPr/>
            </p:nvSpPr>
            <p:spPr>
              <a:xfrm>
                <a:off x="3677266" y="2154404"/>
                <a:ext cx="31023" cy="2807374"/>
              </a:xfrm>
              <a:custGeom>
                <a:avLst/>
                <a:gdLst>
                  <a:gd name="connsiteX0" fmla="*/ 0 w 31023"/>
                  <a:gd name="connsiteY0" fmla="*/ 2807375 h 2807374"/>
                  <a:gd name="connsiteX1" fmla="*/ 0 w 31023"/>
                  <a:gd name="connsiteY1" fmla="*/ 0 h 2807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023" h="2807374">
                    <a:moveTo>
                      <a:pt x="0" y="2807375"/>
                    </a:moveTo>
                    <a:lnTo>
                      <a:pt x="0" y="0"/>
                    </a:lnTo>
                  </a:path>
                </a:pathLst>
              </a:custGeom>
              <a:noFill/>
              <a:ln w="2480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9F812D-C000-4DE6-83E4-73BF71830FC7}"/>
                  </a:ext>
                </a:extLst>
              </p:cNvPr>
              <p:cNvSpPr txBox="1"/>
              <p:nvPr/>
            </p:nvSpPr>
            <p:spPr>
              <a:xfrm>
                <a:off x="3415198" y="4962504"/>
                <a:ext cx="524136" cy="401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5EC5E737-309E-4629-A915-9F6921501ABD}"/>
                </a:ext>
              </a:extLst>
            </p:cNvPr>
            <p:cNvGrpSpPr/>
            <p:nvPr/>
          </p:nvGrpSpPr>
          <p:grpSpPr>
            <a:xfrm>
              <a:off x="4351589" y="2154404"/>
              <a:ext cx="496373" cy="3163455"/>
              <a:chOff x="4351589" y="2154404"/>
              <a:chExt cx="496373" cy="316345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9FC2280-614B-4A9E-896A-1B3389638368}"/>
                  </a:ext>
                </a:extLst>
              </p:cNvPr>
              <p:cNvSpPr/>
              <p:nvPr/>
            </p:nvSpPr>
            <p:spPr>
              <a:xfrm>
                <a:off x="4599776" y="2154404"/>
                <a:ext cx="31023" cy="2807374"/>
              </a:xfrm>
              <a:custGeom>
                <a:avLst/>
                <a:gdLst>
                  <a:gd name="connsiteX0" fmla="*/ 0 w 31023"/>
                  <a:gd name="connsiteY0" fmla="*/ 2807375 h 2807374"/>
                  <a:gd name="connsiteX1" fmla="*/ 0 w 31023"/>
                  <a:gd name="connsiteY1" fmla="*/ 0 h 2807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023" h="2807374">
                    <a:moveTo>
                      <a:pt x="0" y="2807375"/>
                    </a:moveTo>
                    <a:lnTo>
                      <a:pt x="0" y="0"/>
                    </a:lnTo>
                  </a:path>
                </a:pathLst>
              </a:custGeom>
              <a:noFill/>
              <a:ln w="2480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8B8F402-B7BF-4A2B-AC9B-AB0CB6DEE883}"/>
                  </a:ext>
                </a:extLst>
              </p:cNvPr>
              <p:cNvSpPr txBox="1"/>
              <p:nvPr/>
            </p:nvSpPr>
            <p:spPr>
              <a:xfrm>
                <a:off x="4260149" y="4962504"/>
                <a:ext cx="679253" cy="401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5EC5E737-309E-4629-A915-9F6921501ABD}"/>
                </a:ext>
              </a:extLst>
            </p:cNvPr>
            <p:cNvGrpSpPr/>
            <p:nvPr/>
          </p:nvGrpSpPr>
          <p:grpSpPr>
            <a:xfrm>
              <a:off x="5274099" y="2154404"/>
              <a:ext cx="496373" cy="3163455"/>
              <a:chOff x="5274099" y="2154404"/>
              <a:chExt cx="496373" cy="316345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7BE27B44-26DC-4029-AF9C-23E149257647}"/>
                  </a:ext>
                </a:extLst>
              </p:cNvPr>
              <p:cNvSpPr/>
              <p:nvPr/>
            </p:nvSpPr>
            <p:spPr>
              <a:xfrm>
                <a:off x="5522286" y="2154404"/>
                <a:ext cx="31023" cy="2807374"/>
              </a:xfrm>
              <a:custGeom>
                <a:avLst/>
                <a:gdLst>
                  <a:gd name="connsiteX0" fmla="*/ 0 w 31023"/>
                  <a:gd name="connsiteY0" fmla="*/ 2807375 h 2807374"/>
                  <a:gd name="connsiteX1" fmla="*/ 0 w 31023"/>
                  <a:gd name="connsiteY1" fmla="*/ 0 h 2807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023" h="2807374">
                    <a:moveTo>
                      <a:pt x="0" y="2807375"/>
                    </a:moveTo>
                    <a:lnTo>
                      <a:pt x="0" y="0"/>
                    </a:lnTo>
                  </a:path>
                </a:pathLst>
              </a:custGeom>
              <a:noFill/>
              <a:ln w="2480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EBE5C55-9429-49BE-9838-317421414243}"/>
                  </a:ext>
                </a:extLst>
              </p:cNvPr>
              <p:cNvSpPr txBox="1"/>
              <p:nvPr/>
            </p:nvSpPr>
            <p:spPr>
              <a:xfrm>
                <a:off x="5182659" y="4962504"/>
                <a:ext cx="679253" cy="401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5EC5E737-309E-4629-A915-9F6921501ABD}"/>
                </a:ext>
              </a:extLst>
            </p:cNvPr>
            <p:cNvGrpSpPr/>
            <p:nvPr/>
          </p:nvGrpSpPr>
          <p:grpSpPr>
            <a:xfrm>
              <a:off x="6196610" y="2154404"/>
              <a:ext cx="496373" cy="3163455"/>
              <a:chOff x="6196610" y="2154404"/>
              <a:chExt cx="496373" cy="316345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FC08B51-F172-4262-9603-6FDF39EAFC4F}"/>
                  </a:ext>
                </a:extLst>
              </p:cNvPr>
              <p:cNvSpPr/>
              <p:nvPr/>
            </p:nvSpPr>
            <p:spPr>
              <a:xfrm>
                <a:off x="6444797" y="2154404"/>
                <a:ext cx="31023" cy="2807374"/>
              </a:xfrm>
              <a:custGeom>
                <a:avLst/>
                <a:gdLst>
                  <a:gd name="connsiteX0" fmla="*/ 0 w 31023"/>
                  <a:gd name="connsiteY0" fmla="*/ 2807375 h 2807374"/>
                  <a:gd name="connsiteX1" fmla="*/ 0 w 31023"/>
                  <a:gd name="connsiteY1" fmla="*/ 0 h 2807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023" h="2807374">
                    <a:moveTo>
                      <a:pt x="0" y="2807375"/>
                    </a:moveTo>
                    <a:lnTo>
                      <a:pt x="0" y="0"/>
                    </a:lnTo>
                  </a:path>
                </a:pathLst>
              </a:custGeom>
              <a:noFill/>
              <a:ln w="2480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A57EFE4-AC42-4597-9BA8-D47F28CD1E2C}"/>
                  </a:ext>
                </a:extLst>
              </p:cNvPr>
              <p:cNvSpPr txBox="1"/>
              <p:nvPr/>
            </p:nvSpPr>
            <p:spPr>
              <a:xfrm>
                <a:off x="6105170" y="4962504"/>
                <a:ext cx="679253" cy="401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5EC5E737-309E-4629-A915-9F6921501ABD}"/>
                </a:ext>
              </a:extLst>
            </p:cNvPr>
            <p:cNvGrpSpPr/>
            <p:nvPr/>
          </p:nvGrpSpPr>
          <p:grpSpPr>
            <a:xfrm>
              <a:off x="7119120" y="2154404"/>
              <a:ext cx="496373" cy="3163455"/>
              <a:chOff x="7119120" y="2154404"/>
              <a:chExt cx="496373" cy="316345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044E8AE1-7002-400F-BAF1-4B2C6D1887FB}"/>
                  </a:ext>
                </a:extLst>
              </p:cNvPr>
              <p:cNvSpPr/>
              <p:nvPr/>
            </p:nvSpPr>
            <p:spPr>
              <a:xfrm>
                <a:off x="7367307" y="2154404"/>
                <a:ext cx="31023" cy="2807374"/>
              </a:xfrm>
              <a:custGeom>
                <a:avLst/>
                <a:gdLst>
                  <a:gd name="connsiteX0" fmla="*/ 0 w 31023"/>
                  <a:gd name="connsiteY0" fmla="*/ 2807375 h 2807374"/>
                  <a:gd name="connsiteX1" fmla="*/ 0 w 31023"/>
                  <a:gd name="connsiteY1" fmla="*/ 0 h 2807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023" h="2807374">
                    <a:moveTo>
                      <a:pt x="0" y="2807375"/>
                    </a:moveTo>
                    <a:lnTo>
                      <a:pt x="0" y="0"/>
                    </a:lnTo>
                  </a:path>
                </a:pathLst>
              </a:custGeom>
              <a:noFill/>
              <a:ln w="2480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5760E0E-1F19-4575-948F-5F39D5F4A097}"/>
                  </a:ext>
                </a:extLst>
              </p:cNvPr>
              <p:cNvSpPr txBox="1"/>
              <p:nvPr/>
            </p:nvSpPr>
            <p:spPr>
              <a:xfrm>
                <a:off x="7027680" y="4962504"/>
                <a:ext cx="679253" cy="401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5EC5E737-309E-4629-A915-9F6921501ABD}"/>
                </a:ext>
              </a:extLst>
            </p:cNvPr>
            <p:cNvGrpSpPr/>
            <p:nvPr/>
          </p:nvGrpSpPr>
          <p:grpSpPr>
            <a:xfrm>
              <a:off x="7964072" y="2154404"/>
              <a:ext cx="651490" cy="3163455"/>
              <a:chOff x="7964072" y="2154404"/>
              <a:chExt cx="651490" cy="316345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823B5803-B614-428C-957F-267BB08EB41E}"/>
                  </a:ext>
                </a:extLst>
              </p:cNvPr>
              <p:cNvSpPr/>
              <p:nvPr/>
            </p:nvSpPr>
            <p:spPr>
              <a:xfrm>
                <a:off x="8289817" y="2154404"/>
                <a:ext cx="31023" cy="2807374"/>
              </a:xfrm>
              <a:custGeom>
                <a:avLst/>
                <a:gdLst>
                  <a:gd name="connsiteX0" fmla="*/ 0 w 31023"/>
                  <a:gd name="connsiteY0" fmla="*/ 2807375 h 2807374"/>
                  <a:gd name="connsiteX1" fmla="*/ 0 w 31023"/>
                  <a:gd name="connsiteY1" fmla="*/ 0 h 28073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023" h="2807374">
                    <a:moveTo>
                      <a:pt x="0" y="2807375"/>
                    </a:moveTo>
                    <a:lnTo>
                      <a:pt x="0" y="0"/>
                    </a:lnTo>
                  </a:path>
                </a:pathLst>
              </a:custGeom>
              <a:noFill/>
              <a:ln w="2480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88C0BD-D9E5-4622-B311-715F21D3CCFA}"/>
                  </a:ext>
                </a:extLst>
              </p:cNvPr>
              <p:cNvSpPr txBox="1"/>
              <p:nvPr/>
            </p:nvSpPr>
            <p:spPr>
              <a:xfrm>
                <a:off x="7872632" y="4962504"/>
                <a:ext cx="834370" cy="401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5EC5E737-309E-4629-A915-9F6921501ABD}"/>
              </a:ext>
            </a:extLst>
          </p:cNvPr>
          <p:cNvGrpSpPr/>
          <p:nvPr/>
        </p:nvGrpSpPr>
        <p:grpSpPr>
          <a:xfrm>
            <a:off x="947211" y="1864426"/>
            <a:ext cx="2326751" cy="2554479"/>
            <a:chOff x="1241933" y="2221827"/>
            <a:chExt cx="2326751" cy="2554479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129DAE2-73CC-4812-9FCD-FFE4B9494BB4}"/>
                </a:ext>
              </a:extLst>
            </p:cNvPr>
            <p:cNvSpPr txBox="1"/>
            <p:nvPr/>
          </p:nvSpPr>
          <p:spPr>
            <a:xfrm>
              <a:off x="2298357" y="4420951"/>
              <a:ext cx="1361767" cy="401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Field camp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EC357D69-9C46-4622-ABFE-C3F274F0BCB4}"/>
                </a:ext>
              </a:extLst>
            </p:cNvPr>
            <p:cNvSpPr txBox="1"/>
            <p:nvPr/>
          </p:nvSpPr>
          <p:spPr>
            <a:xfrm>
              <a:off x="1926077" y="3889245"/>
              <a:ext cx="1734047" cy="401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Other courses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6A7F9DF8-C1C5-4737-823A-1F70B5808545}"/>
                </a:ext>
              </a:extLst>
            </p:cNvPr>
            <p:cNvSpPr txBox="1"/>
            <p:nvPr/>
          </p:nvSpPr>
          <p:spPr>
            <a:xfrm>
              <a:off x="1150493" y="3357557"/>
              <a:ext cx="2509631" cy="401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Independent research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ACB5D2-85BE-4358-9D34-A1AD90E6D9BA}"/>
                </a:ext>
              </a:extLst>
            </p:cNvPr>
            <p:cNvSpPr txBox="1"/>
            <p:nvPr/>
          </p:nvSpPr>
          <p:spPr>
            <a:xfrm>
              <a:off x="1522773" y="2825856"/>
              <a:ext cx="2137351" cy="401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 projects</a:t>
              </a:r>
            </a:p>
          </p:txBody>
        </p:sp>
        <p:grpSp>
          <p:nvGrpSpPr>
            <p:cNvPr id="31" name="Graphic 3">
              <a:extLst>
                <a:ext uri="{FF2B5EF4-FFF2-40B4-BE49-F238E27FC236}">
                  <a16:creationId xmlns:a16="http://schemas.microsoft.com/office/drawing/2014/main" id="{5EC5E737-309E-4629-A915-9F6921501ABD}"/>
                </a:ext>
              </a:extLst>
            </p:cNvPr>
            <p:cNvGrpSpPr/>
            <p:nvPr/>
          </p:nvGrpSpPr>
          <p:grpSpPr>
            <a:xfrm>
              <a:off x="1407402" y="2221827"/>
              <a:ext cx="2161281" cy="520962"/>
              <a:chOff x="1407402" y="2221827"/>
              <a:chExt cx="2161281" cy="520962"/>
            </a:xfrm>
            <a:solidFill>
              <a:srgbClr val="262626"/>
            </a:solidFill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2BD47A9-857B-4B00-AA2B-32F13E31F151}"/>
                  </a:ext>
                </a:extLst>
              </p:cNvPr>
              <p:cNvSpPr txBox="1"/>
              <p:nvPr/>
            </p:nvSpPr>
            <p:spPr>
              <a:xfrm>
                <a:off x="1315962" y="2176107"/>
                <a:ext cx="2323490" cy="4010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Internships or REUs</a:t>
                </a:r>
              </a:p>
            </p:txBody>
          </p:sp>
        </p:grp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67BECDE-60F1-4C20-958B-2425D4406280}"/>
              </a:ext>
            </a:extLst>
          </p:cNvPr>
          <p:cNvSpPr/>
          <p:nvPr/>
        </p:nvSpPr>
        <p:spPr>
          <a:xfrm>
            <a:off x="3382544" y="4051430"/>
            <a:ext cx="787496" cy="425346"/>
          </a:xfrm>
          <a:custGeom>
            <a:avLst/>
            <a:gdLst>
              <a:gd name="connsiteX0" fmla="*/ 0 w 787496"/>
              <a:gd name="connsiteY0" fmla="*/ 425347 h 425346"/>
              <a:gd name="connsiteX1" fmla="*/ 787497 w 787496"/>
              <a:gd name="connsiteY1" fmla="*/ 425347 h 425346"/>
              <a:gd name="connsiteX2" fmla="*/ 787497 w 787496"/>
              <a:gd name="connsiteY2" fmla="*/ 0 h 425346"/>
              <a:gd name="connsiteX3" fmla="*/ 0 w 787496"/>
              <a:gd name="connsiteY3" fmla="*/ 0 h 42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496" h="425346">
                <a:moveTo>
                  <a:pt x="0" y="425347"/>
                </a:moveTo>
                <a:lnTo>
                  <a:pt x="787497" y="425347"/>
                </a:lnTo>
                <a:lnTo>
                  <a:pt x="78749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F2E4A40-07AB-4DDC-9D46-EBA8E1C04D80}"/>
              </a:ext>
            </a:extLst>
          </p:cNvPr>
          <p:cNvSpPr/>
          <p:nvPr/>
        </p:nvSpPr>
        <p:spPr>
          <a:xfrm>
            <a:off x="4170040" y="4051430"/>
            <a:ext cx="2925036" cy="425346"/>
          </a:xfrm>
          <a:custGeom>
            <a:avLst/>
            <a:gdLst>
              <a:gd name="connsiteX0" fmla="*/ 0 w 2925036"/>
              <a:gd name="connsiteY0" fmla="*/ 425347 h 425346"/>
              <a:gd name="connsiteX1" fmla="*/ 2925037 w 2925036"/>
              <a:gd name="connsiteY1" fmla="*/ 425347 h 425346"/>
              <a:gd name="connsiteX2" fmla="*/ 2925037 w 2925036"/>
              <a:gd name="connsiteY2" fmla="*/ 0 h 425346"/>
              <a:gd name="connsiteX3" fmla="*/ 0 w 2925036"/>
              <a:gd name="connsiteY3" fmla="*/ 0 h 42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5036" h="425346">
                <a:moveTo>
                  <a:pt x="0" y="425347"/>
                </a:moveTo>
                <a:lnTo>
                  <a:pt x="2925037" y="425347"/>
                </a:lnTo>
                <a:lnTo>
                  <a:pt x="292503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D2874B9-3101-4E82-8B7C-71FA5FC8F3FC}"/>
              </a:ext>
            </a:extLst>
          </p:cNvPr>
          <p:cNvSpPr/>
          <p:nvPr/>
        </p:nvSpPr>
        <p:spPr>
          <a:xfrm>
            <a:off x="7095077" y="4051430"/>
            <a:ext cx="900018" cy="425346"/>
          </a:xfrm>
          <a:custGeom>
            <a:avLst/>
            <a:gdLst>
              <a:gd name="connsiteX0" fmla="*/ 0 w 900018"/>
              <a:gd name="connsiteY0" fmla="*/ 425347 h 425346"/>
              <a:gd name="connsiteX1" fmla="*/ 900018 w 900018"/>
              <a:gd name="connsiteY1" fmla="*/ 425347 h 425346"/>
              <a:gd name="connsiteX2" fmla="*/ 900018 w 900018"/>
              <a:gd name="connsiteY2" fmla="*/ 0 h 425346"/>
              <a:gd name="connsiteX3" fmla="*/ 0 w 900018"/>
              <a:gd name="connsiteY3" fmla="*/ 0 h 42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0018" h="425346">
                <a:moveTo>
                  <a:pt x="0" y="425347"/>
                </a:moveTo>
                <a:lnTo>
                  <a:pt x="900018" y="425347"/>
                </a:lnTo>
                <a:lnTo>
                  <a:pt x="90001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A6C159A-4A5C-4B74-8A34-6D2215D26F03}"/>
              </a:ext>
            </a:extLst>
          </p:cNvPr>
          <p:cNvSpPr/>
          <p:nvPr/>
        </p:nvSpPr>
        <p:spPr>
          <a:xfrm>
            <a:off x="3382544" y="3519714"/>
            <a:ext cx="787496" cy="425355"/>
          </a:xfrm>
          <a:custGeom>
            <a:avLst/>
            <a:gdLst>
              <a:gd name="connsiteX0" fmla="*/ 0 w 787496"/>
              <a:gd name="connsiteY0" fmla="*/ 425356 h 425355"/>
              <a:gd name="connsiteX1" fmla="*/ 787497 w 787496"/>
              <a:gd name="connsiteY1" fmla="*/ 425356 h 425355"/>
              <a:gd name="connsiteX2" fmla="*/ 787497 w 787496"/>
              <a:gd name="connsiteY2" fmla="*/ 0 h 425355"/>
              <a:gd name="connsiteX3" fmla="*/ 0 w 787496"/>
              <a:gd name="connsiteY3" fmla="*/ 0 h 42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496" h="425355">
                <a:moveTo>
                  <a:pt x="0" y="425356"/>
                </a:moveTo>
                <a:lnTo>
                  <a:pt x="787497" y="425356"/>
                </a:lnTo>
                <a:lnTo>
                  <a:pt x="78749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F4AF6A0-6EF8-4780-91C4-FB27B3970252}"/>
              </a:ext>
            </a:extLst>
          </p:cNvPr>
          <p:cNvSpPr/>
          <p:nvPr/>
        </p:nvSpPr>
        <p:spPr>
          <a:xfrm>
            <a:off x="4170040" y="3519714"/>
            <a:ext cx="2250030" cy="425355"/>
          </a:xfrm>
          <a:custGeom>
            <a:avLst/>
            <a:gdLst>
              <a:gd name="connsiteX0" fmla="*/ 0 w 2250030"/>
              <a:gd name="connsiteY0" fmla="*/ 425356 h 425355"/>
              <a:gd name="connsiteX1" fmla="*/ 2250031 w 2250030"/>
              <a:gd name="connsiteY1" fmla="*/ 425356 h 425355"/>
              <a:gd name="connsiteX2" fmla="*/ 2250031 w 2250030"/>
              <a:gd name="connsiteY2" fmla="*/ 0 h 425355"/>
              <a:gd name="connsiteX3" fmla="*/ 0 w 2250030"/>
              <a:gd name="connsiteY3" fmla="*/ 0 h 42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0030" h="425355">
                <a:moveTo>
                  <a:pt x="0" y="425356"/>
                </a:moveTo>
                <a:lnTo>
                  <a:pt x="2250031" y="425356"/>
                </a:lnTo>
                <a:lnTo>
                  <a:pt x="22500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9E84711-C891-4ADE-BEFE-ACE7BBE8ACA6}"/>
              </a:ext>
            </a:extLst>
          </p:cNvPr>
          <p:cNvSpPr/>
          <p:nvPr/>
        </p:nvSpPr>
        <p:spPr>
          <a:xfrm>
            <a:off x="6420071" y="3519714"/>
            <a:ext cx="1575024" cy="425355"/>
          </a:xfrm>
          <a:custGeom>
            <a:avLst/>
            <a:gdLst>
              <a:gd name="connsiteX0" fmla="*/ 0 w 1575024"/>
              <a:gd name="connsiteY0" fmla="*/ 425356 h 425355"/>
              <a:gd name="connsiteX1" fmla="*/ 1575024 w 1575024"/>
              <a:gd name="connsiteY1" fmla="*/ 425356 h 425355"/>
              <a:gd name="connsiteX2" fmla="*/ 1575024 w 1575024"/>
              <a:gd name="connsiteY2" fmla="*/ 0 h 425355"/>
              <a:gd name="connsiteX3" fmla="*/ 0 w 1575024"/>
              <a:gd name="connsiteY3" fmla="*/ 0 h 42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5024" h="425355">
                <a:moveTo>
                  <a:pt x="0" y="425356"/>
                </a:moveTo>
                <a:lnTo>
                  <a:pt x="1575024" y="425356"/>
                </a:lnTo>
                <a:lnTo>
                  <a:pt x="157502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D191A621-0D4B-41CA-A953-3BB3256E8B01}"/>
              </a:ext>
            </a:extLst>
          </p:cNvPr>
          <p:cNvSpPr/>
          <p:nvPr/>
        </p:nvSpPr>
        <p:spPr>
          <a:xfrm>
            <a:off x="3382544" y="2988014"/>
            <a:ext cx="31023" cy="425361"/>
          </a:xfrm>
          <a:custGeom>
            <a:avLst/>
            <a:gdLst>
              <a:gd name="connsiteX0" fmla="*/ 0 w 31023"/>
              <a:gd name="connsiteY0" fmla="*/ 425362 h 425361"/>
              <a:gd name="connsiteX1" fmla="*/ 0 w 31023"/>
              <a:gd name="connsiteY1" fmla="*/ 425362 h 425361"/>
              <a:gd name="connsiteX2" fmla="*/ 0 w 31023"/>
              <a:gd name="connsiteY2" fmla="*/ 0 h 425361"/>
              <a:gd name="connsiteX3" fmla="*/ 0 w 31023"/>
              <a:gd name="connsiteY3" fmla="*/ 0 h 42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23" h="425361">
                <a:moveTo>
                  <a:pt x="0" y="425362"/>
                </a:moveTo>
                <a:lnTo>
                  <a:pt x="0" y="42536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FE37B61-678B-423E-BBF6-64A249248704}"/>
              </a:ext>
            </a:extLst>
          </p:cNvPr>
          <p:cNvSpPr/>
          <p:nvPr/>
        </p:nvSpPr>
        <p:spPr>
          <a:xfrm>
            <a:off x="3382544" y="2988014"/>
            <a:ext cx="3075034" cy="425361"/>
          </a:xfrm>
          <a:custGeom>
            <a:avLst/>
            <a:gdLst>
              <a:gd name="connsiteX0" fmla="*/ 0 w 3075034"/>
              <a:gd name="connsiteY0" fmla="*/ 425362 h 425361"/>
              <a:gd name="connsiteX1" fmla="*/ 3075034 w 3075034"/>
              <a:gd name="connsiteY1" fmla="*/ 425362 h 425361"/>
              <a:gd name="connsiteX2" fmla="*/ 3075034 w 3075034"/>
              <a:gd name="connsiteY2" fmla="*/ 0 h 425361"/>
              <a:gd name="connsiteX3" fmla="*/ 0 w 3075034"/>
              <a:gd name="connsiteY3" fmla="*/ 0 h 42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5034" h="425361">
                <a:moveTo>
                  <a:pt x="0" y="425362"/>
                </a:moveTo>
                <a:lnTo>
                  <a:pt x="3075034" y="425362"/>
                </a:lnTo>
                <a:lnTo>
                  <a:pt x="30750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076DDC3-CF2C-450A-98E4-5138005E1EDA}"/>
              </a:ext>
            </a:extLst>
          </p:cNvPr>
          <p:cNvSpPr/>
          <p:nvPr/>
        </p:nvSpPr>
        <p:spPr>
          <a:xfrm>
            <a:off x="6457578" y="2988014"/>
            <a:ext cx="1537517" cy="425361"/>
          </a:xfrm>
          <a:custGeom>
            <a:avLst/>
            <a:gdLst>
              <a:gd name="connsiteX0" fmla="*/ 0 w 1537517"/>
              <a:gd name="connsiteY0" fmla="*/ 425362 h 425361"/>
              <a:gd name="connsiteX1" fmla="*/ 1537517 w 1537517"/>
              <a:gd name="connsiteY1" fmla="*/ 425362 h 425361"/>
              <a:gd name="connsiteX2" fmla="*/ 1537517 w 1537517"/>
              <a:gd name="connsiteY2" fmla="*/ 0 h 425361"/>
              <a:gd name="connsiteX3" fmla="*/ 0 w 1537517"/>
              <a:gd name="connsiteY3" fmla="*/ 0 h 425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7517" h="425361">
                <a:moveTo>
                  <a:pt x="0" y="425362"/>
                </a:moveTo>
                <a:lnTo>
                  <a:pt x="1537517" y="425362"/>
                </a:lnTo>
                <a:lnTo>
                  <a:pt x="153751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968D32CC-7804-4597-8E19-A16BFDCA4E2C}"/>
              </a:ext>
            </a:extLst>
          </p:cNvPr>
          <p:cNvSpPr/>
          <p:nvPr/>
        </p:nvSpPr>
        <p:spPr>
          <a:xfrm>
            <a:off x="3382544" y="2456314"/>
            <a:ext cx="31023" cy="425358"/>
          </a:xfrm>
          <a:custGeom>
            <a:avLst/>
            <a:gdLst>
              <a:gd name="connsiteX0" fmla="*/ 0 w 31023"/>
              <a:gd name="connsiteY0" fmla="*/ 425359 h 425358"/>
              <a:gd name="connsiteX1" fmla="*/ 0 w 31023"/>
              <a:gd name="connsiteY1" fmla="*/ 425359 h 425358"/>
              <a:gd name="connsiteX2" fmla="*/ 0 w 31023"/>
              <a:gd name="connsiteY2" fmla="*/ 0 h 425358"/>
              <a:gd name="connsiteX3" fmla="*/ 0 w 31023"/>
              <a:gd name="connsiteY3" fmla="*/ 0 h 42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23" h="425358">
                <a:moveTo>
                  <a:pt x="0" y="425359"/>
                </a:moveTo>
                <a:lnTo>
                  <a:pt x="0" y="42535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77AAF45E-8CC8-405F-9381-37E7D18926DE}"/>
              </a:ext>
            </a:extLst>
          </p:cNvPr>
          <p:cNvSpPr/>
          <p:nvPr/>
        </p:nvSpPr>
        <p:spPr>
          <a:xfrm>
            <a:off x="3382544" y="2456314"/>
            <a:ext cx="3487551" cy="425358"/>
          </a:xfrm>
          <a:custGeom>
            <a:avLst/>
            <a:gdLst>
              <a:gd name="connsiteX0" fmla="*/ 0 w 3487551"/>
              <a:gd name="connsiteY0" fmla="*/ 425359 h 425358"/>
              <a:gd name="connsiteX1" fmla="*/ 3487552 w 3487551"/>
              <a:gd name="connsiteY1" fmla="*/ 425359 h 425358"/>
              <a:gd name="connsiteX2" fmla="*/ 3487552 w 3487551"/>
              <a:gd name="connsiteY2" fmla="*/ 0 h 425358"/>
              <a:gd name="connsiteX3" fmla="*/ 0 w 3487551"/>
              <a:gd name="connsiteY3" fmla="*/ 0 h 42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87551" h="425358">
                <a:moveTo>
                  <a:pt x="0" y="425359"/>
                </a:moveTo>
                <a:lnTo>
                  <a:pt x="3487552" y="425359"/>
                </a:lnTo>
                <a:lnTo>
                  <a:pt x="34875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2F734DD3-0C98-4699-9A83-7EEB3174E7A7}"/>
              </a:ext>
            </a:extLst>
          </p:cNvPr>
          <p:cNvSpPr/>
          <p:nvPr/>
        </p:nvSpPr>
        <p:spPr>
          <a:xfrm>
            <a:off x="6870096" y="2456314"/>
            <a:ext cx="1124999" cy="425358"/>
          </a:xfrm>
          <a:custGeom>
            <a:avLst/>
            <a:gdLst>
              <a:gd name="connsiteX0" fmla="*/ 0 w 1124999"/>
              <a:gd name="connsiteY0" fmla="*/ 425359 h 425358"/>
              <a:gd name="connsiteX1" fmla="*/ 1125000 w 1124999"/>
              <a:gd name="connsiteY1" fmla="*/ 425359 h 425358"/>
              <a:gd name="connsiteX2" fmla="*/ 1125000 w 1124999"/>
              <a:gd name="connsiteY2" fmla="*/ 0 h 425358"/>
              <a:gd name="connsiteX3" fmla="*/ 0 w 1124999"/>
              <a:gd name="connsiteY3" fmla="*/ 0 h 425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4999" h="425358">
                <a:moveTo>
                  <a:pt x="0" y="425359"/>
                </a:moveTo>
                <a:lnTo>
                  <a:pt x="1125000" y="425359"/>
                </a:lnTo>
                <a:lnTo>
                  <a:pt x="1125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2172BF12-2ED3-4423-B5D0-930255B1DAD8}"/>
              </a:ext>
            </a:extLst>
          </p:cNvPr>
          <p:cNvSpPr/>
          <p:nvPr/>
        </p:nvSpPr>
        <p:spPr>
          <a:xfrm>
            <a:off x="3382544" y="1924610"/>
            <a:ext cx="115313" cy="425362"/>
          </a:xfrm>
          <a:custGeom>
            <a:avLst/>
            <a:gdLst>
              <a:gd name="connsiteX0" fmla="*/ 0 w 115313"/>
              <a:gd name="connsiteY0" fmla="*/ 425362 h 425362"/>
              <a:gd name="connsiteX1" fmla="*/ 115314 w 115313"/>
              <a:gd name="connsiteY1" fmla="*/ 425362 h 425362"/>
              <a:gd name="connsiteX2" fmla="*/ 115314 w 115313"/>
              <a:gd name="connsiteY2" fmla="*/ 0 h 425362"/>
              <a:gd name="connsiteX3" fmla="*/ 0 w 115313"/>
              <a:gd name="connsiteY3" fmla="*/ 0 h 42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313" h="425362">
                <a:moveTo>
                  <a:pt x="0" y="425362"/>
                </a:moveTo>
                <a:lnTo>
                  <a:pt x="115314" y="425362"/>
                </a:lnTo>
                <a:lnTo>
                  <a:pt x="11531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2ECA257-DE8D-4B2B-A99C-86BB86462F0F}"/>
              </a:ext>
            </a:extLst>
          </p:cNvPr>
          <p:cNvSpPr/>
          <p:nvPr/>
        </p:nvSpPr>
        <p:spPr>
          <a:xfrm>
            <a:off x="3497858" y="1924610"/>
            <a:ext cx="4381923" cy="425362"/>
          </a:xfrm>
          <a:custGeom>
            <a:avLst/>
            <a:gdLst>
              <a:gd name="connsiteX0" fmla="*/ 0 w 4381923"/>
              <a:gd name="connsiteY0" fmla="*/ 425362 h 425362"/>
              <a:gd name="connsiteX1" fmla="*/ 4381924 w 4381923"/>
              <a:gd name="connsiteY1" fmla="*/ 425362 h 425362"/>
              <a:gd name="connsiteX2" fmla="*/ 4381924 w 4381923"/>
              <a:gd name="connsiteY2" fmla="*/ 0 h 425362"/>
              <a:gd name="connsiteX3" fmla="*/ 0 w 4381923"/>
              <a:gd name="connsiteY3" fmla="*/ 0 h 42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923" h="425362">
                <a:moveTo>
                  <a:pt x="0" y="425362"/>
                </a:moveTo>
                <a:lnTo>
                  <a:pt x="4381924" y="425362"/>
                </a:lnTo>
                <a:lnTo>
                  <a:pt x="43819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0C9159B1-3382-4676-B1C0-F60D72733E13}"/>
              </a:ext>
            </a:extLst>
          </p:cNvPr>
          <p:cNvSpPr/>
          <p:nvPr/>
        </p:nvSpPr>
        <p:spPr>
          <a:xfrm>
            <a:off x="7879781" y="1924610"/>
            <a:ext cx="115314" cy="425362"/>
          </a:xfrm>
          <a:custGeom>
            <a:avLst/>
            <a:gdLst>
              <a:gd name="connsiteX0" fmla="*/ 0 w 115314"/>
              <a:gd name="connsiteY0" fmla="*/ 425362 h 425362"/>
              <a:gd name="connsiteX1" fmla="*/ 115314 w 115314"/>
              <a:gd name="connsiteY1" fmla="*/ 425362 h 425362"/>
              <a:gd name="connsiteX2" fmla="*/ 115314 w 115314"/>
              <a:gd name="connsiteY2" fmla="*/ 0 h 425362"/>
              <a:gd name="connsiteX3" fmla="*/ 0 w 115314"/>
              <a:gd name="connsiteY3" fmla="*/ 0 h 42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314" h="425362">
                <a:moveTo>
                  <a:pt x="0" y="425362"/>
                </a:moveTo>
                <a:lnTo>
                  <a:pt x="115314" y="425362"/>
                </a:lnTo>
                <a:lnTo>
                  <a:pt x="11531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2C617381-2F87-4E3D-8655-AA57C4D5A1BD}"/>
              </a:ext>
            </a:extLst>
          </p:cNvPr>
          <p:cNvSpPr/>
          <p:nvPr/>
        </p:nvSpPr>
        <p:spPr>
          <a:xfrm>
            <a:off x="3382544" y="1797003"/>
            <a:ext cx="31023" cy="2807374"/>
          </a:xfrm>
          <a:custGeom>
            <a:avLst/>
            <a:gdLst>
              <a:gd name="connsiteX0" fmla="*/ 0 w 31023"/>
              <a:gd name="connsiteY0" fmla="*/ 2807375 h 2807374"/>
              <a:gd name="connsiteX1" fmla="*/ 0 w 31023"/>
              <a:gd name="connsiteY1" fmla="*/ 0 h 2807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023" h="2807374">
                <a:moveTo>
                  <a:pt x="0" y="2807375"/>
                </a:moveTo>
                <a:lnTo>
                  <a:pt x="0" y="0"/>
                </a:lnTo>
              </a:path>
            </a:pathLst>
          </a:custGeom>
          <a:noFill/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E1050115-3F2A-4CB5-8B4F-43AB1907F9C7}"/>
              </a:ext>
            </a:extLst>
          </p:cNvPr>
          <p:cNvSpPr/>
          <p:nvPr/>
        </p:nvSpPr>
        <p:spPr>
          <a:xfrm>
            <a:off x="7995095" y="1797003"/>
            <a:ext cx="31023" cy="2807374"/>
          </a:xfrm>
          <a:custGeom>
            <a:avLst/>
            <a:gdLst>
              <a:gd name="connsiteX0" fmla="*/ 0 w 31023"/>
              <a:gd name="connsiteY0" fmla="*/ 2807375 h 2807374"/>
              <a:gd name="connsiteX1" fmla="*/ 0 w 31023"/>
              <a:gd name="connsiteY1" fmla="*/ 0 h 2807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023" h="2807374">
                <a:moveTo>
                  <a:pt x="0" y="2807375"/>
                </a:moveTo>
                <a:lnTo>
                  <a:pt x="0" y="0"/>
                </a:lnTo>
              </a:path>
            </a:pathLst>
          </a:custGeom>
          <a:noFill/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1AC7D759-1375-4D12-A036-989D3A0C202D}"/>
              </a:ext>
            </a:extLst>
          </p:cNvPr>
          <p:cNvSpPr/>
          <p:nvPr/>
        </p:nvSpPr>
        <p:spPr>
          <a:xfrm>
            <a:off x="3382544" y="4604378"/>
            <a:ext cx="4612551" cy="30963"/>
          </a:xfrm>
          <a:custGeom>
            <a:avLst/>
            <a:gdLst>
              <a:gd name="connsiteX0" fmla="*/ 0 w 4612551"/>
              <a:gd name="connsiteY0" fmla="*/ 0 h 30963"/>
              <a:gd name="connsiteX1" fmla="*/ 4612552 w 4612551"/>
              <a:gd name="connsiteY1" fmla="*/ 0 h 30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12551" h="30963">
                <a:moveTo>
                  <a:pt x="0" y="0"/>
                </a:moveTo>
                <a:lnTo>
                  <a:pt x="4612552" y="0"/>
                </a:lnTo>
              </a:path>
            </a:pathLst>
          </a:custGeom>
          <a:noFill/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7E063395-4C02-4B7C-991E-86520395F022}"/>
              </a:ext>
            </a:extLst>
          </p:cNvPr>
          <p:cNvSpPr/>
          <p:nvPr/>
        </p:nvSpPr>
        <p:spPr>
          <a:xfrm>
            <a:off x="3382544" y="1797003"/>
            <a:ext cx="4612551" cy="30963"/>
          </a:xfrm>
          <a:custGeom>
            <a:avLst/>
            <a:gdLst>
              <a:gd name="connsiteX0" fmla="*/ 0 w 4612551"/>
              <a:gd name="connsiteY0" fmla="*/ 0 h 30963"/>
              <a:gd name="connsiteX1" fmla="*/ 4612552 w 4612551"/>
              <a:gd name="connsiteY1" fmla="*/ 0 h 30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12551" h="30963">
                <a:moveTo>
                  <a:pt x="0" y="0"/>
                </a:moveTo>
                <a:lnTo>
                  <a:pt x="4612552" y="0"/>
                </a:lnTo>
              </a:path>
            </a:pathLst>
          </a:custGeom>
          <a:noFill/>
          <a:ln w="310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2" name="Graphic 3">
            <a:extLst>
              <a:ext uri="{FF2B5EF4-FFF2-40B4-BE49-F238E27FC236}">
                <a16:creationId xmlns:a16="http://schemas.microsoft.com/office/drawing/2014/main" id="{5EC5E737-309E-4629-A915-9F6921501ABD}"/>
              </a:ext>
            </a:extLst>
          </p:cNvPr>
          <p:cNvGrpSpPr/>
          <p:nvPr/>
        </p:nvGrpSpPr>
        <p:grpSpPr>
          <a:xfrm>
            <a:off x="2578171" y="5195714"/>
            <a:ext cx="5313647" cy="309635"/>
            <a:chOff x="2872893" y="5423415"/>
            <a:chExt cx="5313647" cy="309635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B721E6C-745B-48E2-AF76-4529CF32730A}"/>
                </a:ext>
              </a:extLst>
            </p:cNvPr>
            <p:cNvSpPr/>
            <p:nvPr/>
          </p:nvSpPr>
          <p:spPr>
            <a:xfrm>
              <a:off x="2872893" y="5497727"/>
              <a:ext cx="496373" cy="173396"/>
            </a:xfrm>
            <a:custGeom>
              <a:avLst/>
              <a:gdLst>
                <a:gd name="connsiteX0" fmla="*/ 0 w 496373"/>
                <a:gd name="connsiteY0" fmla="*/ 173396 h 173396"/>
                <a:gd name="connsiteX1" fmla="*/ 496374 w 496373"/>
                <a:gd name="connsiteY1" fmla="*/ 173396 h 173396"/>
                <a:gd name="connsiteX2" fmla="*/ 496374 w 496373"/>
                <a:gd name="connsiteY2" fmla="*/ 0 h 173396"/>
                <a:gd name="connsiteX3" fmla="*/ 0 w 496373"/>
                <a:gd name="connsiteY3" fmla="*/ 0 h 17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73" h="173396">
                  <a:moveTo>
                    <a:pt x="0" y="173396"/>
                  </a:moveTo>
                  <a:lnTo>
                    <a:pt x="496374" y="173396"/>
                  </a:lnTo>
                  <a:lnTo>
                    <a:pt x="4963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10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0DEA1CA-614A-481C-970A-43C7D03CB87A}"/>
                </a:ext>
              </a:extLst>
            </p:cNvPr>
            <p:cNvSpPr txBox="1"/>
            <p:nvPr/>
          </p:nvSpPr>
          <p:spPr>
            <a:xfrm>
              <a:off x="3476376" y="5377695"/>
              <a:ext cx="524136" cy="401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615F9C6-80FF-4328-B247-DEE675B3A90D}"/>
                </a:ext>
              </a:extLst>
            </p:cNvPr>
            <p:cNvSpPr/>
            <p:nvPr/>
          </p:nvSpPr>
          <p:spPr>
            <a:xfrm>
              <a:off x="4382675" y="5497727"/>
              <a:ext cx="496373" cy="173396"/>
            </a:xfrm>
            <a:custGeom>
              <a:avLst/>
              <a:gdLst>
                <a:gd name="connsiteX0" fmla="*/ 0 w 496373"/>
                <a:gd name="connsiteY0" fmla="*/ 173396 h 173396"/>
                <a:gd name="connsiteX1" fmla="*/ 496374 w 496373"/>
                <a:gd name="connsiteY1" fmla="*/ 173396 h 173396"/>
                <a:gd name="connsiteX2" fmla="*/ 496374 w 496373"/>
                <a:gd name="connsiteY2" fmla="*/ 0 h 173396"/>
                <a:gd name="connsiteX3" fmla="*/ 0 w 496373"/>
                <a:gd name="connsiteY3" fmla="*/ 0 h 17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73" h="173396">
                  <a:moveTo>
                    <a:pt x="0" y="173396"/>
                  </a:moveTo>
                  <a:lnTo>
                    <a:pt x="496374" y="173396"/>
                  </a:lnTo>
                  <a:lnTo>
                    <a:pt x="4963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10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3BC6519-E2A6-401E-A74D-C26A8A5DE10A}"/>
                </a:ext>
              </a:extLst>
            </p:cNvPr>
            <p:cNvSpPr txBox="1"/>
            <p:nvPr/>
          </p:nvSpPr>
          <p:spPr>
            <a:xfrm>
              <a:off x="4986158" y="5377695"/>
              <a:ext cx="1113580" cy="401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Optional</a:t>
              </a: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0490498-3ADE-4E24-A47E-CCAE6745FBE6}"/>
                </a:ext>
              </a:extLst>
            </p:cNvPr>
            <p:cNvSpPr/>
            <p:nvPr/>
          </p:nvSpPr>
          <p:spPr>
            <a:xfrm>
              <a:off x="6498870" y="5497727"/>
              <a:ext cx="496373" cy="173396"/>
            </a:xfrm>
            <a:custGeom>
              <a:avLst/>
              <a:gdLst>
                <a:gd name="connsiteX0" fmla="*/ 0 w 496373"/>
                <a:gd name="connsiteY0" fmla="*/ 173396 h 173396"/>
                <a:gd name="connsiteX1" fmla="*/ 496374 w 496373"/>
                <a:gd name="connsiteY1" fmla="*/ 173396 h 173396"/>
                <a:gd name="connsiteX2" fmla="*/ 496374 w 496373"/>
                <a:gd name="connsiteY2" fmla="*/ 0 h 173396"/>
                <a:gd name="connsiteX3" fmla="*/ 0 w 496373"/>
                <a:gd name="connsiteY3" fmla="*/ 0 h 173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6373" h="173396">
                  <a:moveTo>
                    <a:pt x="0" y="173396"/>
                  </a:moveTo>
                  <a:lnTo>
                    <a:pt x="496374" y="173396"/>
                  </a:lnTo>
                  <a:lnTo>
                    <a:pt x="49637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10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EBAF76E-33E4-4D5D-88FF-60A89004E08D}"/>
                </a:ext>
              </a:extLst>
            </p:cNvPr>
            <p:cNvSpPr txBox="1"/>
            <p:nvPr/>
          </p:nvSpPr>
          <p:spPr>
            <a:xfrm>
              <a:off x="7102353" y="5377695"/>
              <a:ext cx="1175627" cy="401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Required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ECFF57-7074-4F33-B118-695DA530AE22}">
  <ds:schemaRefs>
    <ds:schemaRef ds:uri="3ff2fa63-d22b-4bb2-9a0e-763a487e02e4"/>
    <ds:schemaRef ds:uri="http://schemas.microsoft.com/office/2006/metadata/properties"/>
    <ds:schemaRef ds:uri="http://purl.org/dc/dcmitype/"/>
    <ds:schemaRef ds:uri="http://schemas.microsoft.com/office/infopath/2007/PartnerControls"/>
    <ds:schemaRef ds:uri="6f9e58f7-d1e4-4b3c-85fb-268101084292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0C2670F-BFE5-4506-9E74-2E95E53467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A150D5-AABD-4C2C-862D-7D2C2CFF3C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fig-A-43</Template>
  <TotalTime>71</TotalTime>
  <Words>42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4-year Private Institutions Student opportunities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4-year Private Institutions Student opportunities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2021-02-25T00:32:11Z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