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7A9F72-224E-4CFB-A85F-239EFAFE623C}" v="7" dt="2021-02-25T00:30:27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D47A9F72-224E-4CFB-A85F-239EFAFE623C}"/>
    <pc:docChg chg="custSel modSld">
      <pc:chgData name="Christopher Keane" userId="2677a39a-78fe-4da0-ac2a-39406820a4c7" providerId="ADAL" clId="{D47A9F72-224E-4CFB-A85F-239EFAFE623C}" dt="2021-02-25T00:30:17.599" v="24" actId="1036"/>
      <pc:docMkLst>
        <pc:docMk/>
      </pc:docMkLst>
      <pc:sldChg chg="addSp delSp modSp mod">
        <pc:chgData name="Christopher Keane" userId="2677a39a-78fe-4da0-ac2a-39406820a4c7" providerId="ADAL" clId="{D47A9F72-224E-4CFB-A85F-239EFAFE623C}" dt="2021-02-25T00:30:17.599" v="24" actId="1036"/>
        <pc:sldMkLst>
          <pc:docMk/>
          <pc:sldMk cId="0" sldId="256"/>
        </pc:sldMkLst>
        <pc:spChg chg="mod">
          <ac:chgData name="Christopher Keane" userId="2677a39a-78fe-4da0-ac2a-39406820a4c7" providerId="ADAL" clId="{D47A9F72-224E-4CFB-A85F-239EFAFE623C}" dt="2021-02-25T00:28:24.124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6" creationId="{A8A12CC4-F43B-4E9E-9D6A-C81397517C4B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9" creationId="{4181D179-F80A-4CD2-8059-16EDA7B847FC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10" creationId="{F500ED0D-9ED1-43AE-B784-E352B59867BC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12" creationId="{F9276DDF-818A-4635-9680-F2CB8D710547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13" creationId="{5FCDDFC5-8595-4679-B7D5-4FABFCDAA648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15" creationId="{74D699C2-39C6-4EA0-9D09-7736A6AD72E8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16" creationId="{378602BB-3916-464F-ADFD-3773D4A26F77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18" creationId="{4F44E475-5FCD-4246-96AD-1C42682897EB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19" creationId="{30FF2F78-A585-4E52-A9C8-97E227AE97DA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21" creationId="{A5BE9C65-3A07-4A34-89BD-AF90C37CC83C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22" creationId="{6603F03E-F7E4-4818-A7B0-F2686E8DB3D3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24" creationId="{BA3D813F-EC21-4530-993A-46EAAE4F86A5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25" creationId="{A780EF30-507B-4EE9-A694-97B3B07764BC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27" creationId="{6D64782C-71A2-42D1-8E03-5B0A97C9906E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28" creationId="{C676329C-4C1B-46AA-9B08-B35853C0E89D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29" creationId="{C2FB25D8-21A9-4625-9A03-700DDCD1205A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30" creationId="{CB9A28AD-F3FD-4D64-AE6E-36F6D9D00FF0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32" creationId="{C499E914-5BF8-4637-8175-A9A308BD829A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33" creationId="{D835A767-9796-4E1B-AAD7-55613EEDC4F9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34" creationId="{070F8971-D591-4343-98BB-2D96A24F34FA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35" creationId="{7E0327F9-9644-47C1-AB7A-BD93EF6C4133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36" creationId="{E7E5088C-97B1-4771-9DC1-9A31E9D05F4B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37" creationId="{0FD2ED75-CEA3-4859-95B0-C39264ACB873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38" creationId="{67B0C3B9-41DD-4600-A81A-3E34CCCC3929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39" creationId="{0BD070BF-D8B8-4F04-AEEE-CAC59D3FD4AD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40" creationId="{B44F7266-850C-4BC4-8782-9E3659F66618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41" creationId="{20294586-E5FA-4317-ABAA-7642E669DB62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42" creationId="{6ABFDA3F-D863-4F76-A361-E00D237381FD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43" creationId="{B86E9898-6CE4-4C55-8214-E8ECF95512EB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44" creationId="{D12AD87C-3ABF-4993-9EA8-E771A74888FD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45" creationId="{5E9D5E7B-B9E9-4E9F-A045-B492381997FE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46" creationId="{37702B71-3631-4243-B331-A330C1255F64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47" creationId="{8DCFB3FE-09E9-4220-A361-4BD523EEFFC4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48" creationId="{F009A220-A843-4C45-99EC-96D1CD9E0F0E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49" creationId="{275EFDBA-F0AB-4A22-A448-B90EC08C304A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50" creationId="{20C7045D-934C-41D5-87ED-CA7987A674EC}"/>
          </ac:spMkLst>
        </pc:spChg>
        <pc:spChg chg="mod topLvl">
          <ac:chgData name="Christopher Keane" userId="2677a39a-78fe-4da0-ac2a-39406820a4c7" providerId="ADAL" clId="{D47A9F72-224E-4CFB-A85F-239EFAFE623C}" dt="2021-02-25T00:30:12.356" v="7" actId="1076"/>
          <ac:spMkLst>
            <pc:docMk/>
            <pc:sldMk cId="0" sldId="256"/>
            <ac:spMk id="51" creationId="{37DE5EBD-8F74-415B-B5BA-3B9C1EB526D3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53" creationId="{D2A67E10-37B2-4C77-8BB3-0822F38FAC5E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54" creationId="{FC75AE53-52ED-4E1F-AFAE-4BE033AD039D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55" creationId="{DB85F6FA-097E-4486-9975-13E6B58C001F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56" creationId="{2EF62514-28D6-4228-A05B-5A269C0461AA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57" creationId="{15BE6825-8F97-4237-8885-1684B254E099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58" creationId="{7249AC17-AFE2-441F-8E90-D9C680A41DE3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60" creationId="{C12A9CE2-93D0-4B31-BF20-04884619FBF9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61" creationId="{D6DE87CA-154B-43C4-9589-D3185AB4C657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62" creationId="{170A899D-914D-4773-B5CF-59D37C0213B3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63" creationId="{938D8CE2-2CFE-4519-A7D9-D47DFFF04952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64" creationId="{5EFBDD28-D0B0-4548-8FD0-A730B9FA719B}"/>
          </ac:spMkLst>
        </pc:spChg>
        <pc:spChg chg="mod">
          <ac:chgData name="Christopher Keane" userId="2677a39a-78fe-4da0-ac2a-39406820a4c7" providerId="ADAL" clId="{D47A9F72-224E-4CFB-A85F-239EFAFE623C}" dt="2021-02-25T00:30:06.106" v="6" actId="165"/>
          <ac:spMkLst>
            <pc:docMk/>
            <pc:sldMk cId="0" sldId="256"/>
            <ac:spMk id="65" creationId="{A4439E29-61C8-4E9B-8A7F-86959D8CEAC2}"/>
          </ac:spMkLst>
        </pc:spChg>
        <pc:grpChg chg="del mod">
          <ac:chgData name="Christopher Keane" userId="2677a39a-78fe-4da0-ac2a-39406820a4c7" providerId="ADAL" clId="{D47A9F72-224E-4CFB-A85F-239EFAFE623C}" dt="2021-02-25T00:30:06.106" v="6" actId="165"/>
          <ac:grpSpMkLst>
            <pc:docMk/>
            <pc:sldMk cId="0" sldId="256"/>
            <ac:grpSpMk id="5" creationId="{8427B146-D083-44A2-9419-ABA84A19C616}"/>
          </ac:grpSpMkLst>
        </pc:grpChg>
        <pc:grpChg chg="mod topLvl">
          <ac:chgData name="Christopher Keane" userId="2677a39a-78fe-4da0-ac2a-39406820a4c7" providerId="ADAL" clId="{D47A9F72-224E-4CFB-A85F-239EFAFE623C}" dt="2021-02-25T00:30:12.356" v="7" actId="1076"/>
          <ac:grpSpMkLst>
            <pc:docMk/>
            <pc:sldMk cId="0" sldId="256"/>
            <ac:grpSpMk id="7" creationId="{8427B146-D083-44A2-9419-ABA84A19C616}"/>
          </ac:grpSpMkLst>
        </pc:grpChg>
        <pc:grpChg chg="mod">
          <ac:chgData name="Christopher Keane" userId="2677a39a-78fe-4da0-ac2a-39406820a4c7" providerId="ADAL" clId="{D47A9F72-224E-4CFB-A85F-239EFAFE623C}" dt="2021-02-25T00:30:06.106" v="6" actId="165"/>
          <ac:grpSpMkLst>
            <pc:docMk/>
            <pc:sldMk cId="0" sldId="256"/>
            <ac:grpSpMk id="8" creationId="{8427B146-D083-44A2-9419-ABA84A19C616}"/>
          </ac:grpSpMkLst>
        </pc:grpChg>
        <pc:grpChg chg="mod">
          <ac:chgData name="Christopher Keane" userId="2677a39a-78fe-4da0-ac2a-39406820a4c7" providerId="ADAL" clId="{D47A9F72-224E-4CFB-A85F-239EFAFE623C}" dt="2021-02-25T00:30:06.106" v="6" actId="165"/>
          <ac:grpSpMkLst>
            <pc:docMk/>
            <pc:sldMk cId="0" sldId="256"/>
            <ac:grpSpMk id="11" creationId="{8427B146-D083-44A2-9419-ABA84A19C616}"/>
          </ac:grpSpMkLst>
        </pc:grpChg>
        <pc:grpChg chg="mod">
          <ac:chgData name="Christopher Keane" userId="2677a39a-78fe-4da0-ac2a-39406820a4c7" providerId="ADAL" clId="{D47A9F72-224E-4CFB-A85F-239EFAFE623C}" dt="2021-02-25T00:30:06.106" v="6" actId="165"/>
          <ac:grpSpMkLst>
            <pc:docMk/>
            <pc:sldMk cId="0" sldId="256"/>
            <ac:grpSpMk id="14" creationId="{8427B146-D083-44A2-9419-ABA84A19C616}"/>
          </ac:grpSpMkLst>
        </pc:grpChg>
        <pc:grpChg chg="mod">
          <ac:chgData name="Christopher Keane" userId="2677a39a-78fe-4da0-ac2a-39406820a4c7" providerId="ADAL" clId="{D47A9F72-224E-4CFB-A85F-239EFAFE623C}" dt="2021-02-25T00:30:06.106" v="6" actId="165"/>
          <ac:grpSpMkLst>
            <pc:docMk/>
            <pc:sldMk cId="0" sldId="256"/>
            <ac:grpSpMk id="17" creationId="{8427B146-D083-44A2-9419-ABA84A19C616}"/>
          </ac:grpSpMkLst>
        </pc:grpChg>
        <pc:grpChg chg="mod">
          <ac:chgData name="Christopher Keane" userId="2677a39a-78fe-4da0-ac2a-39406820a4c7" providerId="ADAL" clId="{D47A9F72-224E-4CFB-A85F-239EFAFE623C}" dt="2021-02-25T00:30:06.106" v="6" actId="165"/>
          <ac:grpSpMkLst>
            <pc:docMk/>
            <pc:sldMk cId="0" sldId="256"/>
            <ac:grpSpMk id="20" creationId="{8427B146-D083-44A2-9419-ABA84A19C616}"/>
          </ac:grpSpMkLst>
        </pc:grpChg>
        <pc:grpChg chg="mod">
          <ac:chgData name="Christopher Keane" userId="2677a39a-78fe-4da0-ac2a-39406820a4c7" providerId="ADAL" clId="{D47A9F72-224E-4CFB-A85F-239EFAFE623C}" dt="2021-02-25T00:30:06.106" v="6" actId="165"/>
          <ac:grpSpMkLst>
            <pc:docMk/>
            <pc:sldMk cId="0" sldId="256"/>
            <ac:grpSpMk id="23" creationId="{8427B146-D083-44A2-9419-ABA84A19C616}"/>
          </ac:grpSpMkLst>
        </pc:grpChg>
        <pc:grpChg chg="mod topLvl">
          <ac:chgData name="Christopher Keane" userId="2677a39a-78fe-4da0-ac2a-39406820a4c7" providerId="ADAL" clId="{D47A9F72-224E-4CFB-A85F-239EFAFE623C}" dt="2021-02-25T00:30:12.356" v="7" actId="1076"/>
          <ac:grpSpMkLst>
            <pc:docMk/>
            <pc:sldMk cId="0" sldId="256"/>
            <ac:grpSpMk id="26" creationId="{8427B146-D083-44A2-9419-ABA84A19C616}"/>
          </ac:grpSpMkLst>
        </pc:grpChg>
        <pc:grpChg chg="mod">
          <ac:chgData name="Christopher Keane" userId="2677a39a-78fe-4da0-ac2a-39406820a4c7" providerId="ADAL" clId="{D47A9F72-224E-4CFB-A85F-239EFAFE623C}" dt="2021-02-25T00:30:06.106" v="6" actId="165"/>
          <ac:grpSpMkLst>
            <pc:docMk/>
            <pc:sldMk cId="0" sldId="256"/>
            <ac:grpSpMk id="31" creationId="{8427B146-D083-44A2-9419-ABA84A19C616}"/>
          </ac:grpSpMkLst>
        </pc:grpChg>
        <pc:grpChg chg="mod topLvl">
          <ac:chgData name="Christopher Keane" userId="2677a39a-78fe-4da0-ac2a-39406820a4c7" providerId="ADAL" clId="{D47A9F72-224E-4CFB-A85F-239EFAFE623C}" dt="2021-02-25T00:30:17.599" v="24" actId="1036"/>
          <ac:grpSpMkLst>
            <pc:docMk/>
            <pc:sldMk cId="0" sldId="256"/>
            <ac:grpSpMk id="52" creationId="{8427B146-D083-44A2-9419-ABA84A19C616}"/>
          </ac:grpSpMkLst>
        </pc:grpChg>
        <pc:grpChg chg="del mod topLvl">
          <ac:chgData name="Christopher Keane" userId="2677a39a-78fe-4da0-ac2a-39406820a4c7" providerId="ADAL" clId="{D47A9F72-224E-4CFB-A85F-239EFAFE623C}" dt="2021-02-25T00:30:14.468" v="8" actId="478"/>
          <ac:grpSpMkLst>
            <pc:docMk/>
            <pc:sldMk cId="0" sldId="256"/>
            <ac:grpSpMk id="59" creationId="{8427B146-D083-44A2-9419-ABA84A19C616}"/>
          </ac:grpSpMkLst>
        </pc:grpChg>
        <pc:picChg chg="add del mod">
          <ac:chgData name="Christopher Keane" userId="2677a39a-78fe-4da0-ac2a-39406820a4c7" providerId="ADAL" clId="{D47A9F72-224E-4CFB-A85F-239EFAFE623C}" dt="2021-02-25T00:29:57.860" v="5" actId="27803"/>
          <ac:picMkLst>
            <pc:docMk/>
            <pc:sldMk cId="0" sldId="256"/>
            <ac:picMk id="4" creationId="{8427B146-D083-44A2-9419-ABA84A19C61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407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A-33</a:t>
            </a:r>
          </a:p>
          <a:p>
            <a:r>
              <a:t>Survey Category: Undergraduate opportuntities at public research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9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7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4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1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2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0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9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0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2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6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74559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Public Research Institutions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Student opportunities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8A12CC4-F43B-4E9E-9D6A-C81397517C4B}"/>
              </a:ext>
            </a:extLst>
          </p:cNvPr>
          <p:cNvSpPr/>
          <p:nvPr/>
        </p:nvSpPr>
        <p:spPr>
          <a:xfrm>
            <a:off x="3261275" y="1803547"/>
            <a:ext cx="4693269" cy="2851953"/>
          </a:xfrm>
          <a:custGeom>
            <a:avLst/>
            <a:gdLst>
              <a:gd name="connsiteX0" fmla="*/ 0 w 4693269"/>
              <a:gd name="connsiteY0" fmla="*/ 2851954 h 2851953"/>
              <a:gd name="connsiteX1" fmla="*/ 4693269 w 4693269"/>
              <a:gd name="connsiteY1" fmla="*/ 2851954 h 2851953"/>
              <a:gd name="connsiteX2" fmla="*/ 4693269 w 4693269"/>
              <a:gd name="connsiteY2" fmla="*/ 0 h 2851953"/>
              <a:gd name="connsiteX3" fmla="*/ 0 w 4693269"/>
              <a:gd name="connsiteY3" fmla="*/ 0 h 285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3269" h="2851953">
                <a:moveTo>
                  <a:pt x="0" y="2851954"/>
                </a:moveTo>
                <a:lnTo>
                  <a:pt x="4693269" y="2851954"/>
                </a:lnTo>
                <a:lnTo>
                  <a:pt x="4693269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8427B146-D083-44A2-9419-ABA84A19C616}"/>
              </a:ext>
            </a:extLst>
          </p:cNvPr>
          <p:cNvGrpSpPr/>
          <p:nvPr/>
        </p:nvGrpSpPr>
        <p:grpSpPr>
          <a:xfrm>
            <a:off x="3087661" y="1803547"/>
            <a:ext cx="5198328" cy="3213689"/>
            <a:chOff x="3319445" y="2235657"/>
            <a:chExt cx="5198328" cy="3213689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8427B146-D083-44A2-9419-ABA84A19C616}"/>
                </a:ext>
              </a:extLst>
            </p:cNvPr>
            <p:cNvGrpSpPr/>
            <p:nvPr/>
          </p:nvGrpSpPr>
          <p:grpSpPr>
            <a:xfrm>
              <a:off x="3319445" y="2235657"/>
              <a:ext cx="347228" cy="3213689"/>
              <a:chOff x="3319445" y="2235657"/>
              <a:chExt cx="347228" cy="3213689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4181D179-F80A-4CD2-8059-16EDA7B847FC}"/>
                  </a:ext>
                </a:extLst>
              </p:cNvPr>
              <p:cNvSpPr/>
              <p:nvPr/>
            </p:nvSpPr>
            <p:spPr>
              <a:xfrm>
                <a:off x="3493059" y="2235657"/>
                <a:ext cx="31566" cy="2851953"/>
              </a:xfrm>
              <a:custGeom>
                <a:avLst/>
                <a:gdLst>
                  <a:gd name="connsiteX0" fmla="*/ 0 w 31566"/>
                  <a:gd name="connsiteY0" fmla="*/ 2851954 h 2851953"/>
                  <a:gd name="connsiteX1" fmla="*/ 0 w 31566"/>
                  <a:gd name="connsiteY1" fmla="*/ 0 h 2851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66" h="2851953">
                    <a:moveTo>
                      <a:pt x="0" y="2851954"/>
                    </a:moveTo>
                    <a:lnTo>
                      <a:pt x="0" y="0"/>
                    </a:lnTo>
                  </a:path>
                </a:pathLst>
              </a:custGeom>
              <a:noFill/>
              <a:ln w="252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00ED0D-9ED1-43AE-B784-E352B59867BC}"/>
                  </a:ext>
                </a:extLst>
              </p:cNvPr>
              <p:cNvSpPr txBox="1"/>
              <p:nvPr/>
            </p:nvSpPr>
            <p:spPr>
              <a:xfrm>
                <a:off x="3228005" y="5089074"/>
                <a:ext cx="530108" cy="405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8427B146-D083-44A2-9419-ABA84A19C616}"/>
                </a:ext>
              </a:extLst>
            </p:cNvPr>
            <p:cNvGrpSpPr/>
            <p:nvPr/>
          </p:nvGrpSpPr>
          <p:grpSpPr>
            <a:xfrm>
              <a:off x="4179183" y="2235657"/>
              <a:ext cx="505059" cy="3213689"/>
              <a:chOff x="4179183" y="2235657"/>
              <a:chExt cx="505059" cy="3213689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F9276DDF-818A-4635-9680-F2CB8D710547}"/>
                  </a:ext>
                </a:extLst>
              </p:cNvPr>
              <p:cNvSpPr/>
              <p:nvPr/>
            </p:nvSpPr>
            <p:spPr>
              <a:xfrm>
                <a:off x="4431713" y="2235657"/>
                <a:ext cx="31566" cy="2851953"/>
              </a:xfrm>
              <a:custGeom>
                <a:avLst/>
                <a:gdLst>
                  <a:gd name="connsiteX0" fmla="*/ 0 w 31566"/>
                  <a:gd name="connsiteY0" fmla="*/ 2851954 h 2851953"/>
                  <a:gd name="connsiteX1" fmla="*/ 0 w 31566"/>
                  <a:gd name="connsiteY1" fmla="*/ 0 h 2851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66" h="2851953">
                    <a:moveTo>
                      <a:pt x="0" y="2851954"/>
                    </a:moveTo>
                    <a:lnTo>
                      <a:pt x="0" y="0"/>
                    </a:lnTo>
                  </a:path>
                </a:pathLst>
              </a:custGeom>
              <a:noFill/>
              <a:ln w="252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FCDDFC5-8595-4679-B7D5-4FABFCDAA648}"/>
                  </a:ext>
                </a:extLst>
              </p:cNvPr>
              <p:cNvSpPr txBox="1"/>
              <p:nvPr/>
            </p:nvSpPr>
            <p:spPr>
              <a:xfrm>
                <a:off x="4087743" y="5089074"/>
                <a:ext cx="687939" cy="405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427B146-D083-44A2-9419-ABA84A19C616}"/>
                </a:ext>
              </a:extLst>
            </p:cNvPr>
            <p:cNvGrpSpPr/>
            <p:nvPr/>
          </p:nvGrpSpPr>
          <p:grpSpPr>
            <a:xfrm>
              <a:off x="5117836" y="2235657"/>
              <a:ext cx="505059" cy="3213689"/>
              <a:chOff x="5117836" y="2235657"/>
              <a:chExt cx="505059" cy="3213689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74D699C2-39C6-4EA0-9D09-7736A6AD72E8}"/>
                  </a:ext>
                </a:extLst>
              </p:cNvPr>
              <p:cNvSpPr/>
              <p:nvPr/>
            </p:nvSpPr>
            <p:spPr>
              <a:xfrm>
                <a:off x="5370366" y="2235657"/>
                <a:ext cx="31566" cy="2851953"/>
              </a:xfrm>
              <a:custGeom>
                <a:avLst/>
                <a:gdLst>
                  <a:gd name="connsiteX0" fmla="*/ 0 w 31566"/>
                  <a:gd name="connsiteY0" fmla="*/ 2851954 h 2851953"/>
                  <a:gd name="connsiteX1" fmla="*/ 0 w 31566"/>
                  <a:gd name="connsiteY1" fmla="*/ 0 h 2851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66" h="2851953">
                    <a:moveTo>
                      <a:pt x="0" y="2851954"/>
                    </a:moveTo>
                    <a:lnTo>
                      <a:pt x="0" y="0"/>
                    </a:lnTo>
                  </a:path>
                </a:pathLst>
              </a:custGeom>
              <a:noFill/>
              <a:ln w="252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78602BB-3916-464F-ADFD-3773D4A26F77}"/>
                  </a:ext>
                </a:extLst>
              </p:cNvPr>
              <p:cNvSpPr txBox="1"/>
              <p:nvPr/>
            </p:nvSpPr>
            <p:spPr>
              <a:xfrm>
                <a:off x="5026396" y="5089074"/>
                <a:ext cx="687939" cy="405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8427B146-D083-44A2-9419-ABA84A19C616}"/>
                </a:ext>
              </a:extLst>
            </p:cNvPr>
            <p:cNvGrpSpPr/>
            <p:nvPr/>
          </p:nvGrpSpPr>
          <p:grpSpPr>
            <a:xfrm>
              <a:off x="6056490" y="2235657"/>
              <a:ext cx="505059" cy="3213689"/>
              <a:chOff x="6056490" y="2235657"/>
              <a:chExt cx="505059" cy="3213689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4F44E475-5FCD-4246-96AD-1C42682897EB}"/>
                  </a:ext>
                </a:extLst>
              </p:cNvPr>
              <p:cNvSpPr/>
              <p:nvPr/>
            </p:nvSpPr>
            <p:spPr>
              <a:xfrm>
                <a:off x="6309020" y="2235657"/>
                <a:ext cx="31566" cy="2851953"/>
              </a:xfrm>
              <a:custGeom>
                <a:avLst/>
                <a:gdLst>
                  <a:gd name="connsiteX0" fmla="*/ 0 w 31566"/>
                  <a:gd name="connsiteY0" fmla="*/ 2851954 h 2851953"/>
                  <a:gd name="connsiteX1" fmla="*/ 0 w 31566"/>
                  <a:gd name="connsiteY1" fmla="*/ 0 h 2851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66" h="2851953">
                    <a:moveTo>
                      <a:pt x="0" y="2851954"/>
                    </a:moveTo>
                    <a:lnTo>
                      <a:pt x="0" y="0"/>
                    </a:lnTo>
                  </a:path>
                </a:pathLst>
              </a:custGeom>
              <a:noFill/>
              <a:ln w="252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0FF2F78-A585-4E52-A9C8-97E227AE97DA}"/>
                  </a:ext>
                </a:extLst>
              </p:cNvPr>
              <p:cNvSpPr txBox="1"/>
              <p:nvPr/>
            </p:nvSpPr>
            <p:spPr>
              <a:xfrm>
                <a:off x="5965050" y="5089074"/>
                <a:ext cx="687939" cy="405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8427B146-D083-44A2-9419-ABA84A19C616}"/>
                </a:ext>
              </a:extLst>
            </p:cNvPr>
            <p:cNvGrpSpPr/>
            <p:nvPr/>
          </p:nvGrpSpPr>
          <p:grpSpPr>
            <a:xfrm>
              <a:off x="6995144" y="2235657"/>
              <a:ext cx="505059" cy="3213689"/>
              <a:chOff x="6995144" y="2235657"/>
              <a:chExt cx="505059" cy="3213689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A5BE9C65-3A07-4A34-89BD-AF90C37CC83C}"/>
                  </a:ext>
                </a:extLst>
              </p:cNvPr>
              <p:cNvSpPr/>
              <p:nvPr/>
            </p:nvSpPr>
            <p:spPr>
              <a:xfrm>
                <a:off x="7247674" y="2235657"/>
                <a:ext cx="31566" cy="2851953"/>
              </a:xfrm>
              <a:custGeom>
                <a:avLst/>
                <a:gdLst>
                  <a:gd name="connsiteX0" fmla="*/ 0 w 31566"/>
                  <a:gd name="connsiteY0" fmla="*/ 2851954 h 2851953"/>
                  <a:gd name="connsiteX1" fmla="*/ 0 w 31566"/>
                  <a:gd name="connsiteY1" fmla="*/ 0 h 2851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66" h="2851953">
                    <a:moveTo>
                      <a:pt x="0" y="2851954"/>
                    </a:moveTo>
                    <a:lnTo>
                      <a:pt x="0" y="0"/>
                    </a:lnTo>
                  </a:path>
                </a:pathLst>
              </a:custGeom>
              <a:noFill/>
              <a:ln w="252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603F03E-F7E4-4818-A7B0-F2686E8DB3D3}"/>
                  </a:ext>
                </a:extLst>
              </p:cNvPr>
              <p:cNvSpPr txBox="1"/>
              <p:nvPr/>
            </p:nvSpPr>
            <p:spPr>
              <a:xfrm>
                <a:off x="6903704" y="5089074"/>
                <a:ext cx="687939" cy="405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8427B146-D083-44A2-9419-ABA84A19C616}"/>
                </a:ext>
              </a:extLst>
            </p:cNvPr>
            <p:cNvGrpSpPr/>
            <p:nvPr/>
          </p:nvGrpSpPr>
          <p:grpSpPr>
            <a:xfrm>
              <a:off x="7854882" y="2235657"/>
              <a:ext cx="662891" cy="3213689"/>
              <a:chOff x="7854882" y="2235657"/>
              <a:chExt cx="662891" cy="3213689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A3D813F-EC21-4530-993A-46EAAE4F86A5}"/>
                  </a:ext>
                </a:extLst>
              </p:cNvPr>
              <p:cNvSpPr/>
              <p:nvPr/>
            </p:nvSpPr>
            <p:spPr>
              <a:xfrm>
                <a:off x="8186328" y="2235657"/>
                <a:ext cx="31566" cy="2851953"/>
              </a:xfrm>
              <a:custGeom>
                <a:avLst/>
                <a:gdLst>
                  <a:gd name="connsiteX0" fmla="*/ 0 w 31566"/>
                  <a:gd name="connsiteY0" fmla="*/ 2851954 h 2851953"/>
                  <a:gd name="connsiteX1" fmla="*/ 0 w 31566"/>
                  <a:gd name="connsiteY1" fmla="*/ 0 h 2851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66" h="2851953">
                    <a:moveTo>
                      <a:pt x="0" y="2851954"/>
                    </a:moveTo>
                    <a:lnTo>
                      <a:pt x="0" y="0"/>
                    </a:lnTo>
                  </a:path>
                </a:pathLst>
              </a:custGeom>
              <a:noFill/>
              <a:ln w="252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780EF30-507B-4EE9-A694-97B3B07764BC}"/>
                  </a:ext>
                </a:extLst>
              </p:cNvPr>
              <p:cNvSpPr txBox="1"/>
              <p:nvPr/>
            </p:nvSpPr>
            <p:spPr>
              <a:xfrm>
                <a:off x="7763442" y="5089074"/>
                <a:ext cx="845771" cy="405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8427B146-D083-44A2-9419-ABA84A19C616}"/>
              </a:ext>
            </a:extLst>
          </p:cNvPr>
          <p:cNvGrpSpPr/>
          <p:nvPr/>
        </p:nvGrpSpPr>
        <p:grpSpPr>
          <a:xfrm>
            <a:off x="783325" y="1872041"/>
            <a:ext cx="2367468" cy="2595042"/>
            <a:chOff x="1015109" y="2304151"/>
            <a:chExt cx="2367468" cy="2595042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D64782C-71A2-42D1-8E03-5B0A97C9906E}"/>
                </a:ext>
              </a:extLst>
            </p:cNvPr>
            <p:cNvSpPr txBox="1"/>
            <p:nvPr/>
          </p:nvSpPr>
          <p:spPr>
            <a:xfrm>
              <a:off x="2091620" y="4538921"/>
              <a:ext cx="1382397" cy="405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Field camp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676329C-4C1B-46AA-9B08-B35853C0E89D}"/>
                </a:ext>
              </a:extLst>
            </p:cNvPr>
            <p:cNvSpPr txBox="1"/>
            <p:nvPr/>
          </p:nvSpPr>
          <p:spPr>
            <a:xfrm>
              <a:off x="1712825" y="3998772"/>
              <a:ext cx="1761192" cy="405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Other courses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2FB25D8-21A9-4625-9A03-700DDCD1205A}"/>
                </a:ext>
              </a:extLst>
            </p:cNvPr>
            <p:cNvSpPr txBox="1"/>
            <p:nvPr/>
          </p:nvSpPr>
          <p:spPr>
            <a:xfrm>
              <a:off x="923669" y="3458641"/>
              <a:ext cx="2550348" cy="405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Independent research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B9A28AD-F3FD-4D64-AE6E-36F6D9D00FF0}"/>
                </a:ext>
              </a:extLst>
            </p:cNvPr>
            <p:cNvSpPr txBox="1"/>
            <p:nvPr/>
          </p:nvSpPr>
          <p:spPr>
            <a:xfrm>
              <a:off x="1302464" y="2918497"/>
              <a:ext cx="2171553" cy="405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Research projects</a:t>
              </a:r>
            </a:p>
          </p:txBody>
        </p:sp>
        <p:grpSp>
          <p:nvGrpSpPr>
            <p:cNvPr id="31" name="Graphic 3">
              <a:extLst>
                <a:ext uri="{FF2B5EF4-FFF2-40B4-BE49-F238E27FC236}">
                  <a16:creationId xmlns:a16="http://schemas.microsoft.com/office/drawing/2014/main" id="{8427B146-D083-44A2-9419-ABA84A19C616}"/>
                </a:ext>
              </a:extLst>
            </p:cNvPr>
            <p:cNvGrpSpPr/>
            <p:nvPr/>
          </p:nvGrpSpPr>
          <p:grpSpPr>
            <a:xfrm>
              <a:off x="1183474" y="2304151"/>
              <a:ext cx="2199103" cy="529234"/>
              <a:chOff x="1183474" y="2304151"/>
              <a:chExt cx="2199103" cy="529234"/>
            </a:xfrm>
            <a:solidFill>
              <a:srgbClr val="262626"/>
            </a:solidFill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499E914-5BF8-4637-8175-A9A308BD829A}"/>
                  </a:ext>
                </a:extLst>
              </p:cNvPr>
              <p:cNvSpPr txBox="1"/>
              <p:nvPr/>
            </p:nvSpPr>
            <p:spPr>
              <a:xfrm>
                <a:off x="1092034" y="2258431"/>
                <a:ext cx="2360950" cy="405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5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Internships or REUs</a:t>
                </a:r>
              </a:p>
            </p:txBody>
          </p:sp>
        </p:grp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835A767-9796-4E1B-AAD7-55613EEDC4F9}"/>
              </a:ext>
            </a:extLst>
          </p:cNvPr>
          <p:cNvSpPr/>
          <p:nvPr/>
        </p:nvSpPr>
        <p:spPr>
          <a:xfrm>
            <a:off x="3261275" y="4093773"/>
            <a:ext cx="387885" cy="432100"/>
          </a:xfrm>
          <a:custGeom>
            <a:avLst/>
            <a:gdLst>
              <a:gd name="connsiteX0" fmla="*/ 0 w 387885"/>
              <a:gd name="connsiteY0" fmla="*/ 432101 h 432100"/>
              <a:gd name="connsiteX1" fmla="*/ 387886 w 387885"/>
              <a:gd name="connsiteY1" fmla="*/ 432101 h 432100"/>
              <a:gd name="connsiteX2" fmla="*/ 387886 w 387885"/>
              <a:gd name="connsiteY2" fmla="*/ 0 h 432100"/>
              <a:gd name="connsiteX3" fmla="*/ 0 w 387885"/>
              <a:gd name="connsiteY3" fmla="*/ 0 h 43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7885" h="432100">
                <a:moveTo>
                  <a:pt x="0" y="432101"/>
                </a:moveTo>
                <a:lnTo>
                  <a:pt x="387886" y="432101"/>
                </a:lnTo>
                <a:lnTo>
                  <a:pt x="38788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70F8971-D591-4343-98BB-2D96A24F34FA}"/>
              </a:ext>
            </a:extLst>
          </p:cNvPr>
          <p:cNvSpPr/>
          <p:nvPr/>
        </p:nvSpPr>
        <p:spPr>
          <a:xfrm>
            <a:off x="3649161" y="4093773"/>
            <a:ext cx="775740" cy="432100"/>
          </a:xfrm>
          <a:custGeom>
            <a:avLst/>
            <a:gdLst>
              <a:gd name="connsiteX0" fmla="*/ 0 w 775740"/>
              <a:gd name="connsiteY0" fmla="*/ 432101 h 432100"/>
              <a:gd name="connsiteX1" fmla="*/ 775741 w 775740"/>
              <a:gd name="connsiteY1" fmla="*/ 432101 h 432100"/>
              <a:gd name="connsiteX2" fmla="*/ 775741 w 775740"/>
              <a:gd name="connsiteY2" fmla="*/ 0 h 432100"/>
              <a:gd name="connsiteX3" fmla="*/ 0 w 775740"/>
              <a:gd name="connsiteY3" fmla="*/ 0 h 43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5740" h="432100">
                <a:moveTo>
                  <a:pt x="0" y="432101"/>
                </a:moveTo>
                <a:lnTo>
                  <a:pt x="775741" y="432101"/>
                </a:lnTo>
                <a:lnTo>
                  <a:pt x="7757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E0327F9-9644-47C1-AB7A-BD93EF6C4133}"/>
              </a:ext>
            </a:extLst>
          </p:cNvPr>
          <p:cNvSpPr/>
          <p:nvPr/>
        </p:nvSpPr>
        <p:spPr>
          <a:xfrm>
            <a:off x="4424901" y="4093773"/>
            <a:ext cx="3529642" cy="432100"/>
          </a:xfrm>
          <a:custGeom>
            <a:avLst/>
            <a:gdLst>
              <a:gd name="connsiteX0" fmla="*/ 0 w 3529642"/>
              <a:gd name="connsiteY0" fmla="*/ 432101 h 432100"/>
              <a:gd name="connsiteX1" fmla="*/ 3529643 w 3529642"/>
              <a:gd name="connsiteY1" fmla="*/ 432101 h 432100"/>
              <a:gd name="connsiteX2" fmla="*/ 3529643 w 3529642"/>
              <a:gd name="connsiteY2" fmla="*/ 0 h 432100"/>
              <a:gd name="connsiteX3" fmla="*/ 0 w 3529642"/>
              <a:gd name="connsiteY3" fmla="*/ 0 h 43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9642" h="432100">
                <a:moveTo>
                  <a:pt x="0" y="432101"/>
                </a:moveTo>
                <a:lnTo>
                  <a:pt x="3529643" y="432101"/>
                </a:lnTo>
                <a:lnTo>
                  <a:pt x="352964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7E5088C-97B1-4771-9DC1-9A31E9D05F4B}"/>
              </a:ext>
            </a:extLst>
          </p:cNvPr>
          <p:cNvSpPr/>
          <p:nvPr/>
        </p:nvSpPr>
        <p:spPr>
          <a:xfrm>
            <a:off x="3261275" y="3553614"/>
            <a:ext cx="295965" cy="432110"/>
          </a:xfrm>
          <a:custGeom>
            <a:avLst/>
            <a:gdLst>
              <a:gd name="connsiteX0" fmla="*/ 0 w 295965"/>
              <a:gd name="connsiteY0" fmla="*/ 432110 h 432110"/>
              <a:gd name="connsiteX1" fmla="*/ 295965 w 295965"/>
              <a:gd name="connsiteY1" fmla="*/ 432110 h 432110"/>
              <a:gd name="connsiteX2" fmla="*/ 295965 w 295965"/>
              <a:gd name="connsiteY2" fmla="*/ 0 h 432110"/>
              <a:gd name="connsiteX3" fmla="*/ 0 w 295965"/>
              <a:gd name="connsiteY3" fmla="*/ 0 h 432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965" h="432110">
                <a:moveTo>
                  <a:pt x="0" y="432110"/>
                </a:moveTo>
                <a:lnTo>
                  <a:pt x="295965" y="432110"/>
                </a:lnTo>
                <a:lnTo>
                  <a:pt x="29596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0FD2ED75-CEA3-4859-95B0-C39264ACB873}"/>
              </a:ext>
            </a:extLst>
          </p:cNvPr>
          <p:cNvSpPr/>
          <p:nvPr/>
        </p:nvSpPr>
        <p:spPr>
          <a:xfrm>
            <a:off x="3557240" y="3553614"/>
            <a:ext cx="2029519" cy="432110"/>
          </a:xfrm>
          <a:custGeom>
            <a:avLst/>
            <a:gdLst>
              <a:gd name="connsiteX0" fmla="*/ 0 w 2029519"/>
              <a:gd name="connsiteY0" fmla="*/ 432110 h 432110"/>
              <a:gd name="connsiteX1" fmla="*/ 2029520 w 2029519"/>
              <a:gd name="connsiteY1" fmla="*/ 432110 h 432110"/>
              <a:gd name="connsiteX2" fmla="*/ 2029520 w 2029519"/>
              <a:gd name="connsiteY2" fmla="*/ 0 h 432110"/>
              <a:gd name="connsiteX3" fmla="*/ 0 w 2029519"/>
              <a:gd name="connsiteY3" fmla="*/ 0 h 432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519" h="432110">
                <a:moveTo>
                  <a:pt x="0" y="432110"/>
                </a:moveTo>
                <a:lnTo>
                  <a:pt x="2029520" y="432110"/>
                </a:lnTo>
                <a:lnTo>
                  <a:pt x="202952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67B0C3B9-41DD-4600-A81A-3E34CCCC3929}"/>
              </a:ext>
            </a:extLst>
          </p:cNvPr>
          <p:cNvSpPr/>
          <p:nvPr/>
        </p:nvSpPr>
        <p:spPr>
          <a:xfrm>
            <a:off x="5586760" y="3553614"/>
            <a:ext cx="2367784" cy="432110"/>
          </a:xfrm>
          <a:custGeom>
            <a:avLst/>
            <a:gdLst>
              <a:gd name="connsiteX0" fmla="*/ 0 w 2367784"/>
              <a:gd name="connsiteY0" fmla="*/ 432110 h 432110"/>
              <a:gd name="connsiteX1" fmla="*/ 2367784 w 2367784"/>
              <a:gd name="connsiteY1" fmla="*/ 432110 h 432110"/>
              <a:gd name="connsiteX2" fmla="*/ 2367784 w 2367784"/>
              <a:gd name="connsiteY2" fmla="*/ 0 h 432110"/>
              <a:gd name="connsiteX3" fmla="*/ 0 w 2367784"/>
              <a:gd name="connsiteY3" fmla="*/ 0 h 432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7784" h="432110">
                <a:moveTo>
                  <a:pt x="0" y="432110"/>
                </a:moveTo>
                <a:lnTo>
                  <a:pt x="2367784" y="432110"/>
                </a:lnTo>
                <a:lnTo>
                  <a:pt x="236778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BD070BF-D8B8-4F04-AEEE-CAC59D3FD4AD}"/>
              </a:ext>
            </a:extLst>
          </p:cNvPr>
          <p:cNvSpPr/>
          <p:nvPr/>
        </p:nvSpPr>
        <p:spPr>
          <a:xfrm>
            <a:off x="3261275" y="3013470"/>
            <a:ext cx="41904" cy="432116"/>
          </a:xfrm>
          <a:custGeom>
            <a:avLst/>
            <a:gdLst>
              <a:gd name="connsiteX0" fmla="*/ 0 w 41904"/>
              <a:gd name="connsiteY0" fmla="*/ 432116 h 432116"/>
              <a:gd name="connsiteX1" fmla="*/ 41904 w 41904"/>
              <a:gd name="connsiteY1" fmla="*/ 432116 h 432116"/>
              <a:gd name="connsiteX2" fmla="*/ 41904 w 41904"/>
              <a:gd name="connsiteY2" fmla="*/ 0 h 432116"/>
              <a:gd name="connsiteX3" fmla="*/ 0 w 41904"/>
              <a:gd name="connsiteY3" fmla="*/ 0 h 43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04" h="432116">
                <a:moveTo>
                  <a:pt x="0" y="432116"/>
                </a:moveTo>
                <a:lnTo>
                  <a:pt x="41904" y="432116"/>
                </a:lnTo>
                <a:lnTo>
                  <a:pt x="4190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B44F7266-850C-4BC4-8782-9E3659F66618}"/>
              </a:ext>
            </a:extLst>
          </p:cNvPr>
          <p:cNvSpPr/>
          <p:nvPr/>
        </p:nvSpPr>
        <p:spPr>
          <a:xfrm>
            <a:off x="3303179" y="3013470"/>
            <a:ext cx="3771392" cy="432116"/>
          </a:xfrm>
          <a:custGeom>
            <a:avLst/>
            <a:gdLst>
              <a:gd name="connsiteX0" fmla="*/ 0 w 3771392"/>
              <a:gd name="connsiteY0" fmla="*/ 432116 h 432116"/>
              <a:gd name="connsiteX1" fmla="*/ 3771393 w 3771392"/>
              <a:gd name="connsiteY1" fmla="*/ 432116 h 432116"/>
              <a:gd name="connsiteX2" fmla="*/ 3771393 w 3771392"/>
              <a:gd name="connsiteY2" fmla="*/ 0 h 432116"/>
              <a:gd name="connsiteX3" fmla="*/ 0 w 3771392"/>
              <a:gd name="connsiteY3" fmla="*/ 0 h 43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1392" h="432116">
                <a:moveTo>
                  <a:pt x="0" y="432116"/>
                </a:moveTo>
                <a:lnTo>
                  <a:pt x="3771393" y="432116"/>
                </a:lnTo>
                <a:lnTo>
                  <a:pt x="3771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0294586-E5FA-4317-ABAA-7642E669DB62}"/>
              </a:ext>
            </a:extLst>
          </p:cNvPr>
          <p:cNvSpPr/>
          <p:nvPr/>
        </p:nvSpPr>
        <p:spPr>
          <a:xfrm>
            <a:off x="7074572" y="3013470"/>
            <a:ext cx="879972" cy="432116"/>
          </a:xfrm>
          <a:custGeom>
            <a:avLst/>
            <a:gdLst>
              <a:gd name="connsiteX0" fmla="*/ 0 w 879972"/>
              <a:gd name="connsiteY0" fmla="*/ 432116 h 432116"/>
              <a:gd name="connsiteX1" fmla="*/ 879972 w 879972"/>
              <a:gd name="connsiteY1" fmla="*/ 432116 h 432116"/>
              <a:gd name="connsiteX2" fmla="*/ 879972 w 879972"/>
              <a:gd name="connsiteY2" fmla="*/ 0 h 432116"/>
              <a:gd name="connsiteX3" fmla="*/ 0 w 879972"/>
              <a:gd name="connsiteY3" fmla="*/ 0 h 43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9972" h="432116">
                <a:moveTo>
                  <a:pt x="0" y="432116"/>
                </a:moveTo>
                <a:lnTo>
                  <a:pt x="879972" y="432116"/>
                </a:lnTo>
                <a:lnTo>
                  <a:pt x="879972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6ABFDA3F-D863-4F76-A361-E00D237381FD}"/>
              </a:ext>
            </a:extLst>
          </p:cNvPr>
          <p:cNvSpPr/>
          <p:nvPr/>
        </p:nvSpPr>
        <p:spPr>
          <a:xfrm>
            <a:off x="3261275" y="2473327"/>
            <a:ext cx="126845" cy="432113"/>
          </a:xfrm>
          <a:custGeom>
            <a:avLst/>
            <a:gdLst>
              <a:gd name="connsiteX0" fmla="*/ 0 w 126845"/>
              <a:gd name="connsiteY0" fmla="*/ 432113 h 432113"/>
              <a:gd name="connsiteX1" fmla="*/ 126846 w 126845"/>
              <a:gd name="connsiteY1" fmla="*/ 432113 h 432113"/>
              <a:gd name="connsiteX2" fmla="*/ 126846 w 126845"/>
              <a:gd name="connsiteY2" fmla="*/ 0 h 432113"/>
              <a:gd name="connsiteX3" fmla="*/ 0 w 126845"/>
              <a:gd name="connsiteY3" fmla="*/ 0 h 43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845" h="432113">
                <a:moveTo>
                  <a:pt x="0" y="432113"/>
                </a:moveTo>
                <a:lnTo>
                  <a:pt x="126846" y="432113"/>
                </a:lnTo>
                <a:lnTo>
                  <a:pt x="12684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B86E9898-6CE4-4C55-8214-E8ECF95512EB}"/>
              </a:ext>
            </a:extLst>
          </p:cNvPr>
          <p:cNvSpPr/>
          <p:nvPr/>
        </p:nvSpPr>
        <p:spPr>
          <a:xfrm>
            <a:off x="3388120" y="2473327"/>
            <a:ext cx="3889927" cy="432113"/>
          </a:xfrm>
          <a:custGeom>
            <a:avLst/>
            <a:gdLst>
              <a:gd name="connsiteX0" fmla="*/ 0 w 3889927"/>
              <a:gd name="connsiteY0" fmla="*/ 432113 h 432113"/>
              <a:gd name="connsiteX1" fmla="*/ 3889927 w 3889927"/>
              <a:gd name="connsiteY1" fmla="*/ 432113 h 432113"/>
              <a:gd name="connsiteX2" fmla="*/ 3889927 w 3889927"/>
              <a:gd name="connsiteY2" fmla="*/ 0 h 432113"/>
              <a:gd name="connsiteX3" fmla="*/ 0 w 3889927"/>
              <a:gd name="connsiteY3" fmla="*/ 0 h 43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9927" h="432113">
                <a:moveTo>
                  <a:pt x="0" y="432113"/>
                </a:moveTo>
                <a:lnTo>
                  <a:pt x="3889927" y="432113"/>
                </a:lnTo>
                <a:lnTo>
                  <a:pt x="388992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D12AD87C-3ABF-4993-9EA8-E771A74888FD}"/>
              </a:ext>
            </a:extLst>
          </p:cNvPr>
          <p:cNvSpPr/>
          <p:nvPr/>
        </p:nvSpPr>
        <p:spPr>
          <a:xfrm>
            <a:off x="7278048" y="2473327"/>
            <a:ext cx="676496" cy="432113"/>
          </a:xfrm>
          <a:custGeom>
            <a:avLst/>
            <a:gdLst>
              <a:gd name="connsiteX0" fmla="*/ 0 w 676496"/>
              <a:gd name="connsiteY0" fmla="*/ 432113 h 432113"/>
              <a:gd name="connsiteX1" fmla="*/ 676496 w 676496"/>
              <a:gd name="connsiteY1" fmla="*/ 432113 h 432113"/>
              <a:gd name="connsiteX2" fmla="*/ 676496 w 676496"/>
              <a:gd name="connsiteY2" fmla="*/ 0 h 432113"/>
              <a:gd name="connsiteX3" fmla="*/ 0 w 676496"/>
              <a:gd name="connsiteY3" fmla="*/ 0 h 43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496" h="432113">
                <a:moveTo>
                  <a:pt x="0" y="432113"/>
                </a:moveTo>
                <a:lnTo>
                  <a:pt x="676496" y="432113"/>
                </a:lnTo>
                <a:lnTo>
                  <a:pt x="67649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E9D5E7B-B9E9-4E9F-A045-B492381997FE}"/>
              </a:ext>
            </a:extLst>
          </p:cNvPr>
          <p:cNvSpPr/>
          <p:nvPr/>
        </p:nvSpPr>
        <p:spPr>
          <a:xfrm>
            <a:off x="3261275" y="1933180"/>
            <a:ext cx="767974" cy="432116"/>
          </a:xfrm>
          <a:custGeom>
            <a:avLst/>
            <a:gdLst>
              <a:gd name="connsiteX0" fmla="*/ 0 w 767974"/>
              <a:gd name="connsiteY0" fmla="*/ 432117 h 432116"/>
              <a:gd name="connsiteX1" fmla="*/ 767975 w 767974"/>
              <a:gd name="connsiteY1" fmla="*/ 432117 h 432116"/>
              <a:gd name="connsiteX2" fmla="*/ 767975 w 767974"/>
              <a:gd name="connsiteY2" fmla="*/ 0 h 432116"/>
              <a:gd name="connsiteX3" fmla="*/ 0 w 767974"/>
              <a:gd name="connsiteY3" fmla="*/ 0 h 43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974" h="432116">
                <a:moveTo>
                  <a:pt x="0" y="432117"/>
                </a:moveTo>
                <a:lnTo>
                  <a:pt x="767975" y="432117"/>
                </a:lnTo>
                <a:lnTo>
                  <a:pt x="76797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7702B71-3631-4243-B331-A330C1255F64}"/>
              </a:ext>
            </a:extLst>
          </p:cNvPr>
          <p:cNvSpPr/>
          <p:nvPr/>
        </p:nvSpPr>
        <p:spPr>
          <a:xfrm>
            <a:off x="4029250" y="1933180"/>
            <a:ext cx="3882616" cy="432116"/>
          </a:xfrm>
          <a:custGeom>
            <a:avLst/>
            <a:gdLst>
              <a:gd name="connsiteX0" fmla="*/ 0 w 3882616"/>
              <a:gd name="connsiteY0" fmla="*/ 432117 h 432116"/>
              <a:gd name="connsiteX1" fmla="*/ 3882616 w 3882616"/>
              <a:gd name="connsiteY1" fmla="*/ 432117 h 432116"/>
              <a:gd name="connsiteX2" fmla="*/ 3882616 w 3882616"/>
              <a:gd name="connsiteY2" fmla="*/ 0 h 432116"/>
              <a:gd name="connsiteX3" fmla="*/ 0 w 3882616"/>
              <a:gd name="connsiteY3" fmla="*/ 0 h 43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2616" h="432116">
                <a:moveTo>
                  <a:pt x="0" y="432117"/>
                </a:moveTo>
                <a:lnTo>
                  <a:pt x="3882616" y="432117"/>
                </a:lnTo>
                <a:lnTo>
                  <a:pt x="388261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8DCFB3FE-09E9-4220-A361-4BD523EEFFC4}"/>
              </a:ext>
            </a:extLst>
          </p:cNvPr>
          <p:cNvSpPr/>
          <p:nvPr/>
        </p:nvSpPr>
        <p:spPr>
          <a:xfrm>
            <a:off x="7911866" y="1933180"/>
            <a:ext cx="42677" cy="432116"/>
          </a:xfrm>
          <a:custGeom>
            <a:avLst/>
            <a:gdLst>
              <a:gd name="connsiteX0" fmla="*/ 0 w 42677"/>
              <a:gd name="connsiteY0" fmla="*/ 432117 h 432116"/>
              <a:gd name="connsiteX1" fmla="*/ 42678 w 42677"/>
              <a:gd name="connsiteY1" fmla="*/ 432117 h 432116"/>
              <a:gd name="connsiteX2" fmla="*/ 42678 w 42677"/>
              <a:gd name="connsiteY2" fmla="*/ 0 h 432116"/>
              <a:gd name="connsiteX3" fmla="*/ 0 w 42677"/>
              <a:gd name="connsiteY3" fmla="*/ 0 h 43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77" h="432116">
                <a:moveTo>
                  <a:pt x="0" y="432117"/>
                </a:moveTo>
                <a:lnTo>
                  <a:pt x="42678" y="432117"/>
                </a:lnTo>
                <a:lnTo>
                  <a:pt x="426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F009A220-A843-4C45-99EC-96D1CD9E0F0E}"/>
              </a:ext>
            </a:extLst>
          </p:cNvPr>
          <p:cNvSpPr/>
          <p:nvPr/>
        </p:nvSpPr>
        <p:spPr>
          <a:xfrm>
            <a:off x="3261275" y="1803547"/>
            <a:ext cx="31566" cy="2851953"/>
          </a:xfrm>
          <a:custGeom>
            <a:avLst/>
            <a:gdLst>
              <a:gd name="connsiteX0" fmla="*/ 0 w 31566"/>
              <a:gd name="connsiteY0" fmla="*/ 2851954 h 2851953"/>
              <a:gd name="connsiteX1" fmla="*/ 0 w 31566"/>
              <a:gd name="connsiteY1" fmla="*/ 0 h 285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566" h="2851953">
                <a:moveTo>
                  <a:pt x="0" y="2851954"/>
                </a:moveTo>
                <a:lnTo>
                  <a:pt x="0" y="0"/>
                </a:lnTo>
              </a:path>
            </a:pathLst>
          </a:custGeom>
          <a:noFill/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275EFDBA-F0AB-4A22-A448-B90EC08C304A}"/>
              </a:ext>
            </a:extLst>
          </p:cNvPr>
          <p:cNvSpPr/>
          <p:nvPr/>
        </p:nvSpPr>
        <p:spPr>
          <a:xfrm>
            <a:off x="7954544" y="1803547"/>
            <a:ext cx="31566" cy="2851953"/>
          </a:xfrm>
          <a:custGeom>
            <a:avLst/>
            <a:gdLst>
              <a:gd name="connsiteX0" fmla="*/ 0 w 31566"/>
              <a:gd name="connsiteY0" fmla="*/ 2851954 h 2851953"/>
              <a:gd name="connsiteX1" fmla="*/ 0 w 31566"/>
              <a:gd name="connsiteY1" fmla="*/ 0 h 285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566" h="2851953">
                <a:moveTo>
                  <a:pt x="0" y="2851954"/>
                </a:moveTo>
                <a:lnTo>
                  <a:pt x="0" y="0"/>
                </a:lnTo>
              </a:path>
            </a:pathLst>
          </a:custGeom>
          <a:noFill/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20C7045D-934C-41D5-87ED-CA7987A674EC}"/>
              </a:ext>
            </a:extLst>
          </p:cNvPr>
          <p:cNvSpPr/>
          <p:nvPr/>
        </p:nvSpPr>
        <p:spPr>
          <a:xfrm>
            <a:off x="3261275" y="4655501"/>
            <a:ext cx="4693269" cy="31455"/>
          </a:xfrm>
          <a:custGeom>
            <a:avLst/>
            <a:gdLst>
              <a:gd name="connsiteX0" fmla="*/ 0 w 4693269"/>
              <a:gd name="connsiteY0" fmla="*/ 0 h 31455"/>
              <a:gd name="connsiteX1" fmla="*/ 4693269 w 4693269"/>
              <a:gd name="connsiteY1" fmla="*/ 0 h 31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93269" h="31455">
                <a:moveTo>
                  <a:pt x="0" y="0"/>
                </a:moveTo>
                <a:lnTo>
                  <a:pt x="4693269" y="0"/>
                </a:lnTo>
              </a:path>
            </a:pathLst>
          </a:custGeom>
          <a:noFill/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37DE5EBD-8F74-415B-B5BA-3B9C1EB526D3}"/>
              </a:ext>
            </a:extLst>
          </p:cNvPr>
          <p:cNvSpPr/>
          <p:nvPr/>
        </p:nvSpPr>
        <p:spPr>
          <a:xfrm>
            <a:off x="3261275" y="1803547"/>
            <a:ext cx="4693269" cy="31455"/>
          </a:xfrm>
          <a:custGeom>
            <a:avLst/>
            <a:gdLst>
              <a:gd name="connsiteX0" fmla="*/ 0 w 4693269"/>
              <a:gd name="connsiteY0" fmla="*/ 0 h 31455"/>
              <a:gd name="connsiteX1" fmla="*/ 4693269 w 4693269"/>
              <a:gd name="connsiteY1" fmla="*/ 0 h 31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93269" h="31455">
                <a:moveTo>
                  <a:pt x="0" y="0"/>
                </a:moveTo>
                <a:lnTo>
                  <a:pt x="4693269" y="0"/>
                </a:lnTo>
              </a:path>
            </a:pathLst>
          </a:custGeom>
          <a:noFill/>
          <a:ln w="3155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2" name="Graphic 3">
            <a:extLst>
              <a:ext uri="{FF2B5EF4-FFF2-40B4-BE49-F238E27FC236}">
                <a16:creationId xmlns:a16="http://schemas.microsoft.com/office/drawing/2014/main" id="{8427B146-D083-44A2-9419-ABA84A19C616}"/>
              </a:ext>
            </a:extLst>
          </p:cNvPr>
          <p:cNvGrpSpPr/>
          <p:nvPr/>
        </p:nvGrpSpPr>
        <p:grpSpPr>
          <a:xfrm>
            <a:off x="2442825" y="5273622"/>
            <a:ext cx="5406634" cy="314552"/>
            <a:chOff x="2674609" y="5556577"/>
            <a:chExt cx="5406634" cy="314552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D2A67E10-37B2-4C77-8BB3-0822F38FAC5E}"/>
                </a:ext>
              </a:extLst>
            </p:cNvPr>
            <p:cNvSpPr/>
            <p:nvPr/>
          </p:nvSpPr>
          <p:spPr>
            <a:xfrm>
              <a:off x="2674609" y="5632070"/>
              <a:ext cx="505059" cy="176149"/>
            </a:xfrm>
            <a:custGeom>
              <a:avLst/>
              <a:gdLst>
                <a:gd name="connsiteX0" fmla="*/ 0 w 505059"/>
                <a:gd name="connsiteY0" fmla="*/ 176150 h 176149"/>
                <a:gd name="connsiteX1" fmla="*/ 505060 w 505059"/>
                <a:gd name="connsiteY1" fmla="*/ 176150 h 176149"/>
                <a:gd name="connsiteX2" fmla="*/ 505060 w 505059"/>
                <a:gd name="connsiteY2" fmla="*/ 0 h 176149"/>
                <a:gd name="connsiteX3" fmla="*/ 0 w 505059"/>
                <a:gd name="connsiteY3" fmla="*/ 0 h 17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5059" h="176149">
                  <a:moveTo>
                    <a:pt x="0" y="176150"/>
                  </a:moveTo>
                  <a:lnTo>
                    <a:pt x="505060" y="176150"/>
                  </a:lnTo>
                  <a:lnTo>
                    <a:pt x="5050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155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C75AE53-52ED-4E1F-AFAE-4BE033AD039D}"/>
                </a:ext>
              </a:extLst>
            </p:cNvPr>
            <p:cNvSpPr txBox="1"/>
            <p:nvPr/>
          </p:nvSpPr>
          <p:spPr>
            <a:xfrm>
              <a:off x="3290253" y="5510857"/>
              <a:ext cx="530108" cy="405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B85F6FA-097E-4486-9975-13E6B58C001F}"/>
                </a:ext>
              </a:extLst>
            </p:cNvPr>
            <p:cNvSpPr/>
            <p:nvPr/>
          </p:nvSpPr>
          <p:spPr>
            <a:xfrm>
              <a:off x="4210812" y="5632070"/>
              <a:ext cx="505059" cy="176149"/>
            </a:xfrm>
            <a:custGeom>
              <a:avLst/>
              <a:gdLst>
                <a:gd name="connsiteX0" fmla="*/ 0 w 505059"/>
                <a:gd name="connsiteY0" fmla="*/ 176150 h 176149"/>
                <a:gd name="connsiteX1" fmla="*/ 505060 w 505059"/>
                <a:gd name="connsiteY1" fmla="*/ 176150 h 176149"/>
                <a:gd name="connsiteX2" fmla="*/ 505060 w 505059"/>
                <a:gd name="connsiteY2" fmla="*/ 0 h 176149"/>
                <a:gd name="connsiteX3" fmla="*/ 0 w 505059"/>
                <a:gd name="connsiteY3" fmla="*/ 0 h 17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5059" h="176149">
                  <a:moveTo>
                    <a:pt x="0" y="176150"/>
                  </a:moveTo>
                  <a:lnTo>
                    <a:pt x="505060" y="176150"/>
                  </a:lnTo>
                  <a:lnTo>
                    <a:pt x="5050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155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EF62514-28D6-4228-A05B-5A269C0461AA}"/>
                </a:ext>
              </a:extLst>
            </p:cNvPr>
            <p:cNvSpPr txBox="1"/>
            <p:nvPr/>
          </p:nvSpPr>
          <p:spPr>
            <a:xfrm>
              <a:off x="4826456" y="5510857"/>
              <a:ext cx="1129867" cy="405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Optional</a:t>
              </a: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5BE6825-8F97-4237-8885-1684B254E099}"/>
                </a:ext>
              </a:extLst>
            </p:cNvPr>
            <p:cNvSpPr/>
            <p:nvPr/>
          </p:nvSpPr>
          <p:spPr>
            <a:xfrm>
              <a:off x="6364040" y="5632070"/>
              <a:ext cx="505059" cy="176149"/>
            </a:xfrm>
            <a:custGeom>
              <a:avLst/>
              <a:gdLst>
                <a:gd name="connsiteX0" fmla="*/ 0 w 505059"/>
                <a:gd name="connsiteY0" fmla="*/ 176150 h 176149"/>
                <a:gd name="connsiteX1" fmla="*/ 505060 w 505059"/>
                <a:gd name="connsiteY1" fmla="*/ 176150 h 176149"/>
                <a:gd name="connsiteX2" fmla="*/ 505060 w 505059"/>
                <a:gd name="connsiteY2" fmla="*/ 0 h 176149"/>
                <a:gd name="connsiteX3" fmla="*/ 0 w 505059"/>
                <a:gd name="connsiteY3" fmla="*/ 0 h 17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5059" h="176149">
                  <a:moveTo>
                    <a:pt x="0" y="176150"/>
                  </a:moveTo>
                  <a:lnTo>
                    <a:pt x="505060" y="176150"/>
                  </a:lnTo>
                  <a:lnTo>
                    <a:pt x="5050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155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249AC17-AFE2-441F-8E90-D9C680A41DE3}"/>
                </a:ext>
              </a:extLst>
            </p:cNvPr>
            <p:cNvSpPr txBox="1"/>
            <p:nvPr/>
          </p:nvSpPr>
          <p:spPr>
            <a:xfrm>
              <a:off x="6979684" y="5510857"/>
              <a:ext cx="1192999" cy="405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5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Required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E180D3-C20F-4F66-84F5-2F91FEC24B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9D03FB-D47C-46CB-9E35-C6AE91452F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6F2770-E55D-4CFA-8D12-9873EE27FAC8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ff2fa63-d22b-4bb2-9a0e-763a487e02e4"/>
    <ds:schemaRef ds:uri="http://www.w3.org/XML/1998/namespace"/>
    <ds:schemaRef ds:uri="http://schemas.microsoft.com/office/2006/metadata/properties"/>
    <ds:schemaRef ds:uri="6f9e58f7-d1e4-4b3c-85fb-26810108429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fig-A-45</Template>
  <TotalTime>69</TotalTime>
  <Words>42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Public Research Institutions Student opportunities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Research Institutions Student opportunities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2021-02-25T00:30:33Z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