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F20769-EA0C-4BEF-A29A-205194E72D20}" v="7" dt="2021-02-25T00:28:02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B7F20769-EA0C-4BEF-A29A-205194E72D20}"/>
    <pc:docChg chg="custSel modSld">
      <pc:chgData name="Christopher Keane" userId="2677a39a-78fe-4da0-ac2a-39406820a4c7" providerId="ADAL" clId="{B7F20769-EA0C-4BEF-A29A-205194E72D20}" dt="2021-02-25T00:27:50.108" v="21" actId="1036"/>
      <pc:docMkLst>
        <pc:docMk/>
      </pc:docMkLst>
      <pc:sldChg chg="addSp delSp modSp mod">
        <pc:chgData name="Christopher Keane" userId="2677a39a-78fe-4da0-ac2a-39406820a4c7" providerId="ADAL" clId="{B7F20769-EA0C-4BEF-A29A-205194E72D20}" dt="2021-02-25T00:27:50.108" v="21" actId="1036"/>
        <pc:sldMkLst>
          <pc:docMk/>
          <pc:sldMk cId="0" sldId="256"/>
        </pc:sldMkLst>
        <pc:spChg chg="mod">
          <ac:chgData name="Christopher Keane" userId="2677a39a-78fe-4da0-ac2a-39406820a4c7" providerId="ADAL" clId="{B7F20769-EA0C-4BEF-A29A-205194E72D20}" dt="2021-02-25T00:26:45.61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6" creationId="{CFA41985-CCD9-4499-9BA7-CAEACB22CA6E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9" creationId="{18877513-9705-4291-8A81-4051BC4E4E6A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0" creationId="{A3A93394-09E2-49DC-AF4C-43AF0FF46C34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2" creationId="{7AEE4770-845E-489D-B250-27336B849BA2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3" creationId="{6D99AACD-CCA2-49E1-B6CF-1B005CCC15B8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5" creationId="{D4450D41-4F85-4D02-AD0C-EE3061132182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6" creationId="{D4BCD8E9-65EC-431B-83D0-603C15C08FC6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8" creationId="{CCC5147D-1D7B-430E-8D1C-9DB8A1A986BA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19" creationId="{C24617B7-DEBE-4082-A830-912CE7D3087D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1" creationId="{DBCD0BC8-AAF6-4091-BB13-19085E90185E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2" creationId="{2EEE05C6-3C72-4583-9BA5-2A87A43201C1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4" creationId="{1C09750F-54F4-4C91-9F4D-6B047A3FE843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5" creationId="{D1E75E0E-7716-4A02-8541-786BC88581EB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7" creationId="{530E22D6-0DAD-4CCE-87A0-98A64A7763E1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8" creationId="{C2C18D81-261C-4624-ABD6-7845A0D4CA74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29" creationId="{3E2F5D8F-DDB1-483E-BCA2-B9BE8AB641BF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30" creationId="{4150B00D-8234-4D6C-854A-6A652426166E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32" creationId="{9C8D9786-1228-4764-B61F-AA0BBC9ED009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3" creationId="{76CD6DC4-8D83-4CAD-B93B-9397BD1FCB4E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4" creationId="{BF87BE22-37D3-4674-B8B5-27F1D9DCEF32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5" creationId="{BA18515C-95C5-4E23-87F1-61BA4C101363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6" creationId="{3636B2A9-2CFD-4C91-AEAA-7F5519FC16EC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7" creationId="{472777FB-120E-46D9-8617-D4539862F38B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8" creationId="{0857D4EC-4152-4C64-8B31-0E018368597A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39" creationId="{E878BA73-2983-450F-AA39-CA527E6315DE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0" creationId="{791A1386-8510-4B15-ADC8-D175BCD5A209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1" creationId="{439AECE9-CF09-4D59-969D-7C7D64762B3D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2" creationId="{36834DB4-8448-4118-9480-6E175E505584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3" creationId="{2B966C83-F0DB-49F6-B16D-6306D0A7B98E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4" creationId="{CC95458E-A55A-4CAF-8AE9-0913376896E5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5" creationId="{B392888F-9243-4487-B1D9-F5BC27435CE0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6" creationId="{5D081E7B-3556-44E5-8BBF-6536BD717DA9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7" creationId="{DFF93AD9-93C3-432E-82CF-99591F9CD730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8" creationId="{526931F2-F1CE-42C9-BFFF-067AE2245B8F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49" creationId="{0F33CA20-F68C-4AF6-884B-23A450D4FA4E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50" creationId="{585AC9F6-2BBE-4A97-A935-4F6E60584BB7}"/>
          </ac:spMkLst>
        </pc:spChg>
        <pc:spChg chg="mod topLvl">
          <ac:chgData name="Christopher Keane" userId="2677a39a-78fe-4da0-ac2a-39406820a4c7" providerId="ADAL" clId="{B7F20769-EA0C-4BEF-A29A-205194E72D20}" dt="2021-02-25T00:27:45.255" v="6" actId="1076"/>
          <ac:spMkLst>
            <pc:docMk/>
            <pc:sldMk cId="0" sldId="256"/>
            <ac:spMk id="51" creationId="{9E94ED77-F8C7-4EFA-83E7-FFB6949623CF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3" creationId="{9B142CAE-83FF-4438-AA66-0F4A3157F9CB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4" creationId="{88CC4048-3935-4531-AC03-2D6ECD0CEEC7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5" creationId="{CBACDE1A-F729-4C68-98D2-13C03791F04A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6" creationId="{C011246D-1F49-408D-904B-246A7A0E7CDB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7" creationId="{450CA52C-C3C2-4352-817F-BA09EB1DE433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58" creationId="{F6A915E6-F3AD-4D8C-BC72-D6103C1D521D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0" creationId="{47A76A4B-6344-40E3-AC9B-570FD5515BDC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1" creationId="{B3A76A53-F3E7-4895-BCEB-61655A75A26C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2" creationId="{039F74A9-4FC6-4DA3-BBB5-5811C302D7BD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3" creationId="{D22CA0E4-B626-4B6C-8B69-D888459E4E54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4" creationId="{D4188610-F403-44A8-9897-A6DAA0934EF5}"/>
          </ac:spMkLst>
        </pc:spChg>
        <pc:spChg chg="mod">
          <ac:chgData name="Christopher Keane" userId="2677a39a-78fe-4da0-ac2a-39406820a4c7" providerId="ADAL" clId="{B7F20769-EA0C-4BEF-A29A-205194E72D20}" dt="2021-02-25T00:27:42.431" v="5" actId="165"/>
          <ac:spMkLst>
            <pc:docMk/>
            <pc:sldMk cId="0" sldId="256"/>
            <ac:spMk id="65" creationId="{8BFA8D4B-4353-4C18-8BD3-A727B7D2EBE8}"/>
          </ac:spMkLst>
        </pc:spChg>
        <pc:grpChg chg="del 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5" creationId="{D527D167-8272-478C-B081-80C249B1EBF5}"/>
          </ac:grpSpMkLst>
        </pc:grpChg>
        <pc:grpChg chg="mod topLvl">
          <ac:chgData name="Christopher Keane" userId="2677a39a-78fe-4da0-ac2a-39406820a4c7" providerId="ADAL" clId="{B7F20769-EA0C-4BEF-A29A-205194E72D20}" dt="2021-02-25T00:27:45.255" v="6" actId="1076"/>
          <ac:grpSpMkLst>
            <pc:docMk/>
            <pc:sldMk cId="0" sldId="256"/>
            <ac:grpSpMk id="7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8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11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14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17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20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23" creationId="{D527D167-8272-478C-B081-80C249B1EBF5}"/>
          </ac:grpSpMkLst>
        </pc:grpChg>
        <pc:grpChg chg="mod topLvl">
          <ac:chgData name="Christopher Keane" userId="2677a39a-78fe-4da0-ac2a-39406820a4c7" providerId="ADAL" clId="{B7F20769-EA0C-4BEF-A29A-205194E72D20}" dt="2021-02-25T00:27:45.255" v="6" actId="1076"/>
          <ac:grpSpMkLst>
            <pc:docMk/>
            <pc:sldMk cId="0" sldId="256"/>
            <ac:grpSpMk id="26" creationId="{D527D167-8272-478C-B081-80C249B1EBF5}"/>
          </ac:grpSpMkLst>
        </pc:grpChg>
        <pc:grpChg chg="mod">
          <ac:chgData name="Christopher Keane" userId="2677a39a-78fe-4da0-ac2a-39406820a4c7" providerId="ADAL" clId="{B7F20769-EA0C-4BEF-A29A-205194E72D20}" dt="2021-02-25T00:27:42.431" v="5" actId="165"/>
          <ac:grpSpMkLst>
            <pc:docMk/>
            <pc:sldMk cId="0" sldId="256"/>
            <ac:grpSpMk id="31" creationId="{D527D167-8272-478C-B081-80C249B1EBF5}"/>
          </ac:grpSpMkLst>
        </pc:grpChg>
        <pc:grpChg chg="mod topLvl">
          <ac:chgData name="Christopher Keane" userId="2677a39a-78fe-4da0-ac2a-39406820a4c7" providerId="ADAL" clId="{B7F20769-EA0C-4BEF-A29A-205194E72D20}" dt="2021-02-25T00:27:50.108" v="21" actId="1036"/>
          <ac:grpSpMkLst>
            <pc:docMk/>
            <pc:sldMk cId="0" sldId="256"/>
            <ac:grpSpMk id="52" creationId="{D527D167-8272-478C-B081-80C249B1EBF5}"/>
          </ac:grpSpMkLst>
        </pc:grpChg>
        <pc:grpChg chg="del mod topLvl">
          <ac:chgData name="Christopher Keane" userId="2677a39a-78fe-4da0-ac2a-39406820a4c7" providerId="ADAL" clId="{B7F20769-EA0C-4BEF-A29A-205194E72D20}" dt="2021-02-25T00:27:47.731" v="7" actId="478"/>
          <ac:grpSpMkLst>
            <pc:docMk/>
            <pc:sldMk cId="0" sldId="256"/>
            <ac:grpSpMk id="59" creationId="{D527D167-8272-478C-B081-80C249B1EBF5}"/>
          </ac:grpSpMkLst>
        </pc:grpChg>
        <pc:picChg chg="add del mod">
          <ac:chgData name="Christopher Keane" userId="2677a39a-78fe-4da0-ac2a-39406820a4c7" providerId="ADAL" clId="{B7F20769-EA0C-4BEF-A29A-205194E72D20}" dt="2021-02-25T00:27:32.922" v="4" actId="27803"/>
          <ac:picMkLst>
            <pc:docMk/>
            <pc:sldMk cId="0" sldId="256"/>
            <ac:picMk id="4" creationId="{D527D167-8272-478C-B081-80C249B1EBF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1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A-34</a:t>
            </a:r>
          </a:p>
          <a:p>
            <a:r>
              <a:t>Survey Category: Undergraduate opportunities at private research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4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8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10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3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3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1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7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5095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Private Research Institutions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Student opportunities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CFA41985-CCD9-4499-9BA7-CAEACB22CA6E}"/>
              </a:ext>
            </a:extLst>
          </p:cNvPr>
          <p:cNvSpPr/>
          <p:nvPr/>
        </p:nvSpPr>
        <p:spPr>
          <a:xfrm>
            <a:off x="3151726" y="1782332"/>
            <a:ext cx="4546387" cy="2762698"/>
          </a:xfrm>
          <a:custGeom>
            <a:avLst/>
            <a:gdLst>
              <a:gd name="connsiteX0" fmla="*/ 0 w 4546387"/>
              <a:gd name="connsiteY0" fmla="*/ 2762698 h 2762698"/>
              <a:gd name="connsiteX1" fmla="*/ 4546388 w 4546387"/>
              <a:gd name="connsiteY1" fmla="*/ 2762698 h 2762698"/>
              <a:gd name="connsiteX2" fmla="*/ 4546388 w 4546387"/>
              <a:gd name="connsiteY2" fmla="*/ 0 h 2762698"/>
              <a:gd name="connsiteX3" fmla="*/ 0 w 4546387"/>
              <a:gd name="connsiteY3" fmla="*/ 0 h 2762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6387" h="2762698">
                <a:moveTo>
                  <a:pt x="0" y="2762698"/>
                </a:moveTo>
                <a:lnTo>
                  <a:pt x="4546388" y="2762698"/>
                </a:lnTo>
                <a:lnTo>
                  <a:pt x="4546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D527D167-8272-478C-B081-80C249B1EBF5}"/>
              </a:ext>
            </a:extLst>
          </p:cNvPr>
          <p:cNvGrpSpPr/>
          <p:nvPr/>
        </p:nvGrpSpPr>
        <p:grpSpPr>
          <a:xfrm>
            <a:off x="2983546" y="1782332"/>
            <a:ext cx="5035641" cy="3113112"/>
            <a:chOff x="3287128" y="2229804"/>
            <a:chExt cx="5035641" cy="3113112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3287128" y="2229804"/>
              <a:ext cx="336361" cy="3113112"/>
              <a:chOff x="3287128" y="2229804"/>
              <a:chExt cx="336361" cy="3113112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18877513-9705-4291-8A81-4051BC4E4E6A}"/>
                  </a:ext>
                </a:extLst>
              </p:cNvPr>
              <p:cNvSpPr/>
              <p:nvPr/>
            </p:nvSpPr>
            <p:spPr>
              <a:xfrm>
                <a:off x="3455308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A93394-09E2-49DC-AF4C-43AF0FF46C34}"/>
                  </a:ext>
                </a:extLst>
              </p:cNvPr>
              <p:cNvSpPr txBox="1"/>
              <p:nvPr/>
            </p:nvSpPr>
            <p:spPr>
              <a:xfrm>
                <a:off x="3195688" y="4992489"/>
                <a:ext cx="519241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4119959" y="2229804"/>
              <a:ext cx="489253" cy="3113112"/>
              <a:chOff x="4119959" y="2229804"/>
              <a:chExt cx="489253" cy="3113112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7AEE4770-845E-489D-B250-27336B849BA2}"/>
                  </a:ext>
                </a:extLst>
              </p:cNvPr>
              <p:cNvSpPr/>
              <p:nvPr/>
            </p:nvSpPr>
            <p:spPr>
              <a:xfrm>
                <a:off x="4364586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99AACD-CCA2-49E1-B6CF-1B005CCC15B8}"/>
                  </a:ext>
                </a:extLst>
              </p:cNvPr>
              <p:cNvSpPr txBox="1"/>
              <p:nvPr/>
            </p:nvSpPr>
            <p:spPr>
              <a:xfrm>
                <a:off x="4028519" y="4992489"/>
                <a:ext cx="672133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5029236" y="2229804"/>
              <a:ext cx="489253" cy="3113112"/>
              <a:chOff x="5029236" y="2229804"/>
              <a:chExt cx="489253" cy="311311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4450D41-4F85-4D02-AD0C-EE3061132182}"/>
                  </a:ext>
                </a:extLst>
              </p:cNvPr>
              <p:cNvSpPr/>
              <p:nvPr/>
            </p:nvSpPr>
            <p:spPr>
              <a:xfrm>
                <a:off x="5273863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4BCD8E9-65EC-431B-83D0-603C15C08FC6}"/>
                  </a:ext>
                </a:extLst>
              </p:cNvPr>
              <p:cNvSpPr txBox="1"/>
              <p:nvPr/>
            </p:nvSpPr>
            <p:spPr>
              <a:xfrm>
                <a:off x="4937796" y="4992489"/>
                <a:ext cx="672133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5938514" y="2229804"/>
              <a:ext cx="489253" cy="3113112"/>
              <a:chOff x="5938514" y="2229804"/>
              <a:chExt cx="489253" cy="3113112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CCC5147D-1D7B-430E-8D1C-9DB8A1A986BA}"/>
                  </a:ext>
                </a:extLst>
              </p:cNvPr>
              <p:cNvSpPr/>
              <p:nvPr/>
            </p:nvSpPr>
            <p:spPr>
              <a:xfrm>
                <a:off x="6183141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24617B7-DEBE-4082-A830-912CE7D3087D}"/>
                  </a:ext>
                </a:extLst>
              </p:cNvPr>
              <p:cNvSpPr txBox="1"/>
              <p:nvPr/>
            </p:nvSpPr>
            <p:spPr>
              <a:xfrm>
                <a:off x="5847074" y="4992489"/>
                <a:ext cx="672133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6847791" y="2229804"/>
              <a:ext cx="489253" cy="3113112"/>
              <a:chOff x="6847791" y="2229804"/>
              <a:chExt cx="489253" cy="3113112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BCD0BC8-AAF6-4091-BB13-19085E90185E}"/>
                  </a:ext>
                </a:extLst>
              </p:cNvPr>
              <p:cNvSpPr/>
              <p:nvPr/>
            </p:nvSpPr>
            <p:spPr>
              <a:xfrm>
                <a:off x="7092418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EEE05C6-3C72-4583-9BA5-2A87A43201C1}"/>
                  </a:ext>
                </a:extLst>
              </p:cNvPr>
              <p:cNvSpPr txBox="1"/>
              <p:nvPr/>
            </p:nvSpPr>
            <p:spPr>
              <a:xfrm>
                <a:off x="6756351" y="4992489"/>
                <a:ext cx="672133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7680623" y="2229804"/>
              <a:ext cx="642145" cy="3113112"/>
              <a:chOff x="7680623" y="2229804"/>
              <a:chExt cx="642145" cy="3113112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1C09750F-54F4-4C91-9F4D-6B047A3FE843}"/>
                  </a:ext>
                </a:extLst>
              </p:cNvPr>
              <p:cNvSpPr/>
              <p:nvPr/>
            </p:nvSpPr>
            <p:spPr>
              <a:xfrm>
                <a:off x="8001696" y="2229804"/>
                <a:ext cx="30578" cy="2762698"/>
              </a:xfrm>
              <a:custGeom>
                <a:avLst/>
                <a:gdLst>
                  <a:gd name="connsiteX0" fmla="*/ 0 w 30578"/>
                  <a:gd name="connsiteY0" fmla="*/ 2762698 h 2762698"/>
                  <a:gd name="connsiteX1" fmla="*/ 0 w 30578"/>
                  <a:gd name="connsiteY1" fmla="*/ 0 h 27626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78" h="2762698">
                    <a:moveTo>
                      <a:pt x="0" y="2762698"/>
                    </a:moveTo>
                    <a:lnTo>
                      <a:pt x="0" y="0"/>
                    </a:lnTo>
                  </a:path>
                </a:pathLst>
              </a:custGeom>
              <a:noFill/>
              <a:ln w="2444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1E75E0E-7716-4A02-8541-786BC88581EB}"/>
                  </a:ext>
                </a:extLst>
              </p:cNvPr>
              <p:cNvSpPr txBox="1"/>
              <p:nvPr/>
            </p:nvSpPr>
            <p:spPr>
              <a:xfrm>
                <a:off x="7589183" y="4992489"/>
                <a:ext cx="825025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D527D167-8272-478C-B081-80C249B1EBF5}"/>
              </a:ext>
            </a:extLst>
          </p:cNvPr>
          <p:cNvGrpSpPr/>
          <p:nvPr/>
        </p:nvGrpSpPr>
        <p:grpSpPr>
          <a:xfrm>
            <a:off x="751327" y="1848682"/>
            <a:ext cx="2293375" cy="2513827"/>
            <a:chOff x="1054909" y="2296154"/>
            <a:chExt cx="2293375" cy="2513827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0E22D6-0DAD-4CCE-87A0-98A64A7763E1}"/>
                </a:ext>
              </a:extLst>
            </p:cNvPr>
            <p:cNvSpPr txBox="1"/>
            <p:nvPr/>
          </p:nvSpPr>
          <p:spPr>
            <a:xfrm>
              <a:off x="2094867" y="4459554"/>
              <a:ext cx="1344857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2C18D81-261C-4624-ABD6-7845A0D4CA74}"/>
                </a:ext>
              </a:extLst>
            </p:cNvPr>
            <p:cNvSpPr txBox="1"/>
            <p:nvPr/>
          </p:nvSpPr>
          <p:spPr>
            <a:xfrm>
              <a:off x="1727927" y="3936309"/>
              <a:ext cx="1711797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E2F5D8F-DDB1-483E-BCA2-B9BE8AB641BF}"/>
                </a:ext>
              </a:extLst>
            </p:cNvPr>
            <p:cNvSpPr txBox="1"/>
            <p:nvPr/>
          </p:nvSpPr>
          <p:spPr>
            <a:xfrm>
              <a:off x="963469" y="3413082"/>
              <a:ext cx="2476255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150B00D-8234-4D6C-854A-6A652426166E}"/>
                </a:ext>
              </a:extLst>
            </p:cNvPr>
            <p:cNvSpPr txBox="1"/>
            <p:nvPr/>
          </p:nvSpPr>
          <p:spPr>
            <a:xfrm>
              <a:off x="1330409" y="2889843"/>
              <a:ext cx="2109315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31" name="Graphic 3">
              <a:extLst>
                <a:ext uri="{FF2B5EF4-FFF2-40B4-BE49-F238E27FC236}">
                  <a16:creationId xmlns:a16="http://schemas.microsoft.com/office/drawing/2014/main" id="{D527D167-8272-478C-B081-80C249B1EBF5}"/>
                </a:ext>
              </a:extLst>
            </p:cNvPr>
            <p:cNvGrpSpPr/>
            <p:nvPr/>
          </p:nvGrpSpPr>
          <p:grpSpPr>
            <a:xfrm>
              <a:off x="1218004" y="2296154"/>
              <a:ext cx="2130279" cy="512671"/>
              <a:chOff x="1218004" y="2296154"/>
              <a:chExt cx="2130279" cy="512671"/>
            </a:xfrm>
            <a:solidFill>
              <a:srgbClr val="262626"/>
            </a:solidFill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9C8D9786-1228-4764-B61F-AA0BBC9ED009}"/>
                  </a:ext>
                </a:extLst>
              </p:cNvPr>
              <p:cNvSpPr txBox="1"/>
              <p:nvPr/>
            </p:nvSpPr>
            <p:spPr>
              <a:xfrm>
                <a:off x="1126564" y="2250434"/>
                <a:ext cx="2292785" cy="39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6CD6DC4-8D83-4CAD-B93B-9397BD1FCB4E}"/>
              </a:ext>
            </a:extLst>
          </p:cNvPr>
          <p:cNvSpPr/>
          <p:nvPr/>
        </p:nvSpPr>
        <p:spPr>
          <a:xfrm>
            <a:off x="3151726" y="4000882"/>
            <a:ext cx="227319" cy="418577"/>
          </a:xfrm>
          <a:custGeom>
            <a:avLst/>
            <a:gdLst>
              <a:gd name="connsiteX0" fmla="*/ 0 w 227319"/>
              <a:gd name="connsiteY0" fmla="*/ 418578 h 418577"/>
              <a:gd name="connsiteX1" fmla="*/ 227319 w 227319"/>
              <a:gd name="connsiteY1" fmla="*/ 418578 h 418577"/>
              <a:gd name="connsiteX2" fmla="*/ 227319 w 227319"/>
              <a:gd name="connsiteY2" fmla="*/ 0 h 418577"/>
              <a:gd name="connsiteX3" fmla="*/ 0 w 227319"/>
              <a:gd name="connsiteY3" fmla="*/ 0 h 418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319" h="418577">
                <a:moveTo>
                  <a:pt x="0" y="418578"/>
                </a:moveTo>
                <a:lnTo>
                  <a:pt x="227319" y="418578"/>
                </a:lnTo>
                <a:lnTo>
                  <a:pt x="22731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F87BE22-37D3-4674-B8B5-27F1D9DCEF32}"/>
              </a:ext>
            </a:extLst>
          </p:cNvPr>
          <p:cNvSpPr/>
          <p:nvPr/>
        </p:nvSpPr>
        <p:spPr>
          <a:xfrm>
            <a:off x="3379046" y="4000882"/>
            <a:ext cx="1591235" cy="418577"/>
          </a:xfrm>
          <a:custGeom>
            <a:avLst/>
            <a:gdLst>
              <a:gd name="connsiteX0" fmla="*/ 0 w 1591235"/>
              <a:gd name="connsiteY0" fmla="*/ 418578 h 418577"/>
              <a:gd name="connsiteX1" fmla="*/ 1591236 w 1591235"/>
              <a:gd name="connsiteY1" fmla="*/ 418578 h 418577"/>
              <a:gd name="connsiteX2" fmla="*/ 1591236 w 1591235"/>
              <a:gd name="connsiteY2" fmla="*/ 0 h 418577"/>
              <a:gd name="connsiteX3" fmla="*/ 0 w 1591235"/>
              <a:gd name="connsiteY3" fmla="*/ 0 h 418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1235" h="418577">
                <a:moveTo>
                  <a:pt x="0" y="418578"/>
                </a:moveTo>
                <a:lnTo>
                  <a:pt x="1591236" y="418578"/>
                </a:lnTo>
                <a:lnTo>
                  <a:pt x="159123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BA18515C-95C5-4E23-87F1-61BA4C101363}"/>
              </a:ext>
            </a:extLst>
          </p:cNvPr>
          <p:cNvSpPr/>
          <p:nvPr/>
        </p:nvSpPr>
        <p:spPr>
          <a:xfrm>
            <a:off x="4970281" y="4000882"/>
            <a:ext cx="2727832" cy="418577"/>
          </a:xfrm>
          <a:custGeom>
            <a:avLst/>
            <a:gdLst>
              <a:gd name="connsiteX0" fmla="*/ 0 w 2727832"/>
              <a:gd name="connsiteY0" fmla="*/ 418578 h 418577"/>
              <a:gd name="connsiteX1" fmla="*/ 2727833 w 2727832"/>
              <a:gd name="connsiteY1" fmla="*/ 418578 h 418577"/>
              <a:gd name="connsiteX2" fmla="*/ 2727833 w 2727832"/>
              <a:gd name="connsiteY2" fmla="*/ 0 h 418577"/>
              <a:gd name="connsiteX3" fmla="*/ 0 w 2727832"/>
              <a:gd name="connsiteY3" fmla="*/ 0 h 418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7832" h="418577">
                <a:moveTo>
                  <a:pt x="0" y="418578"/>
                </a:moveTo>
                <a:lnTo>
                  <a:pt x="2727833" y="418578"/>
                </a:lnTo>
                <a:lnTo>
                  <a:pt x="272783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636B2A9-2CFD-4C91-AEAA-7F5519FC16EC}"/>
              </a:ext>
            </a:extLst>
          </p:cNvPr>
          <p:cNvSpPr/>
          <p:nvPr/>
        </p:nvSpPr>
        <p:spPr>
          <a:xfrm>
            <a:off x="3151726" y="3477628"/>
            <a:ext cx="681957" cy="418586"/>
          </a:xfrm>
          <a:custGeom>
            <a:avLst/>
            <a:gdLst>
              <a:gd name="connsiteX0" fmla="*/ 0 w 681957"/>
              <a:gd name="connsiteY0" fmla="*/ 418587 h 418586"/>
              <a:gd name="connsiteX1" fmla="*/ 681958 w 681957"/>
              <a:gd name="connsiteY1" fmla="*/ 418587 h 418586"/>
              <a:gd name="connsiteX2" fmla="*/ 681958 w 681957"/>
              <a:gd name="connsiteY2" fmla="*/ 0 h 418586"/>
              <a:gd name="connsiteX3" fmla="*/ 0 w 681957"/>
              <a:gd name="connsiteY3" fmla="*/ 0 h 4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957" h="418586">
                <a:moveTo>
                  <a:pt x="0" y="418587"/>
                </a:moveTo>
                <a:lnTo>
                  <a:pt x="681958" y="418587"/>
                </a:lnTo>
                <a:lnTo>
                  <a:pt x="68195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72777FB-120E-46D9-8617-D4539862F38B}"/>
              </a:ext>
            </a:extLst>
          </p:cNvPr>
          <p:cNvSpPr/>
          <p:nvPr/>
        </p:nvSpPr>
        <p:spPr>
          <a:xfrm>
            <a:off x="3833684" y="3477628"/>
            <a:ext cx="2500513" cy="418586"/>
          </a:xfrm>
          <a:custGeom>
            <a:avLst/>
            <a:gdLst>
              <a:gd name="connsiteX0" fmla="*/ 0 w 2500513"/>
              <a:gd name="connsiteY0" fmla="*/ 418587 h 418586"/>
              <a:gd name="connsiteX1" fmla="*/ 2500513 w 2500513"/>
              <a:gd name="connsiteY1" fmla="*/ 418587 h 418586"/>
              <a:gd name="connsiteX2" fmla="*/ 2500513 w 2500513"/>
              <a:gd name="connsiteY2" fmla="*/ 0 h 418586"/>
              <a:gd name="connsiteX3" fmla="*/ 0 w 2500513"/>
              <a:gd name="connsiteY3" fmla="*/ 0 h 4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0513" h="418586">
                <a:moveTo>
                  <a:pt x="0" y="418587"/>
                </a:moveTo>
                <a:lnTo>
                  <a:pt x="2500513" y="418587"/>
                </a:lnTo>
                <a:lnTo>
                  <a:pt x="250051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857D4EC-4152-4C64-8B31-0E018368597A}"/>
              </a:ext>
            </a:extLst>
          </p:cNvPr>
          <p:cNvSpPr/>
          <p:nvPr/>
        </p:nvSpPr>
        <p:spPr>
          <a:xfrm>
            <a:off x="6334198" y="3477628"/>
            <a:ext cx="1363916" cy="418586"/>
          </a:xfrm>
          <a:custGeom>
            <a:avLst/>
            <a:gdLst>
              <a:gd name="connsiteX0" fmla="*/ 0 w 1363916"/>
              <a:gd name="connsiteY0" fmla="*/ 418587 h 418586"/>
              <a:gd name="connsiteX1" fmla="*/ 1363916 w 1363916"/>
              <a:gd name="connsiteY1" fmla="*/ 418587 h 418586"/>
              <a:gd name="connsiteX2" fmla="*/ 1363916 w 1363916"/>
              <a:gd name="connsiteY2" fmla="*/ 0 h 418586"/>
              <a:gd name="connsiteX3" fmla="*/ 0 w 1363916"/>
              <a:gd name="connsiteY3" fmla="*/ 0 h 4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3916" h="418586">
                <a:moveTo>
                  <a:pt x="0" y="418587"/>
                </a:moveTo>
                <a:lnTo>
                  <a:pt x="1363916" y="418587"/>
                </a:lnTo>
                <a:lnTo>
                  <a:pt x="1363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878BA73-2983-450F-AA39-CA527E6315DE}"/>
              </a:ext>
            </a:extLst>
          </p:cNvPr>
          <p:cNvSpPr/>
          <p:nvPr/>
        </p:nvSpPr>
        <p:spPr>
          <a:xfrm>
            <a:off x="3151726" y="2954389"/>
            <a:ext cx="30578" cy="418592"/>
          </a:xfrm>
          <a:custGeom>
            <a:avLst/>
            <a:gdLst>
              <a:gd name="connsiteX0" fmla="*/ 0 w 30578"/>
              <a:gd name="connsiteY0" fmla="*/ 418593 h 418592"/>
              <a:gd name="connsiteX1" fmla="*/ 0 w 30578"/>
              <a:gd name="connsiteY1" fmla="*/ 418593 h 418592"/>
              <a:gd name="connsiteX2" fmla="*/ 0 w 30578"/>
              <a:gd name="connsiteY2" fmla="*/ 0 h 418592"/>
              <a:gd name="connsiteX3" fmla="*/ 0 w 30578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78" h="418592">
                <a:moveTo>
                  <a:pt x="0" y="418593"/>
                </a:moveTo>
                <a:lnTo>
                  <a:pt x="0" y="41859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91A1386-8510-4B15-ADC8-D175BCD5A209}"/>
              </a:ext>
            </a:extLst>
          </p:cNvPr>
          <p:cNvSpPr/>
          <p:nvPr/>
        </p:nvSpPr>
        <p:spPr>
          <a:xfrm>
            <a:off x="3151726" y="2954389"/>
            <a:ext cx="3030925" cy="418592"/>
          </a:xfrm>
          <a:custGeom>
            <a:avLst/>
            <a:gdLst>
              <a:gd name="connsiteX0" fmla="*/ 0 w 3030925"/>
              <a:gd name="connsiteY0" fmla="*/ 418593 h 418592"/>
              <a:gd name="connsiteX1" fmla="*/ 3030925 w 3030925"/>
              <a:gd name="connsiteY1" fmla="*/ 418593 h 418592"/>
              <a:gd name="connsiteX2" fmla="*/ 3030925 w 3030925"/>
              <a:gd name="connsiteY2" fmla="*/ 0 h 418592"/>
              <a:gd name="connsiteX3" fmla="*/ 0 w 3030925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0925" h="418592">
                <a:moveTo>
                  <a:pt x="0" y="418593"/>
                </a:moveTo>
                <a:lnTo>
                  <a:pt x="3030925" y="418593"/>
                </a:lnTo>
                <a:lnTo>
                  <a:pt x="303092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39AECE9-CF09-4D59-969D-7C7D64762B3D}"/>
              </a:ext>
            </a:extLst>
          </p:cNvPr>
          <p:cNvSpPr/>
          <p:nvPr/>
        </p:nvSpPr>
        <p:spPr>
          <a:xfrm>
            <a:off x="6182651" y="2954389"/>
            <a:ext cx="1515462" cy="418592"/>
          </a:xfrm>
          <a:custGeom>
            <a:avLst/>
            <a:gdLst>
              <a:gd name="connsiteX0" fmla="*/ 0 w 1515462"/>
              <a:gd name="connsiteY0" fmla="*/ 418593 h 418592"/>
              <a:gd name="connsiteX1" fmla="*/ 1515463 w 1515462"/>
              <a:gd name="connsiteY1" fmla="*/ 418593 h 418592"/>
              <a:gd name="connsiteX2" fmla="*/ 1515463 w 1515462"/>
              <a:gd name="connsiteY2" fmla="*/ 0 h 418592"/>
              <a:gd name="connsiteX3" fmla="*/ 0 w 1515462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5462" h="418592">
                <a:moveTo>
                  <a:pt x="0" y="418593"/>
                </a:moveTo>
                <a:lnTo>
                  <a:pt x="1515463" y="418593"/>
                </a:lnTo>
                <a:lnTo>
                  <a:pt x="151546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36834DB4-8448-4118-9480-6E175E505584}"/>
              </a:ext>
            </a:extLst>
          </p:cNvPr>
          <p:cNvSpPr/>
          <p:nvPr/>
        </p:nvSpPr>
        <p:spPr>
          <a:xfrm>
            <a:off x="3151726" y="2431150"/>
            <a:ext cx="30578" cy="418589"/>
          </a:xfrm>
          <a:custGeom>
            <a:avLst/>
            <a:gdLst>
              <a:gd name="connsiteX0" fmla="*/ 0 w 30578"/>
              <a:gd name="connsiteY0" fmla="*/ 418590 h 418589"/>
              <a:gd name="connsiteX1" fmla="*/ 0 w 30578"/>
              <a:gd name="connsiteY1" fmla="*/ 418590 h 418589"/>
              <a:gd name="connsiteX2" fmla="*/ 0 w 30578"/>
              <a:gd name="connsiteY2" fmla="*/ 0 h 418589"/>
              <a:gd name="connsiteX3" fmla="*/ 0 w 30578"/>
              <a:gd name="connsiteY3" fmla="*/ 0 h 4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78" h="418589">
                <a:moveTo>
                  <a:pt x="0" y="418590"/>
                </a:moveTo>
                <a:lnTo>
                  <a:pt x="0" y="4185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B966C83-F0DB-49F6-B16D-6306D0A7B98E}"/>
              </a:ext>
            </a:extLst>
          </p:cNvPr>
          <p:cNvSpPr/>
          <p:nvPr/>
        </p:nvSpPr>
        <p:spPr>
          <a:xfrm>
            <a:off x="3151726" y="2431150"/>
            <a:ext cx="4546387" cy="418589"/>
          </a:xfrm>
          <a:custGeom>
            <a:avLst/>
            <a:gdLst>
              <a:gd name="connsiteX0" fmla="*/ 0 w 4546387"/>
              <a:gd name="connsiteY0" fmla="*/ 418590 h 418589"/>
              <a:gd name="connsiteX1" fmla="*/ 4546388 w 4546387"/>
              <a:gd name="connsiteY1" fmla="*/ 418590 h 418589"/>
              <a:gd name="connsiteX2" fmla="*/ 4546388 w 4546387"/>
              <a:gd name="connsiteY2" fmla="*/ 0 h 418589"/>
              <a:gd name="connsiteX3" fmla="*/ 0 w 4546387"/>
              <a:gd name="connsiteY3" fmla="*/ 0 h 4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46387" h="418589">
                <a:moveTo>
                  <a:pt x="0" y="418590"/>
                </a:moveTo>
                <a:lnTo>
                  <a:pt x="4546388" y="418590"/>
                </a:lnTo>
                <a:lnTo>
                  <a:pt x="4546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CC95458E-A55A-4CAF-8AE9-0913376896E5}"/>
              </a:ext>
            </a:extLst>
          </p:cNvPr>
          <p:cNvSpPr/>
          <p:nvPr/>
        </p:nvSpPr>
        <p:spPr>
          <a:xfrm>
            <a:off x="7698114" y="2431150"/>
            <a:ext cx="30578" cy="418589"/>
          </a:xfrm>
          <a:custGeom>
            <a:avLst/>
            <a:gdLst>
              <a:gd name="connsiteX0" fmla="*/ 0 w 30578"/>
              <a:gd name="connsiteY0" fmla="*/ 418590 h 418589"/>
              <a:gd name="connsiteX1" fmla="*/ 0 w 30578"/>
              <a:gd name="connsiteY1" fmla="*/ 418590 h 418589"/>
              <a:gd name="connsiteX2" fmla="*/ 0 w 30578"/>
              <a:gd name="connsiteY2" fmla="*/ 0 h 418589"/>
              <a:gd name="connsiteX3" fmla="*/ 0 w 30578"/>
              <a:gd name="connsiteY3" fmla="*/ 0 h 418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78" h="418589">
                <a:moveTo>
                  <a:pt x="0" y="418590"/>
                </a:moveTo>
                <a:lnTo>
                  <a:pt x="0" y="4185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392888F-9243-4487-B1D9-F5BC27435CE0}"/>
              </a:ext>
            </a:extLst>
          </p:cNvPr>
          <p:cNvSpPr/>
          <p:nvPr/>
        </p:nvSpPr>
        <p:spPr>
          <a:xfrm>
            <a:off x="3151726" y="1907908"/>
            <a:ext cx="30578" cy="418592"/>
          </a:xfrm>
          <a:custGeom>
            <a:avLst/>
            <a:gdLst>
              <a:gd name="connsiteX0" fmla="*/ 0 w 30578"/>
              <a:gd name="connsiteY0" fmla="*/ 418593 h 418592"/>
              <a:gd name="connsiteX1" fmla="*/ 0 w 30578"/>
              <a:gd name="connsiteY1" fmla="*/ 418593 h 418592"/>
              <a:gd name="connsiteX2" fmla="*/ 0 w 30578"/>
              <a:gd name="connsiteY2" fmla="*/ 0 h 418592"/>
              <a:gd name="connsiteX3" fmla="*/ 0 w 30578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78" h="418592">
                <a:moveTo>
                  <a:pt x="0" y="418593"/>
                </a:moveTo>
                <a:lnTo>
                  <a:pt x="0" y="418593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5D081E7B-3556-44E5-8BBF-6536BD717DA9}"/>
              </a:ext>
            </a:extLst>
          </p:cNvPr>
          <p:cNvSpPr/>
          <p:nvPr/>
        </p:nvSpPr>
        <p:spPr>
          <a:xfrm>
            <a:off x="3151726" y="1907908"/>
            <a:ext cx="4389612" cy="418592"/>
          </a:xfrm>
          <a:custGeom>
            <a:avLst/>
            <a:gdLst>
              <a:gd name="connsiteX0" fmla="*/ 0 w 4389612"/>
              <a:gd name="connsiteY0" fmla="*/ 418593 h 418592"/>
              <a:gd name="connsiteX1" fmla="*/ 4389613 w 4389612"/>
              <a:gd name="connsiteY1" fmla="*/ 418593 h 418592"/>
              <a:gd name="connsiteX2" fmla="*/ 4389613 w 4389612"/>
              <a:gd name="connsiteY2" fmla="*/ 0 h 418592"/>
              <a:gd name="connsiteX3" fmla="*/ 0 w 4389612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612" h="418592">
                <a:moveTo>
                  <a:pt x="0" y="418593"/>
                </a:moveTo>
                <a:lnTo>
                  <a:pt x="4389613" y="418593"/>
                </a:lnTo>
                <a:lnTo>
                  <a:pt x="438961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DFF93AD9-93C3-432E-82CF-99591F9CD730}"/>
              </a:ext>
            </a:extLst>
          </p:cNvPr>
          <p:cNvSpPr/>
          <p:nvPr/>
        </p:nvSpPr>
        <p:spPr>
          <a:xfrm>
            <a:off x="7541339" y="1907908"/>
            <a:ext cx="156775" cy="418592"/>
          </a:xfrm>
          <a:custGeom>
            <a:avLst/>
            <a:gdLst>
              <a:gd name="connsiteX0" fmla="*/ 0 w 156775"/>
              <a:gd name="connsiteY0" fmla="*/ 418593 h 418592"/>
              <a:gd name="connsiteX1" fmla="*/ 156775 w 156775"/>
              <a:gd name="connsiteY1" fmla="*/ 418593 h 418592"/>
              <a:gd name="connsiteX2" fmla="*/ 156775 w 156775"/>
              <a:gd name="connsiteY2" fmla="*/ 0 h 418592"/>
              <a:gd name="connsiteX3" fmla="*/ 0 w 156775"/>
              <a:gd name="connsiteY3" fmla="*/ 0 h 418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6775" h="418592">
                <a:moveTo>
                  <a:pt x="0" y="418593"/>
                </a:moveTo>
                <a:lnTo>
                  <a:pt x="156775" y="418593"/>
                </a:lnTo>
                <a:lnTo>
                  <a:pt x="1567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526931F2-F1CE-42C9-BFFF-067AE2245B8F}"/>
              </a:ext>
            </a:extLst>
          </p:cNvPr>
          <p:cNvSpPr/>
          <p:nvPr/>
        </p:nvSpPr>
        <p:spPr>
          <a:xfrm>
            <a:off x="3151726" y="1782332"/>
            <a:ext cx="30578" cy="2762698"/>
          </a:xfrm>
          <a:custGeom>
            <a:avLst/>
            <a:gdLst>
              <a:gd name="connsiteX0" fmla="*/ 0 w 30578"/>
              <a:gd name="connsiteY0" fmla="*/ 2762698 h 2762698"/>
              <a:gd name="connsiteX1" fmla="*/ 0 w 30578"/>
              <a:gd name="connsiteY1" fmla="*/ 0 h 2762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78" h="2762698">
                <a:moveTo>
                  <a:pt x="0" y="2762698"/>
                </a:moveTo>
                <a:lnTo>
                  <a:pt x="0" y="0"/>
                </a:lnTo>
              </a:path>
            </a:pathLst>
          </a:custGeom>
          <a:noFill/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0F33CA20-F68C-4AF6-884B-23A450D4FA4E}"/>
              </a:ext>
            </a:extLst>
          </p:cNvPr>
          <p:cNvSpPr/>
          <p:nvPr/>
        </p:nvSpPr>
        <p:spPr>
          <a:xfrm>
            <a:off x="7698114" y="1782332"/>
            <a:ext cx="30578" cy="2762698"/>
          </a:xfrm>
          <a:custGeom>
            <a:avLst/>
            <a:gdLst>
              <a:gd name="connsiteX0" fmla="*/ 0 w 30578"/>
              <a:gd name="connsiteY0" fmla="*/ 2762698 h 2762698"/>
              <a:gd name="connsiteX1" fmla="*/ 0 w 30578"/>
              <a:gd name="connsiteY1" fmla="*/ 0 h 2762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78" h="2762698">
                <a:moveTo>
                  <a:pt x="0" y="2762698"/>
                </a:moveTo>
                <a:lnTo>
                  <a:pt x="0" y="0"/>
                </a:lnTo>
              </a:path>
            </a:pathLst>
          </a:custGeom>
          <a:noFill/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85AC9F6-2BBE-4A97-A935-4F6E60584BB7}"/>
              </a:ext>
            </a:extLst>
          </p:cNvPr>
          <p:cNvSpPr/>
          <p:nvPr/>
        </p:nvSpPr>
        <p:spPr>
          <a:xfrm>
            <a:off x="3151726" y="4545030"/>
            <a:ext cx="4546387" cy="30470"/>
          </a:xfrm>
          <a:custGeom>
            <a:avLst/>
            <a:gdLst>
              <a:gd name="connsiteX0" fmla="*/ 0 w 4546387"/>
              <a:gd name="connsiteY0" fmla="*/ 0 h 30470"/>
              <a:gd name="connsiteX1" fmla="*/ 4546388 w 4546387"/>
              <a:gd name="connsiteY1" fmla="*/ 0 h 30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46387" h="30470">
                <a:moveTo>
                  <a:pt x="0" y="0"/>
                </a:moveTo>
                <a:lnTo>
                  <a:pt x="4546388" y="0"/>
                </a:lnTo>
              </a:path>
            </a:pathLst>
          </a:custGeom>
          <a:noFill/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9E94ED77-F8C7-4EFA-83E7-FFB6949623CF}"/>
              </a:ext>
            </a:extLst>
          </p:cNvPr>
          <p:cNvSpPr/>
          <p:nvPr/>
        </p:nvSpPr>
        <p:spPr>
          <a:xfrm>
            <a:off x="3151726" y="1782332"/>
            <a:ext cx="4546387" cy="30470"/>
          </a:xfrm>
          <a:custGeom>
            <a:avLst/>
            <a:gdLst>
              <a:gd name="connsiteX0" fmla="*/ 0 w 4546387"/>
              <a:gd name="connsiteY0" fmla="*/ 0 h 30470"/>
              <a:gd name="connsiteX1" fmla="*/ 4546388 w 4546387"/>
              <a:gd name="connsiteY1" fmla="*/ 0 h 30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46387" h="30470">
                <a:moveTo>
                  <a:pt x="0" y="0"/>
                </a:moveTo>
                <a:lnTo>
                  <a:pt x="4546388" y="0"/>
                </a:lnTo>
              </a:path>
            </a:pathLst>
          </a:custGeom>
          <a:noFill/>
          <a:ln w="3056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2" name="Graphic 3">
            <a:extLst>
              <a:ext uri="{FF2B5EF4-FFF2-40B4-BE49-F238E27FC236}">
                <a16:creationId xmlns:a16="http://schemas.microsoft.com/office/drawing/2014/main" id="{D527D167-8272-478C-B081-80C249B1EBF5}"/>
              </a:ext>
            </a:extLst>
          </p:cNvPr>
          <p:cNvGrpSpPr/>
          <p:nvPr/>
        </p:nvGrpSpPr>
        <p:grpSpPr>
          <a:xfrm>
            <a:off x="2358891" y="5232781"/>
            <a:ext cx="5237427" cy="304708"/>
            <a:chOff x="2662473" y="5446792"/>
            <a:chExt cx="5237427" cy="304708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B142CAE-83FF-4438-AA66-0F4A3157F9CB}"/>
                </a:ext>
              </a:extLst>
            </p:cNvPr>
            <p:cNvSpPr/>
            <p:nvPr/>
          </p:nvSpPr>
          <p:spPr>
            <a:xfrm>
              <a:off x="2662473" y="5519921"/>
              <a:ext cx="489253" cy="170636"/>
            </a:xfrm>
            <a:custGeom>
              <a:avLst/>
              <a:gdLst>
                <a:gd name="connsiteX0" fmla="*/ 0 w 489253"/>
                <a:gd name="connsiteY0" fmla="*/ 170637 h 170636"/>
                <a:gd name="connsiteX1" fmla="*/ 489253 w 489253"/>
                <a:gd name="connsiteY1" fmla="*/ 170637 h 170636"/>
                <a:gd name="connsiteX2" fmla="*/ 489253 w 489253"/>
                <a:gd name="connsiteY2" fmla="*/ 0 h 170636"/>
                <a:gd name="connsiteX3" fmla="*/ 0 w 489253"/>
                <a:gd name="connsiteY3" fmla="*/ 0 h 17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253" h="170636">
                  <a:moveTo>
                    <a:pt x="0" y="170637"/>
                  </a:moveTo>
                  <a:lnTo>
                    <a:pt x="489253" y="170637"/>
                  </a:lnTo>
                  <a:lnTo>
                    <a:pt x="4892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56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8CC4048-3935-4531-AC03-2D6ECD0CEEC7}"/>
                </a:ext>
              </a:extLst>
            </p:cNvPr>
            <p:cNvSpPr txBox="1"/>
            <p:nvPr/>
          </p:nvSpPr>
          <p:spPr>
            <a:xfrm>
              <a:off x="3255988" y="5401072"/>
              <a:ext cx="519241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BACDE1A-F729-4C68-98D2-13C03791F04A}"/>
                </a:ext>
              </a:extLst>
            </p:cNvPr>
            <p:cNvSpPr/>
            <p:nvPr/>
          </p:nvSpPr>
          <p:spPr>
            <a:xfrm>
              <a:off x="4150599" y="5519921"/>
              <a:ext cx="489253" cy="170636"/>
            </a:xfrm>
            <a:custGeom>
              <a:avLst/>
              <a:gdLst>
                <a:gd name="connsiteX0" fmla="*/ 0 w 489253"/>
                <a:gd name="connsiteY0" fmla="*/ 170637 h 170636"/>
                <a:gd name="connsiteX1" fmla="*/ 489253 w 489253"/>
                <a:gd name="connsiteY1" fmla="*/ 170637 h 170636"/>
                <a:gd name="connsiteX2" fmla="*/ 489253 w 489253"/>
                <a:gd name="connsiteY2" fmla="*/ 0 h 170636"/>
                <a:gd name="connsiteX3" fmla="*/ 0 w 489253"/>
                <a:gd name="connsiteY3" fmla="*/ 0 h 17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253" h="170636">
                  <a:moveTo>
                    <a:pt x="0" y="170637"/>
                  </a:moveTo>
                  <a:lnTo>
                    <a:pt x="489253" y="170637"/>
                  </a:lnTo>
                  <a:lnTo>
                    <a:pt x="4892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56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011246D-1F49-408D-904B-246A7A0E7CDB}"/>
                </a:ext>
              </a:extLst>
            </p:cNvPr>
            <p:cNvSpPr txBox="1"/>
            <p:nvPr/>
          </p:nvSpPr>
          <p:spPr>
            <a:xfrm>
              <a:off x="4744113" y="5401072"/>
              <a:ext cx="1100230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50CA52C-C3C2-4352-817F-BA09EB1DE433}"/>
                </a:ext>
              </a:extLst>
            </p:cNvPr>
            <p:cNvSpPr/>
            <p:nvPr/>
          </p:nvSpPr>
          <p:spPr>
            <a:xfrm>
              <a:off x="6236439" y="5519921"/>
              <a:ext cx="489253" cy="170636"/>
            </a:xfrm>
            <a:custGeom>
              <a:avLst/>
              <a:gdLst>
                <a:gd name="connsiteX0" fmla="*/ 0 w 489253"/>
                <a:gd name="connsiteY0" fmla="*/ 170637 h 170636"/>
                <a:gd name="connsiteX1" fmla="*/ 489253 w 489253"/>
                <a:gd name="connsiteY1" fmla="*/ 170637 h 170636"/>
                <a:gd name="connsiteX2" fmla="*/ 489253 w 489253"/>
                <a:gd name="connsiteY2" fmla="*/ 0 h 170636"/>
                <a:gd name="connsiteX3" fmla="*/ 0 w 489253"/>
                <a:gd name="connsiteY3" fmla="*/ 0 h 17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253" h="170636">
                  <a:moveTo>
                    <a:pt x="0" y="170637"/>
                  </a:moveTo>
                  <a:lnTo>
                    <a:pt x="489253" y="170637"/>
                  </a:lnTo>
                  <a:lnTo>
                    <a:pt x="4892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56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6A915E6-F3AD-4D8C-BC72-D6103C1D521D}"/>
                </a:ext>
              </a:extLst>
            </p:cNvPr>
            <p:cNvSpPr txBox="1"/>
            <p:nvPr/>
          </p:nvSpPr>
          <p:spPr>
            <a:xfrm>
              <a:off x="6829953" y="5401072"/>
              <a:ext cx="1161386" cy="3961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D812D0-E930-4F95-AC5D-943A7721B620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3ff2fa63-d22b-4bb2-9a0e-763a487e02e4"/>
    <ds:schemaRef ds:uri="http://purl.org/dc/dcmitype/"/>
    <ds:schemaRef ds:uri="http://schemas.microsoft.com/office/2006/metadata/properties"/>
    <ds:schemaRef ds:uri="http://schemas.openxmlformats.org/package/2006/metadata/core-properties"/>
    <ds:schemaRef ds:uri="6f9e58f7-d1e4-4b3c-85fb-26810108429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74D7681-0664-49C0-A5C0-B4D7506F96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123FAC-63F7-4A26-BCA5-35DC114269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fig-A-45</Template>
  <TotalTime>67</TotalTime>
  <Words>42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Private Research Institutions Student opportunities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Research Institutions Student opportunities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2021-02-25T00:28:07Z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