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49D64-D21D-493B-AE27-4AAE98FAD8DE}" v="7" dt="2021-02-25T00:26:23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34E49D64-D21D-493B-AE27-4AAE98FAD8DE}"/>
    <pc:docChg chg="custSel modSld">
      <pc:chgData name="Christopher Keane" userId="2677a39a-78fe-4da0-ac2a-39406820a4c7" providerId="ADAL" clId="{34E49D64-D21D-493B-AE27-4AAE98FAD8DE}" dt="2021-02-25T00:26:09.433" v="24" actId="1036"/>
      <pc:docMkLst>
        <pc:docMk/>
      </pc:docMkLst>
      <pc:sldChg chg="addSp delSp modSp mod">
        <pc:chgData name="Christopher Keane" userId="2677a39a-78fe-4da0-ac2a-39406820a4c7" providerId="ADAL" clId="{34E49D64-D21D-493B-AE27-4AAE98FAD8DE}" dt="2021-02-25T00:26:09.433" v="24" actId="1036"/>
        <pc:sldMkLst>
          <pc:docMk/>
          <pc:sldMk cId="0" sldId="256"/>
        </pc:sldMkLst>
        <pc:spChg chg="mod">
          <ac:chgData name="Christopher Keane" userId="2677a39a-78fe-4da0-ac2a-39406820a4c7" providerId="ADAL" clId="{34E49D64-D21D-493B-AE27-4AAE98FAD8DE}" dt="2021-02-25T00:25:03.574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6" creationId="{211C37C0-770C-46C1-82CF-27A6E1A661E5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9" creationId="{30FE552D-1DDE-4EC2-A55E-3B184EE213D7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10" creationId="{7C348DB8-FC49-4E72-B0D2-CFF0487C19C8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12" creationId="{CC0D41C7-180D-4617-A526-A38A2D9E19A6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13" creationId="{EC443BD9-5237-447B-ABEF-60354623A3B3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15" creationId="{5677AE98-D9F0-4F97-9554-7D85A9D2DE88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16" creationId="{BA081B8F-4FB3-44FB-9255-99377AC16B61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18" creationId="{1941EDFA-E1E4-412A-8C54-BCABFB0B27D8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19" creationId="{8AB87BD9-ADB8-461C-AB58-B8B5F685407B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21" creationId="{DDF2A616-3014-4FB8-8F89-C794CFEBD004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22" creationId="{F4A9792F-0DB9-4A1C-8E94-0DFCA2D75DED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24" creationId="{35CCAD0A-C757-4507-AED6-71EBC02EE8A1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25" creationId="{03BF2162-E73C-4C04-85D6-12C16E680657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27" creationId="{E10BB42C-1354-49AF-9A4A-3E88C8A31461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28" creationId="{091C2517-F0C8-417D-B315-C7E22AEA4F29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29" creationId="{3461E6E1-7470-4B2B-AB0A-E210F41343EC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30" creationId="{6EB18812-D8F4-4E03-AA9A-7A05F48F61B2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32" creationId="{5A887DCF-795B-484C-99A0-8152949116F9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33" creationId="{0D043154-EB7B-4AF1-A626-9E950953AEFC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34" creationId="{F7E1B06F-D7F1-49C9-8F44-C581DAB04975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35" creationId="{4B1A3043-5D3F-46C8-AB17-1AE17173683D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36" creationId="{DB456495-8552-4F07-BB70-BDBDE21372AD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37" creationId="{41513651-1DAC-4330-BB60-A23A51B51278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38" creationId="{6A91A9E3-01F9-421D-93AC-53D88C5C460C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39" creationId="{F1AE1D16-2400-4C2A-86EE-8AC8CCD2BE0B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0" creationId="{9F86D306-3777-463D-9A7C-5AB1D8252DD3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1" creationId="{2106EC82-DA61-423E-8E94-BF67FDC5B0E5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2" creationId="{002FA015-077E-448E-9AA1-E9ACFB173DA1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3" creationId="{9C920957-CFD5-4641-BCEB-838F6B1EB8BA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4" creationId="{121FBC7E-4CD9-4BC9-88C6-4115BF466ABD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5" creationId="{EDDF87AA-6E40-433C-B8A4-F179A4F22F09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6" creationId="{FC738CD4-3DEF-4244-A620-AC6C93E979FB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7" creationId="{D986A481-552A-4FAC-8275-B69E82E08C15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8" creationId="{D9F5D9C2-FF04-4D69-A370-837DC3888BEE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49" creationId="{EC236F61-4140-4AFE-B633-B0AE56E542C5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50" creationId="{63DC6AD2-667F-46E6-80AC-66253FE53767}"/>
          </ac:spMkLst>
        </pc:spChg>
        <pc:spChg chg="mod topLvl">
          <ac:chgData name="Christopher Keane" userId="2677a39a-78fe-4da0-ac2a-39406820a4c7" providerId="ADAL" clId="{34E49D64-D21D-493B-AE27-4AAE98FAD8DE}" dt="2021-02-25T00:26:03.058" v="6" actId="1076"/>
          <ac:spMkLst>
            <pc:docMk/>
            <pc:sldMk cId="0" sldId="256"/>
            <ac:spMk id="51" creationId="{2C0A2262-35F4-4083-A713-65A44011BAF4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53" creationId="{3884E672-CEF1-4A85-9975-60D048C214EE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54" creationId="{0487E9DB-96C1-41CA-AAC7-10941888F6A6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55" creationId="{2F0D3310-F2B3-42E9-A970-2343C12F6E44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56" creationId="{E4CB7AF7-DC66-44D5-8AD8-8126701E70C6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57" creationId="{DA233FE9-E14D-4E2C-89D2-033087626DEA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58" creationId="{D387980C-8ACB-4DA8-8BA8-6B3949699FFF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60" creationId="{6061742C-829F-4BA9-8D7B-33B6B10F9B75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61" creationId="{583B3348-0991-49AF-B276-1C2759742E69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62" creationId="{AD9BC894-8B68-40EA-BAEC-1C04245DEB47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63" creationId="{D272AD35-702A-4FA3-A661-EACCD07E3703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64" creationId="{9509FE11-5C44-4687-958C-807C50D416E5}"/>
          </ac:spMkLst>
        </pc:spChg>
        <pc:spChg chg="mod">
          <ac:chgData name="Christopher Keane" userId="2677a39a-78fe-4da0-ac2a-39406820a4c7" providerId="ADAL" clId="{34E49D64-D21D-493B-AE27-4AAE98FAD8DE}" dt="2021-02-25T00:25:58.372" v="5" actId="165"/>
          <ac:spMkLst>
            <pc:docMk/>
            <pc:sldMk cId="0" sldId="256"/>
            <ac:spMk id="65" creationId="{72464E42-2929-4112-96C1-0BF14AF13DEC}"/>
          </ac:spMkLst>
        </pc:spChg>
        <pc:grpChg chg="del 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5" creationId="{D088049B-61DC-4EFA-9147-9EF16D263719}"/>
          </ac:grpSpMkLst>
        </pc:grpChg>
        <pc:grpChg chg="mod topLvl">
          <ac:chgData name="Christopher Keane" userId="2677a39a-78fe-4da0-ac2a-39406820a4c7" providerId="ADAL" clId="{34E49D64-D21D-493B-AE27-4AAE98FAD8DE}" dt="2021-02-25T00:26:03.058" v="6" actId="1076"/>
          <ac:grpSpMkLst>
            <pc:docMk/>
            <pc:sldMk cId="0" sldId="256"/>
            <ac:grpSpMk id="7" creationId="{D088049B-61DC-4EFA-9147-9EF16D263719}"/>
          </ac:grpSpMkLst>
        </pc:grpChg>
        <pc:grpChg chg="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8" creationId="{D088049B-61DC-4EFA-9147-9EF16D263719}"/>
          </ac:grpSpMkLst>
        </pc:grpChg>
        <pc:grpChg chg="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11" creationId="{D088049B-61DC-4EFA-9147-9EF16D263719}"/>
          </ac:grpSpMkLst>
        </pc:grpChg>
        <pc:grpChg chg="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14" creationId="{D088049B-61DC-4EFA-9147-9EF16D263719}"/>
          </ac:grpSpMkLst>
        </pc:grpChg>
        <pc:grpChg chg="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17" creationId="{D088049B-61DC-4EFA-9147-9EF16D263719}"/>
          </ac:grpSpMkLst>
        </pc:grpChg>
        <pc:grpChg chg="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20" creationId="{D088049B-61DC-4EFA-9147-9EF16D263719}"/>
          </ac:grpSpMkLst>
        </pc:grpChg>
        <pc:grpChg chg="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23" creationId="{D088049B-61DC-4EFA-9147-9EF16D263719}"/>
          </ac:grpSpMkLst>
        </pc:grpChg>
        <pc:grpChg chg="mod topLvl">
          <ac:chgData name="Christopher Keane" userId="2677a39a-78fe-4da0-ac2a-39406820a4c7" providerId="ADAL" clId="{34E49D64-D21D-493B-AE27-4AAE98FAD8DE}" dt="2021-02-25T00:26:03.058" v="6" actId="1076"/>
          <ac:grpSpMkLst>
            <pc:docMk/>
            <pc:sldMk cId="0" sldId="256"/>
            <ac:grpSpMk id="26" creationId="{D088049B-61DC-4EFA-9147-9EF16D263719}"/>
          </ac:grpSpMkLst>
        </pc:grpChg>
        <pc:grpChg chg="mod">
          <ac:chgData name="Christopher Keane" userId="2677a39a-78fe-4da0-ac2a-39406820a4c7" providerId="ADAL" clId="{34E49D64-D21D-493B-AE27-4AAE98FAD8DE}" dt="2021-02-25T00:25:58.372" v="5" actId="165"/>
          <ac:grpSpMkLst>
            <pc:docMk/>
            <pc:sldMk cId="0" sldId="256"/>
            <ac:grpSpMk id="31" creationId="{D088049B-61DC-4EFA-9147-9EF16D263719}"/>
          </ac:grpSpMkLst>
        </pc:grpChg>
        <pc:grpChg chg="mod topLvl">
          <ac:chgData name="Christopher Keane" userId="2677a39a-78fe-4da0-ac2a-39406820a4c7" providerId="ADAL" clId="{34E49D64-D21D-493B-AE27-4AAE98FAD8DE}" dt="2021-02-25T00:26:09.433" v="24" actId="1036"/>
          <ac:grpSpMkLst>
            <pc:docMk/>
            <pc:sldMk cId="0" sldId="256"/>
            <ac:grpSpMk id="52" creationId="{D088049B-61DC-4EFA-9147-9EF16D263719}"/>
          </ac:grpSpMkLst>
        </pc:grpChg>
        <pc:grpChg chg="del mod topLvl">
          <ac:chgData name="Christopher Keane" userId="2677a39a-78fe-4da0-ac2a-39406820a4c7" providerId="ADAL" clId="{34E49D64-D21D-493B-AE27-4AAE98FAD8DE}" dt="2021-02-25T00:26:05.952" v="7" actId="478"/>
          <ac:grpSpMkLst>
            <pc:docMk/>
            <pc:sldMk cId="0" sldId="256"/>
            <ac:grpSpMk id="59" creationId="{D088049B-61DC-4EFA-9147-9EF16D263719}"/>
          </ac:grpSpMkLst>
        </pc:grpChg>
        <pc:picChg chg="add del mod">
          <ac:chgData name="Christopher Keane" userId="2677a39a-78fe-4da0-ac2a-39406820a4c7" providerId="ADAL" clId="{34E49D64-D21D-493B-AE27-4AAE98FAD8DE}" dt="2021-02-25T00:25:54.318" v="4" actId="27803"/>
          <ac:picMkLst>
            <pc:docMk/>
            <pc:sldMk cId="0" sldId="256"/>
            <ac:picMk id="4" creationId="{D088049B-61DC-4EFA-9147-9EF16D26371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9779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A-35</a:t>
            </a:r>
          </a:p>
          <a:p>
            <a:r>
              <a:t>Survey Category: Undergraduate opportuntiies at 2-year colleges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1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3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9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9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7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6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0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7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5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3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80620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2-year Colleges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Student opportunities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11C37C0-770C-46C1-82CF-27A6E1A661E5}"/>
              </a:ext>
            </a:extLst>
          </p:cNvPr>
          <p:cNvSpPr/>
          <p:nvPr/>
        </p:nvSpPr>
        <p:spPr>
          <a:xfrm>
            <a:off x="3329089" y="1914934"/>
            <a:ext cx="4564155" cy="2773495"/>
          </a:xfrm>
          <a:custGeom>
            <a:avLst/>
            <a:gdLst>
              <a:gd name="connsiteX0" fmla="*/ 0 w 4564155"/>
              <a:gd name="connsiteY0" fmla="*/ 2773495 h 2773495"/>
              <a:gd name="connsiteX1" fmla="*/ 4564155 w 4564155"/>
              <a:gd name="connsiteY1" fmla="*/ 2773495 h 2773495"/>
              <a:gd name="connsiteX2" fmla="*/ 4564155 w 4564155"/>
              <a:gd name="connsiteY2" fmla="*/ 0 h 2773495"/>
              <a:gd name="connsiteX3" fmla="*/ 0 w 4564155"/>
              <a:gd name="connsiteY3" fmla="*/ 0 h 277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64155" h="2773495">
                <a:moveTo>
                  <a:pt x="0" y="2773495"/>
                </a:moveTo>
                <a:lnTo>
                  <a:pt x="4564155" y="2773495"/>
                </a:lnTo>
                <a:lnTo>
                  <a:pt x="4564155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D088049B-61DC-4EFA-9147-9EF16D263719}"/>
              </a:ext>
            </a:extLst>
          </p:cNvPr>
          <p:cNvGrpSpPr/>
          <p:nvPr/>
        </p:nvGrpSpPr>
        <p:grpSpPr>
          <a:xfrm>
            <a:off x="3160251" y="1914934"/>
            <a:ext cx="5055320" cy="3125278"/>
            <a:chOff x="3420529" y="2308732"/>
            <a:chExt cx="5055320" cy="3125278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D088049B-61DC-4EFA-9147-9EF16D263719}"/>
                </a:ext>
              </a:extLst>
            </p:cNvPr>
            <p:cNvGrpSpPr/>
            <p:nvPr/>
          </p:nvGrpSpPr>
          <p:grpSpPr>
            <a:xfrm>
              <a:off x="3420529" y="2308732"/>
              <a:ext cx="337676" cy="3125278"/>
              <a:chOff x="3420529" y="2308732"/>
              <a:chExt cx="337676" cy="3125278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0FE552D-1DDE-4EC2-A55E-3B184EE213D7}"/>
                  </a:ext>
                </a:extLst>
              </p:cNvPr>
              <p:cNvSpPr/>
              <p:nvPr/>
            </p:nvSpPr>
            <p:spPr>
              <a:xfrm>
                <a:off x="3589367" y="2308732"/>
                <a:ext cx="30697" cy="2773495"/>
              </a:xfrm>
              <a:custGeom>
                <a:avLst/>
                <a:gdLst>
                  <a:gd name="connsiteX0" fmla="*/ 0 w 30697"/>
                  <a:gd name="connsiteY0" fmla="*/ 2773495 h 2773495"/>
                  <a:gd name="connsiteX1" fmla="*/ 0 w 30697"/>
                  <a:gd name="connsiteY1" fmla="*/ 0 h 277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2773495">
                    <a:moveTo>
                      <a:pt x="0" y="2773495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C348DB8-FC49-4E72-B0D2-CFF0487C19C8}"/>
                  </a:ext>
                </a:extLst>
              </p:cNvPr>
              <p:cNvSpPr txBox="1"/>
              <p:nvPr/>
            </p:nvSpPr>
            <p:spPr>
              <a:xfrm>
                <a:off x="3329089" y="5082392"/>
                <a:ext cx="520556" cy="397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D088049B-61DC-4EFA-9147-9EF16D263719}"/>
                </a:ext>
              </a:extLst>
            </p:cNvPr>
            <p:cNvGrpSpPr/>
            <p:nvPr/>
          </p:nvGrpSpPr>
          <p:grpSpPr>
            <a:xfrm>
              <a:off x="4256615" y="2308732"/>
              <a:ext cx="491165" cy="3125278"/>
              <a:chOff x="4256615" y="2308732"/>
              <a:chExt cx="491165" cy="3125278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CC0D41C7-180D-4617-A526-A38A2D9E19A6}"/>
                  </a:ext>
                </a:extLst>
              </p:cNvPr>
              <p:cNvSpPr/>
              <p:nvPr/>
            </p:nvSpPr>
            <p:spPr>
              <a:xfrm>
                <a:off x="4502198" y="2308732"/>
                <a:ext cx="30697" cy="2773495"/>
              </a:xfrm>
              <a:custGeom>
                <a:avLst/>
                <a:gdLst>
                  <a:gd name="connsiteX0" fmla="*/ 0 w 30697"/>
                  <a:gd name="connsiteY0" fmla="*/ 2773495 h 2773495"/>
                  <a:gd name="connsiteX1" fmla="*/ 0 w 30697"/>
                  <a:gd name="connsiteY1" fmla="*/ 0 h 277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2773495">
                    <a:moveTo>
                      <a:pt x="0" y="2773495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443BD9-5237-447B-ABEF-60354623A3B3}"/>
                  </a:ext>
                </a:extLst>
              </p:cNvPr>
              <p:cNvSpPr txBox="1"/>
              <p:nvPr/>
            </p:nvSpPr>
            <p:spPr>
              <a:xfrm>
                <a:off x="4165175" y="5082392"/>
                <a:ext cx="674045" cy="397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D088049B-61DC-4EFA-9147-9EF16D263719}"/>
                </a:ext>
              </a:extLst>
            </p:cNvPr>
            <p:cNvGrpSpPr/>
            <p:nvPr/>
          </p:nvGrpSpPr>
          <p:grpSpPr>
            <a:xfrm>
              <a:off x="5169446" y="2308732"/>
              <a:ext cx="491165" cy="3125278"/>
              <a:chOff x="5169446" y="2308732"/>
              <a:chExt cx="491165" cy="312527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5677AE98-D9F0-4F97-9554-7D85A9D2DE88}"/>
                  </a:ext>
                </a:extLst>
              </p:cNvPr>
              <p:cNvSpPr/>
              <p:nvPr/>
            </p:nvSpPr>
            <p:spPr>
              <a:xfrm>
                <a:off x="5415029" y="2308732"/>
                <a:ext cx="30697" cy="2773495"/>
              </a:xfrm>
              <a:custGeom>
                <a:avLst/>
                <a:gdLst>
                  <a:gd name="connsiteX0" fmla="*/ 0 w 30697"/>
                  <a:gd name="connsiteY0" fmla="*/ 2773495 h 2773495"/>
                  <a:gd name="connsiteX1" fmla="*/ 0 w 30697"/>
                  <a:gd name="connsiteY1" fmla="*/ 0 h 277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2773495">
                    <a:moveTo>
                      <a:pt x="0" y="2773495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A081B8F-4FB3-44FB-9255-99377AC16B61}"/>
                  </a:ext>
                </a:extLst>
              </p:cNvPr>
              <p:cNvSpPr txBox="1"/>
              <p:nvPr/>
            </p:nvSpPr>
            <p:spPr>
              <a:xfrm>
                <a:off x="5078006" y="5082392"/>
                <a:ext cx="674045" cy="397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D088049B-61DC-4EFA-9147-9EF16D263719}"/>
                </a:ext>
              </a:extLst>
            </p:cNvPr>
            <p:cNvGrpSpPr/>
            <p:nvPr/>
          </p:nvGrpSpPr>
          <p:grpSpPr>
            <a:xfrm>
              <a:off x="6082277" y="2308732"/>
              <a:ext cx="491165" cy="3125278"/>
              <a:chOff x="6082277" y="2308732"/>
              <a:chExt cx="491165" cy="3125278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941EDFA-E1E4-412A-8C54-BCABFB0B27D8}"/>
                  </a:ext>
                </a:extLst>
              </p:cNvPr>
              <p:cNvSpPr/>
              <p:nvPr/>
            </p:nvSpPr>
            <p:spPr>
              <a:xfrm>
                <a:off x="6327860" y="2308732"/>
                <a:ext cx="30697" cy="2773495"/>
              </a:xfrm>
              <a:custGeom>
                <a:avLst/>
                <a:gdLst>
                  <a:gd name="connsiteX0" fmla="*/ 0 w 30697"/>
                  <a:gd name="connsiteY0" fmla="*/ 2773495 h 2773495"/>
                  <a:gd name="connsiteX1" fmla="*/ 0 w 30697"/>
                  <a:gd name="connsiteY1" fmla="*/ 0 h 277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2773495">
                    <a:moveTo>
                      <a:pt x="0" y="2773495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AB87BD9-ADB8-461C-AB58-B8B5F685407B}"/>
                  </a:ext>
                </a:extLst>
              </p:cNvPr>
              <p:cNvSpPr txBox="1"/>
              <p:nvPr/>
            </p:nvSpPr>
            <p:spPr>
              <a:xfrm>
                <a:off x="5990837" y="5082392"/>
                <a:ext cx="674045" cy="397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D088049B-61DC-4EFA-9147-9EF16D263719}"/>
                </a:ext>
              </a:extLst>
            </p:cNvPr>
            <p:cNvGrpSpPr/>
            <p:nvPr/>
          </p:nvGrpSpPr>
          <p:grpSpPr>
            <a:xfrm>
              <a:off x="6995108" y="2308732"/>
              <a:ext cx="491165" cy="3125278"/>
              <a:chOff x="6995108" y="2308732"/>
              <a:chExt cx="491165" cy="3125278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DF2A616-3014-4FB8-8F89-C794CFEBD004}"/>
                  </a:ext>
                </a:extLst>
              </p:cNvPr>
              <p:cNvSpPr/>
              <p:nvPr/>
            </p:nvSpPr>
            <p:spPr>
              <a:xfrm>
                <a:off x="7240691" y="2308732"/>
                <a:ext cx="30697" cy="2773495"/>
              </a:xfrm>
              <a:custGeom>
                <a:avLst/>
                <a:gdLst>
                  <a:gd name="connsiteX0" fmla="*/ 0 w 30697"/>
                  <a:gd name="connsiteY0" fmla="*/ 2773495 h 2773495"/>
                  <a:gd name="connsiteX1" fmla="*/ 0 w 30697"/>
                  <a:gd name="connsiteY1" fmla="*/ 0 h 277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2773495">
                    <a:moveTo>
                      <a:pt x="0" y="2773495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4A9792F-0DB9-4A1C-8E94-0DFCA2D75DED}"/>
                  </a:ext>
                </a:extLst>
              </p:cNvPr>
              <p:cNvSpPr txBox="1"/>
              <p:nvPr/>
            </p:nvSpPr>
            <p:spPr>
              <a:xfrm>
                <a:off x="6903668" y="5082392"/>
                <a:ext cx="674045" cy="397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D088049B-61DC-4EFA-9147-9EF16D263719}"/>
                </a:ext>
              </a:extLst>
            </p:cNvPr>
            <p:cNvGrpSpPr/>
            <p:nvPr/>
          </p:nvGrpSpPr>
          <p:grpSpPr>
            <a:xfrm>
              <a:off x="7831195" y="2308732"/>
              <a:ext cx="644654" cy="3125278"/>
              <a:chOff x="7831195" y="2308732"/>
              <a:chExt cx="644654" cy="3125278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35CCAD0A-C757-4507-AED6-71EBC02EE8A1}"/>
                  </a:ext>
                </a:extLst>
              </p:cNvPr>
              <p:cNvSpPr/>
              <p:nvPr/>
            </p:nvSpPr>
            <p:spPr>
              <a:xfrm>
                <a:off x="8153522" y="2308732"/>
                <a:ext cx="30697" cy="2773495"/>
              </a:xfrm>
              <a:custGeom>
                <a:avLst/>
                <a:gdLst>
                  <a:gd name="connsiteX0" fmla="*/ 0 w 30697"/>
                  <a:gd name="connsiteY0" fmla="*/ 2773495 h 2773495"/>
                  <a:gd name="connsiteX1" fmla="*/ 0 w 30697"/>
                  <a:gd name="connsiteY1" fmla="*/ 0 h 2773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697" h="2773495">
                    <a:moveTo>
                      <a:pt x="0" y="2773495"/>
                    </a:moveTo>
                    <a:lnTo>
                      <a:pt x="0" y="0"/>
                    </a:lnTo>
                  </a:path>
                </a:pathLst>
              </a:custGeom>
              <a:noFill/>
              <a:ln w="2453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3BF2162-E73C-4C04-85D6-12C16E680657}"/>
                  </a:ext>
                </a:extLst>
              </p:cNvPr>
              <p:cNvSpPr txBox="1"/>
              <p:nvPr/>
            </p:nvSpPr>
            <p:spPr>
              <a:xfrm>
                <a:off x="7739755" y="5082392"/>
                <a:ext cx="827534" cy="397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D088049B-61DC-4EFA-9147-9EF16D263719}"/>
              </a:ext>
            </a:extLst>
          </p:cNvPr>
          <p:cNvGrpSpPr/>
          <p:nvPr/>
        </p:nvGrpSpPr>
        <p:grpSpPr>
          <a:xfrm>
            <a:off x="919308" y="1981544"/>
            <a:ext cx="2302338" cy="2523651"/>
            <a:chOff x="1179586" y="2375342"/>
            <a:chExt cx="2302338" cy="2523651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10BB42C-1354-49AF-9A4A-3E88C8A31461}"/>
                </a:ext>
              </a:extLst>
            </p:cNvPr>
            <p:cNvSpPr txBox="1"/>
            <p:nvPr/>
          </p:nvSpPr>
          <p:spPr>
            <a:xfrm>
              <a:off x="2223966" y="4547374"/>
              <a:ext cx="1349398" cy="397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Field camp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91C2517-F0C8-417D-B315-C7E22AEA4F29}"/>
                </a:ext>
              </a:extLst>
            </p:cNvPr>
            <p:cNvSpPr txBox="1"/>
            <p:nvPr/>
          </p:nvSpPr>
          <p:spPr>
            <a:xfrm>
              <a:off x="1855592" y="4022085"/>
              <a:ext cx="1717772" cy="397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Other courses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461E6E1-7470-4B2B-AB0A-E210F41343EC}"/>
                </a:ext>
              </a:extLst>
            </p:cNvPr>
            <p:cNvSpPr txBox="1"/>
            <p:nvPr/>
          </p:nvSpPr>
          <p:spPr>
            <a:xfrm>
              <a:off x="1088146" y="3496813"/>
              <a:ext cx="2485218" cy="397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Independent research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EB18812-D8F4-4E03-AA9A-7A05F48F61B2}"/>
                </a:ext>
              </a:extLst>
            </p:cNvPr>
            <p:cNvSpPr txBox="1"/>
            <p:nvPr/>
          </p:nvSpPr>
          <p:spPr>
            <a:xfrm>
              <a:off x="1456520" y="2971529"/>
              <a:ext cx="2116844" cy="397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 projects</a:t>
              </a:r>
            </a:p>
          </p:txBody>
        </p:sp>
        <p:grpSp>
          <p:nvGrpSpPr>
            <p:cNvPr id="31" name="Graphic 3">
              <a:extLst>
                <a:ext uri="{FF2B5EF4-FFF2-40B4-BE49-F238E27FC236}">
                  <a16:creationId xmlns:a16="http://schemas.microsoft.com/office/drawing/2014/main" id="{D088049B-61DC-4EFA-9147-9EF16D263719}"/>
                </a:ext>
              </a:extLst>
            </p:cNvPr>
            <p:cNvGrpSpPr/>
            <p:nvPr/>
          </p:nvGrpSpPr>
          <p:grpSpPr>
            <a:xfrm>
              <a:off x="1343319" y="2375342"/>
              <a:ext cx="2138605" cy="514675"/>
              <a:chOff x="1343319" y="2375342"/>
              <a:chExt cx="2138605" cy="514675"/>
            </a:xfrm>
            <a:solidFill>
              <a:srgbClr val="262626"/>
            </a:solidFill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A887DCF-795B-484C-99A0-8152949116F9}"/>
                  </a:ext>
                </a:extLst>
              </p:cNvPr>
              <p:cNvSpPr txBox="1"/>
              <p:nvPr/>
            </p:nvSpPr>
            <p:spPr>
              <a:xfrm>
                <a:off x="1251879" y="2329622"/>
                <a:ext cx="2301031" cy="397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Internships or REUs</a:t>
                </a:r>
              </a:p>
            </p:txBody>
          </p:sp>
        </p:grp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0D043154-EB7B-4AF1-A626-9E950953AEFC}"/>
              </a:ext>
            </a:extLst>
          </p:cNvPr>
          <p:cNvSpPr/>
          <p:nvPr/>
        </p:nvSpPr>
        <p:spPr>
          <a:xfrm>
            <a:off x="3329089" y="4142154"/>
            <a:ext cx="4206187" cy="420213"/>
          </a:xfrm>
          <a:custGeom>
            <a:avLst/>
            <a:gdLst>
              <a:gd name="connsiteX0" fmla="*/ 0 w 4206187"/>
              <a:gd name="connsiteY0" fmla="*/ 420214 h 420213"/>
              <a:gd name="connsiteX1" fmla="*/ 4206188 w 4206187"/>
              <a:gd name="connsiteY1" fmla="*/ 420214 h 420213"/>
              <a:gd name="connsiteX2" fmla="*/ 4206188 w 4206187"/>
              <a:gd name="connsiteY2" fmla="*/ 0 h 420213"/>
              <a:gd name="connsiteX3" fmla="*/ 0 w 4206187"/>
              <a:gd name="connsiteY3" fmla="*/ 0 h 420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6187" h="420213">
                <a:moveTo>
                  <a:pt x="0" y="420214"/>
                </a:moveTo>
                <a:lnTo>
                  <a:pt x="4206188" y="420214"/>
                </a:lnTo>
                <a:lnTo>
                  <a:pt x="420618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7E1B06F-D7F1-49C9-8F44-C581DAB04975}"/>
              </a:ext>
            </a:extLst>
          </p:cNvPr>
          <p:cNvSpPr/>
          <p:nvPr/>
        </p:nvSpPr>
        <p:spPr>
          <a:xfrm>
            <a:off x="7535276" y="4142154"/>
            <a:ext cx="268483" cy="420213"/>
          </a:xfrm>
          <a:custGeom>
            <a:avLst/>
            <a:gdLst>
              <a:gd name="connsiteX0" fmla="*/ 0 w 268483"/>
              <a:gd name="connsiteY0" fmla="*/ 420214 h 420213"/>
              <a:gd name="connsiteX1" fmla="*/ 268483 w 268483"/>
              <a:gd name="connsiteY1" fmla="*/ 420214 h 420213"/>
              <a:gd name="connsiteX2" fmla="*/ 268483 w 268483"/>
              <a:gd name="connsiteY2" fmla="*/ 0 h 420213"/>
              <a:gd name="connsiteX3" fmla="*/ 0 w 268483"/>
              <a:gd name="connsiteY3" fmla="*/ 0 h 420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483" h="420213">
                <a:moveTo>
                  <a:pt x="0" y="420214"/>
                </a:moveTo>
                <a:lnTo>
                  <a:pt x="268483" y="420214"/>
                </a:lnTo>
                <a:lnTo>
                  <a:pt x="2684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4B1A3043-5D3F-46C8-AB17-1AE17173683D}"/>
              </a:ext>
            </a:extLst>
          </p:cNvPr>
          <p:cNvSpPr/>
          <p:nvPr/>
        </p:nvSpPr>
        <p:spPr>
          <a:xfrm>
            <a:off x="7803759" y="4142154"/>
            <a:ext cx="89484" cy="420213"/>
          </a:xfrm>
          <a:custGeom>
            <a:avLst/>
            <a:gdLst>
              <a:gd name="connsiteX0" fmla="*/ 0 w 89484"/>
              <a:gd name="connsiteY0" fmla="*/ 420214 h 420213"/>
              <a:gd name="connsiteX1" fmla="*/ 89484 w 89484"/>
              <a:gd name="connsiteY1" fmla="*/ 420214 h 420213"/>
              <a:gd name="connsiteX2" fmla="*/ 89484 w 89484"/>
              <a:gd name="connsiteY2" fmla="*/ 0 h 420213"/>
              <a:gd name="connsiteX3" fmla="*/ 0 w 89484"/>
              <a:gd name="connsiteY3" fmla="*/ 0 h 420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484" h="420213">
                <a:moveTo>
                  <a:pt x="0" y="420214"/>
                </a:moveTo>
                <a:lnTo>
                  <a:pt x="89484" y="420214"/>
                </a:lnTo>
                <a:lnTo>
                  <a:pt x="8948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B456495-8552-4F07-BB70-BDBDE21372AD}"/>
              </a:ext>
            </a:extLst>
          </p:cNvPr>
          <p:cNvSpPr/>
          <p:nvPr/>
        </p:nvSpPr>
        <p:spPr>
          <a:xfrm>
            <a:off x="3329089" y="3616855"/>
            <a:ext cx="2555932" cy="420222"/>
          </a:xfrm>
          <a:custGeom>
            <a:avLst/>
            <a:gdLst>
              <a:gd name="connsiteX0" fmla="*/ 0 w 2555932"/>
              <a:gd name="connsiteY0" fmla="*/ 420223 h 420222"/>
              <a:gd name="connsiteX1" fmla="*/ 2555933 w 2555932"/>
              <a:gd name="connsiteY1" fmla="*/ 420223 h 420222"/>
              <a:gd name="connsiteX2" fmla="*/ 2555933 w 2555932"/>
              <a:gd name="connsiteY2" fmla="*/ 0 h 420222"/>
              <a:gd name="connsiteX3" fmla="*/ 0 w 2555932"/>
              <a:gd name="connsiteY3" fmla="*/ 0 h 42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932" h="420222">
                <a:moveTo>
                  <a:pt x="0" y="420223"/>
                </a:moveTo>
                <a:lnTo>
                  <a:pt x="2555933" y="420223"/>
                </a:lnTo>
                <a:lnTo>
                  <a:pt x="25559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1513651-1DAC-4330-BB60-A23A51B51278}"/>
              </a:ext>
            </a:extLst>
          </p:cNvPr>
          <p:cNvSpPr/>
          <p:nvPr/>
        </p:nvSpPr>
        <p:spPr>
          <a:xfrm>
            <a:off x="5885022" y="3616855"/>
            <a:ext cx="1825662" cy="420222"/>
          </a:xfrm>
          <a:custGeom>
            <a:avLst/>
            <a:gdLst>
              <a:gd name="connsiteX0" fmla="*/ 0 w 1825662"/>
              <a:gd name="connsiteY0" fmla="*/ 420223 h 420222"/>
              <a:gd name="connsiteX1" fmla="*/ 1825662 w 1825662"/>
              <a:gd name="connsiteY1" fmla="*/ 420223 h 420222"/>
              <a:gd name="connsiteX2" fmla="*/ 1825662 w 1825662"/>
              <a:gd name="connsiteY2" fmla="*/ 0 h 420222"/>
              <a:gd name="connsiteX3" fmla="*/ 0 w 1825662"/>
              <a:gd name="connsiteY3" fmla="*/ 0 h 42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662" h="420222">
                <a:moveTo>
                  <a:pt x="0" y="420223"/>
                </a:moveTo>
                <a:lnTo>
                  <a:pt x="1825662" y="420223"/>
                </a:lnTo>
                <a:lnTo>
                  <a:pt x="182566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6A91A9E3-01F9-421D-93AC-53D88C5C460C}"/>
              </a:ext>
            </a:extLst>
          </p:cNvPr>
          <p:cNvSpPr/>
          <p:nvPr/>
        </p:nvSpPr>
        <p:spPr>
          <a:xfrm>
            <a:off x="7710684" y="3616855"/>
            <a:ext cx="182560" cy="420222"/>
          </a:xfrm>
          <a:custGeom>
            <a:avLst/>
            <a:gdLst>
              <a:gd name="connsiteX0" fmla="*/ 0 w 182560"/>
              <a:gd name="connsiteY0" fmla="*/ 420223 h 420222"/>
              <a:gd name="connsiteX1" fmla="*/ 182560 w 182560"/>
              <a:gd name="connsiteY1" fmla="*/ 420223 h 420222"/>
              <a:gd name="connsiteX2" fmla="*/ 182560 w 182560"/>
              <a:gd name="connsiteY2" fmla="*/ 0 h 420222"/>
              <a:gd name="connsiteX3" fmla="*/ 0 w 182560"/>
              <a:gd name="connsiteY3" fmla="*/ 0 h 420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60" h="420222">
                <a:moveTo>
                  <a:pt x="0" y="420223"/>
                </a:moveTo>
                <a:lnTo>
                  <a:pt x="182560" y="420223"/>
                </a:lnTo>
                <a:lnTo>
                  <a:pt x="18256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F1AE1D16-2400-4C2A-86EE-8AC8CCD2BE0B}"/>
              </a:ext>
            </a:extLst>
          </p:cNvPr>
          <p:cNvSpPr/>
          <p:nvPr/>
        </p:nvSpPr>
        <p:spPr>
          <a:xfrm>
            <a:off x="3329089" y="3091572"/>
            <a:ext cx="1806659" cy="420228"/>
          </a:xfrm>
          <a:custGeom>
            <a:avLst/>
            <a:gdLst>
              <a:gd name="connsiteX0" fmla="*/ 0 w 1806659"/>
              <a:gd name="connsiteY0" fmla="*/ 420229 h 420228"/>
              <a:gd name="connsiteX1" fmla="*/ 1806660 w 1806659"/>
              <a:gd name="connsiteY1" fmla="*/ 420229 h 420228"/>
              <a:gd name="connsiteX2" fmla="*/ 1806660 w 1806659"/>
              <a:gd name="connsiteY2" fmla="*/ 0 h 420228"/>
              <a:gd name="connsiteX3" fmla="*/ 0 w 1806659"/>
              <a:gd name="connsiteY3" fmla="*/ 0 h 4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6659" h="420228">
                <a:moveTo>
                  <a:pt x="0" y="420229"/>
                </a:moveTo>
                <a:lnTo>
                  <a:pt x="1806660" y="420229"/>
                </a:lnTo>
                <a:lnTo>
                  <a:pt x="180666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9F86D306-3777-463D-9A7C-5AB1D8252DD3}"/>
              </a:ext>
            </a:extLst>
          </p:cNvPr>
          <p:cNvSpPr/>
          <p:nvPr/>
        </p:nvSpPr>
        <p:spPr>
          <a:xfrm>
            <a:off x="5135749" y="3091572"/>
            <a:ext cx="2567322" cy="420228"/>
          </a:xfrm>
          <a:custGeom>
            <a:avLst/>
            <a:gdLst>
              <a:gd name="connsiteX0" fmla="*/ 0 w 2567322"/>
              <a:gd name="connsiteY0" fmla="*/ 420229 h 420228"/>
              <a:gd name="connsiteX1" fmla="*/ 2567322 w 2567322"/>
              <a:gd name="connsiteY1" fmla="*/ 420229 h 420228"/>
              <a:gd name="connsiteX2" fmla="*/ 2567322 w 2567322"/>
              <a:gd name="connsiteY2" fmla="*/ 0 h 420228"/>
              <a:gd name="connsiteX3" fmla="*/ 0 w 2567322"/>
              <a:gd name="connsiteY3" fmla="*/ 0 h 4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7322" h="420228">
                <a:moveTo>
                  <a:pt x="0" y="420229"/>
                </a:moveTo>
                <a:lnTo>
                  <a:pt x="2567322" y="420229"/>
                </a:lnTo>
                <a:lnTo>
                  <a:pt x="25673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2106EC82-DA61-423E-8E94-BF67FDC5B0E5}"/>
              </a:ext>
            </a:extLst>
          </p:cNvPr>
          <p:cNvSpPr/>
          <p:nvPr/>
        </p:nvSpPr>
        <p:spPr>
          <a:xfrm>
            <a:off x="7703071" y="3091572"/>
            <a:ext cx="190173" cy="420228"/>
          </a:xfrm>
          <a:custGeom>
            <a:avLst/>
            <a:gdLst>
              <a:gd name="connsiteX0" fmla="*/ 0 w 190173"/>
              <a:gd name="connsiteY0" fmla="*/ 420229 h 420228"/>
              <a:gd name="connsiteX1" fmla="*/ 190173 w 190173"/>
              <a:gd name="connsiteY1" fmla="*/ 420229 h 420228"/>
              <a:gd name="connsiteX2" fmla="*/ 190173 w 190173"/>
              <a:gd name="connsiteY2" fmla="*/ 0 h 420228"/>
              <a:gd name="connsiteX3" fmla="*/ 0 w 190173"/>
              <a:gd name="connsiteY3" fmla="*/ 0 h 4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173" h="420228">
                <a:moveTo>
                  <a:pt x="0" y="420229"/>
                </a:moveTo>
                <a:lnTo>
                  <a:pt x="190173" y="420229"/>
                </a:lnTo>
                <a:lnTo>
                  <a:pt x="19017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02FA015-077E-448E-9AA1-E9ACFB173DA1}"/>
              </a:ext>
            </a:extLst>
          </p:cNvPr>
          <p:cNvSpPr/>
          <p:nvPr/>
        </p:nvSpPr>
        <p:spPr>
          <a:xfrm>
            <a:off x="3329089" y="2566288"/>
            <a:ext cx="1095391" cy="420225"/>
          </a:xfrm>
          <a:custGeom>
            <a:avLst/>
            <a:gdLst>
              <a:gd name="connsiteX0" fmla="*/ 0 w 1095391"/>
              <a:gd name="connsiteY0" fmla="*/ 420226 h 420225"/>
              <a:gd name="connsiteX1" fmla="*/ 1095391 w 1095391"/>
              <a:gd name="connsiteY1" fmla="*/ 420226 h 420225"/>
              <a:gd name="connsiteX2" fmla="*/ 1095391 w 1095391"/>
              <a:gd name="connsiteY2" fmla="*/ 0 h 420225"/>
              <a:gd name="connsiteX3" fmla="*/ 0 w 1095391"/>
              <a:gd name="connsiteY3" fmla="*/ 0 h 42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95391" h="420225">
                <a:moveTo>
                  <a:pt x="0" y="420226"/>
                </a:moveTo>
                <a:lnTo>
                  <a:pt x="1095391" y="420226"/>
                </a:lnTo>
                <a:lnTo>
                  <a:pt x="109539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9C920957-CFD5-4641-BCEB-838F6B1EB8BA}"/>
              </a:ext>
            </a:extLst>
          </p:cNvPr>
          <p:cNvSpPr/>
          <p:nvPr/>
        </p:nvSpPr>
        <p:spPr>
          <a:xfrm>
            <a:off x="4424480" y="2566288"/>
            <a:ext cx="2555932" cy="420225"/>
          </a:xfrm>
          <a:custGeom>
            <a:avLst/>
            <a:gdLst>
              <a:gd name="connsiteX0" fmla="*/ 0 w 2555932"/>
              <a:gd name="connsiteY0" fmla="*/ 420226 h 420225"/>
              <a:gd name="connsiteX1" fmla="*/ 2555933 w 2555932"/>
              <a:gd name="connsiteY1" fmla="*/ 420226 h 420225"/>
              <a:gd name="connsiteX2" fmla="*/ 2555933 w 2555932"/>
              <a:gd name="connsiteY2" fmla="*/ 0 h 420225"/>
              <a:gd name="connsiteX3" fmla="*/ 0 w 2555932"/>
              <a:gd name="connsiteY3" fmla="*/ 0 h 42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5932" h="420225">
                <a:moveTo>
                  <a:pt x="0" y="420226"/>
                </a:moveTo>
                <a:lnTo>
                  <a:pt x="2555933" y="420226"/>
                </a:lnTo>
                <a:lnTo>
                  <a:pt x="255593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21FBC7E-4CD9-4BC9-88C6-4115BF466ABD}"/>
              </a:ext>
            </a:extLst>
          </p:cNvPr>
          <p:cNvSpPr/>
          <p:nvPr/>
        </p:nvSpPr>
        <p:spPr>
          <a:xfrm>
            <a:off x="6980413" y="2566288"/>
            <a:ext cx="912831" cy="420225"/>
          </a:xfrm>
          <a:custGeom>
            <a:avLst/>
            <a:gdLst>
              <a:gd name="connsiteX0" fmla="*/ 0 w 912831"/>
              <a:gd name="connsiteY0" fmla="*/ 420226 h 420225"/>
              <a:gd name="connsiteX1" fmla="*/ 912831 w 912831"/>
              <a:gd name="connsiteY1" fmla="*/ 420226 h 420225"/>
              <a:gd name="connsiteX2" fmla="*/ 912831 w 912831"/>
              <a:gd name="connsiteY2" fmla="*/ 0 h 420225"/>
              <a:gd name="connsiteX3" fmla="*/ 0 w 912831"/>
              <a:gd name="connsiteY3" fmla="*/ 0 h 42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2831" h="420225">
                <a:moveTo>
                  <a:pt x="0" y="420226"/>
                </a:moveTo>
                <a:lnTo>
                  <a:pt x="912831" y="420226"/>
                </a:lnTo>
                <a:lnTo>
                  <a:pt x="91283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DDF87AA-6E40-433C-B8A4-F179A4F22F09}"/>
              </a:ext>
            </a:extLst>
          </p:cNvPr>
          <p:cNvSpPr/>
          <p:nvPr/>
        </p:nvSpPr>
        <p:spPr>
          <a:xfrm>
            <a:off x="3329089" y="2041001"/>
            <a:ext cx="2514951" cy="420228"/>
          </a:xfrm>
          <a:custGeom>
            <a:avLst/>
            <a:gdLst>
              <a:gd name="connsiteX0" fmla="*/ 0 w 2514951"/>
              <a:gd name="connsiteY0" fmla="*/ 420229 h 420228"/>
              <a:gd name="connsiteX1" fmla="*/ 2514952 w 2514951"/>
              <a:gd name="connsiteY1" fmla="*/ 420229 h 420228"/>
              <a:gd name="connsiteX2" fmla="*/ 2514952 w 2514951"/>
              <a:gd name="connsiteY2" fmla="*/ 0 h 420228"/>
              <a:gd name="connsiteX3" fmla="*/ 0 w 2514951"/>
              <a:gd name="connsiteY3" fmla="*/ 0 h 4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14951" h="420228">
                <a:moveTo>
                  <a:pt x="0" y="420229"/>
                </a:moveTo>
                <a:lnTo>
                  <a:pt x="2514952" y="420229"/>
                </a:lnTo>
                <a:lnTo>
                  <a:pt x="251495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FC738CD4-3DEF-4244-A620-AC6C93E979FB}"/>
              </a:ext>
            </a:extLst>
          </p:cNvPr>
          <p:cNvSpPr/>
          <p:nvPr/>
        </p:nvSpPr>
        <p:spPr>
          <a:xfrm>
            <a:off x="5844040" y="2041001"/>
            <a:ext cx="1956066" cy="420228"/>
          </a:xfrm>
          <a:custGeom>
            <a:avLst/>
            <a:gdLst>
              <a:gd name="connsiteX0" fmla="*/ 0 w 1956066"/>
              <a:gd name="connsiteY0" fmla="*/ 420229 h 420228"/>
              <a:gd name="connsiteX1" fmla="*/ 1956067 w 1956066"/>
              <a:gd name="connsiteY1" fmla="*/ 420229 h 420228"/>
              <a:gd name="connsiteX2" fmla="*/ 1956067 w 1956066"/>
              <a:gd name="connsiteY2" fmla="*/ 0 h 420228"/>
              <a:gd name="connsiteX3" fmla="*/ 0 w 1956066"/>
              <a:gd name="connsiteY3" fmla="*/ 0 h 4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066" h="420228">
                <a:moveTo>
                  <a:pt x="0" y="420229"/>
                </a:moveTo>
                <a:lnTo>
                  <a:pt x="1956067" y="420229"/>
                </a:lnTo>
                <a:lnTo>
                  <a:pt x="19560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D986A481-552A-4FAC-8275-B69E82E08C15}"/>
              </a:ext>
            </a:extLst>
          </p:cNvPr>
          <p:cNvSpPr/>
          <p:nvPr/>
        </p:nvSpPr>
        <p:spPr>
          <a:xfrm>
            <a:off x="7800107" y="2041001"/>
            <a:ext cx="93137" cy="420228"/>
          </a:xfrm>
          <a:custGeom>
            <a:avLst/>
            <a:gdLst>
              <a:gd name="connsiteX0" fmla="*/ 0 w 93137"/>
              <a:gd name="connsiteY0" fmla="*/ 420229 h 420228"/>
              <a:gd name="connsiteX1" fmla="*/ 93137 w 93137"/>
              <a:gd name="connsiteY1" fmla="*/ 420229 h 420228"/>
              <a:gd name="connsiteX2" fmla="*/ 93137 w 93137"/>
              <a:gd name="connsiteY2" fmla="*/ 0 h 420228"/>
              <a:gd name="connsiteX3" fmla="*/ 0 w 93137"/>
              <a:gd name="connsiteY3" fmla="*/ 0 h 42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137" h="420228">
                <a:moveTo>
                  <a:pt x="0" y="420229"/>
                </a:moveTo>
                <a:lnTo>
                  <a:pt x="93137" y="420229"/>
                </a:lnTo>
                <a:lnTo>
                  <a:pt x="9313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D9F5D9C2-FF04-4D69-A370-837DC3888BEE}"/>
              </a:ext>
            </a:extLst>
          </p:cNvPr>
          <p:cNvSpPr/>
          <p:nvPr/>
        </p:nvSpPr>
        <p:spPr>
          <a:xfrm>
            <a:off x="3329089" y="1914934"/>
            <a:ext cx="30697" cy="2773495"/>
          </a:xfrm>
          <a:custGeom>
            <a:avLst/>
            <a:gdLst>
              <a:gd name="connsiteX0" fmla="*/ 0 w 30697"/>
              <a:gd name="connsiteY0" fmla="*/ 2773495 h 2773495"/>
              <a:gd name="connsiteX1" fmla="*/ 0 w 30697"/>
              <a:gd name="connsiteY1" fmla="*/ 0 h 277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697" h="2773495">
                <a:moveTo>
                  <a:pt x="0" y="2773495"/>
                </a:moveTo>
                <a:lnTo>
                  <a:pt x="0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EC236F61-4140-4AFE-B633-B0AE56E542C5}"/>
              </a:ext>
            </a:extLst>
          </p:cNvPr>
          <p:cNvSpPr/>
          <p:nvPr/>
        </p:nvSpPr>
        <p:spPr>
          <a:xfrm>
            <a:off x="7893244" y="1914934"/>
            <a:ext cx="30697" cy="2773495"/>
          </a:xfrm>
          <a:custGeom>
            <a:avLst/>
            <a:gdLst>
              <a:gd name="connsiteX0" fmla="*/ 0 w 30697"/>
              <a:gd name="connsiteY0" fmla="*/ 2773495 h 2773495"/>
              <a:gd name="connsiteX1" fmla="*/ 0 w 30697"/>
              <a:gd name="connsiteY1" fmla="*/ 0 h 277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697" h="2773495">
                <a:moveTo>
                  <a:pt x="0" y="2773495"/>
                </a:moveTo>
                <a:lnTo>
                  <a:pt x="0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63DC6AD2-667F-46E6-80AC-66253FE53767}"/>
              </a:ext>
            </a:extLst>
          </p:cNvPr>
          <p:cNvSpPr/>
          <p:nvPr/>
        </p:nvSpPr>
        <p:spPr>
          <a:xfrm>
            <a:off x="3329089" y="4688429"/>
            <a:ext cx="4564155" cy="30589"/>
          </a:xfrm>
          <a:custGeom>
            <a:avLst/>
            <a:gdLst>
              <a:gd name="connsiteX0" fmla="*/ 0 w 4564155"/>
              <a:gd name="connsiteY0" fmla="*/ 0 h 30589"/>
              <a:gd name="connsiteX1" fmla="*/ 4564155 w 4564155"/>
              <a:gd name="connsiteY1" fmla="*/ 0 h 3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4155" h="30589">
                <a:moveTo>
                  <a:pt x="0" y="0"/>
                </a:moveTo>
                <a:lnTo>
                  <a:pt x="4564155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2C0A2262-35F4-4083-A713-65A44011BAF4}"/>
              </a:ext>
            </a:extLst>
          </p:cNvPr>
          <p:cNvSpPr/>
          <p:nvPr/>
        </p:nvSpPr>
        <p:spPr>
          <a:xfrm>
            <a:off x="3329089" y="1914934"/>
            <a:ext cx="4564155" cy="30589"/>
          </a:xfrm>
          <a:custGeom>
            <a:avLst/>
            <a:gdLst>
              <a:gd name="connsiteX0" fmla="*/ 0 w 4564155"/>
              <a:gd name="connsiteY0" fmla="*/ 0 h 30589"/>
              <a:gd name="connsiteX1" fmla="*/ 4564155 w 4564155"/>
              <a:gd name="connsiteY1" fmla="*/ 0 h 30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64155" h="30589">
                <a:moveTo>
                  <a:pt x="0" y="0"/>
                </a:moveTo>
                <a:lnTo>
                  <a:pt x="4564155" y="0"/>
                </a:lnTo>
              </a:path>
            </a:pathLst>
          </a:custGeom>
          <a:noFill/>
          <a:ln w="3067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2" name="Graphic 3">
            <a:extLst>
              <a:ext uri="{FF2B5EF4-FFF2-40B4-BE49-F238E27FC236}">
                <a16:creationId xmlns:a16="http://schemas.microsoft.com/office/drawing/2014/main" id="{D088049B-61DC-4EFA-9147-9EF16D263719}"/>
              </a:ext>
            </a:extLst>
          </p:cNvPr>
          <p:cNvGrpSpPr/>
          <p:nvPr/>
        </p:nvGrpSpPr>
        <p:grpSpPr>
          <a:xfrm>
            <a:off x="2533155" y="5300134"/>
            <a:ext cx="5257895" cy="305899"/>
            <a:chOff x="2793433" y="5538292"/>
            <a:chExt cx="5257895" cy="305899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3884E672-CEF1-4A85-9975-60D048C214EE}"/>
                </a:ext>
              </a:extLst>
            </p:cNvPr>
            <p:cNvSpPr/>
            <p:nvPr/>
          </p:nvSpPr>
          <p:spPr>
            <a:xfrm>
              <a:off x="2793433" y="5611708"/>
              <a:ext cx="491165" cy="171303"/>
            </a:xfrm>
            <a:custGeom>
              <a:avLst/>
              <a:gdLst>
                <a:gd name="connsiteX0" fmla="*/ 0 w 491165"/>
                <a:gd name="connsiteY0" fmla="*/ 171304 h 171303"/>
                <a:gd name="connsiteX1" fmla="*/ 491165 w 491165"/>
                <a:gd name="connsiteY1" fmla="*/ 171304 h 171303"/>
                <a:gd name="connsiteX2" fmla="*/ 491165 w 491165"/>
                <a:gd name="connsiteY2" fmla="*/ 0 h 171303"/>
                <a:gd name="connsiteX3" fmla="*/ 0 w 491165"/>
                <a:gd name="connsiteY3" fmla="*/ 0 h 171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03">
                  <a:moveTo>
                    <a:pt x="0" y="171304"/>
                  </a:moveTo>
                  <a:lnTo>
                    <a:pt x="491165" y="171304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487E9DB-96C1-41CA-AAC7-10941888F6A6}"/>
                </a:ext>
              </a:extLst>
            </p:cNvPr>
            <p:cNvSpPr txBox="1"/>
            <p:nvPr/>
          </p:nvSpPr>
          <p:spPr>
            <a:xfrm>
              <a:off x="3389625" y="5492572"/>
              <a:ext cx="520556" cy="397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2F0D3310-F2B3-42E9-A970-2343C12F6E44}"/>
                </a:ext>
              </a:extLst>
            </p:cNvPr>
            <p:cNvSpPr/>
            <p:nvPr/>
          </p:nvSpPr>
          <p:spPr>
            <a:xfrm>
              <a:off x="4287374" y="5611708"/>
              <a:ext cx="491165" cy="171303"/>
            </a:xfrm>
            <a:custGeom>
              <a:avLst/>
              <a:gdLst>
                <a:gd name="connsiteX0" fmla="*/ 0 w 491165"/>
                <a:gd name="connsiteY0" fmla="*/ 171304 h 171303"/>
                <a:gd name="connsiteX1" fmla="*/ 491165 w 491165"/>
                <a:gd name="connsiteY1" fmla="*/ 171304 h 171303"/>
                <a:gd name="connsiteX2" fmla="*/ 491165 w 491165"/>
                <a:gd name="connsiteY2" fmla="*/ 0 h 171303"/>
                <a:gd name="connsiteX3" fmla="*/ 0 w 491165"/>
                <a:gd name="connsiteY3" fmla="*/ 0 h 171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03">
                  <a:moveTo>
                    <a:pt x="0" y="171304"/>
                  </a:moveTo>
                  <a:lnTo>
                    <a:pt x="491165" y="171304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4CB7AF7-DC66-44D5-8AD8-8126701E70C6}"/>
                </a:ext>
              </a:extLst>
            </p:cNvPr>
            <p:cNvSpPr txBox="1"/>
            <p:nvPr/>
          </p:nvSpPr>
          <p:spPr>
            <a:xfrm>
              <a:off x="4883566" y="5492572"/>
              <a:ext cx="1103815" cy="397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Optional</a:t>
              </a: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A233FE9-E14D-4E2C-89D2-033087626DEA}"/>
                </a:ext>
              </a:extLst>
            </p:cNvPr>
            <p:cNvSpPr/>
            <p:nvPr/>
          </p:nvSpPr>
          <p:spPr>
            <a:xfrm>
              <a:off x="6381366" y="5611708"/>
              <a:ext cx="491165" cy="171303"/>
            </a:xfrm>
            <a:custGeom>
              <a:avLst/>
              <a:gdLst>
                <a:gd name="connsiteX0" fmla="*/ 0 w 491165"/>
                <a:gd name="connsiteY0" fmla="*/ 171304 h 171303"/>
                <a:gd name="connsiteX1" fmla="*/ 491165 w 491165"/>
                <a:gd name="connsiteY1" fmla="*/ 171304 h 171303"/>
                <a:gd name="connsiteX2" fmla="*/ 491165 w 491165"/>
                <a:gd name="connsiteY2" fmla="*/ 0 h 171303"/>
                <a:gd name="connsiteX3" fmla="*/ 0 w 491165"/>
                <a:gd name="connsiteY3" fmla="*/ 0 h 171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165" h="171303">
                  <a:moveTo>
                    <a:pt x="0" y="171304"/>
                  </a:moveTo>
                  <a:lnTo>
                    <a:pt x="491165" y="171304"/>
                  </a:lnTo>
                  <a:lnTo>
                    <a:pt x="4911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67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387980C-8ACB-4DA8-8BA8-6B3949699FFF}"/>
                </a:ext>
              </a:extLst>
            </p:cNvPr>
            <p:cNvSpPr txBox="1"/>
            <p:nvPr/>
          </p:nvSpPr>
          <p:spPr>
            <a:xfrm>
              <a:off x="6977558" y="5492572"/>
              <a:ext cx="1165210" cy="3973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Required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011F2B-DAC2-48DA-94A8-3E065D3C08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5D474-952B-4035-A0C1-88C7CCD4DF7F}">
  <ds:schemaRefs>
    <ds:schemaRef ds:uri="http://schemas.microsoft.com/office/2006/metadata/properties"/>
    <ds:schemaRef ds:uri="3ff2fa63-d22b-4bb2-9a0e-763a487e02e4"/>
    <ds:schemaRef ds:uri="http://purl.org/dc/elements/1.1/"/>
    <ds:schemaRef ds:uri="6f9e58f7-d1e4-4b3c-85fb-268101084292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65C531D-4F37-479B-AA7A-6949057EC7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fig-A-48</Template>
  <TotalTime>65</TotalTime>
  <Words>40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2-year Colleges Student opportunities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2-year Colleges Student opportunities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2021-02-25T00:26:30Z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