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29FE0-45FE-4DB6-B857-D1ED66137D89}" v="7" dt="2021-02-25T00:24:26.2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B4129FE0-45FE-4DB6-B857-D1ED66137D89}"/>
    <pc:docChg chg="custSel modSld">
      <pc:chgData name="Christopher Keane" userId="2677a39a-78fe-4da0-ac2a-39406820a4c7" providerId="ADAL" clId="{B4129FE0-45FE-4DB6-B857-D1ED66137D89}" dt="2021-02-25T00:24:12.856" v="39" actId="1036"/>
      <pc:docMkLst>
        <pc:docMk/>
      </pc:docMkLst>
      <pc:sldChg chg="addSp delSp modSp mod">
        <pc:chgData name="Christopher Keane" userId="2677a39a-78fe-4da0-ac2a-39406820a4c7" providerId="ADAL" clId="{B4129FE0-45FE-4DB6-B857-D1ED66137D89}" dt="2021-02-25T00:24:12.856" v="39" actId="1036"/>
        <pc:sldMkLst>
          <pc:docMk/>
          <pc:sldMk cId="0" sldId="256"/>
        </pc:sldMkLst>
        <pc:spChg chg="mod">
          <ac:chgData name="Christopher Keane" userId="2677a39a-78fe-4da0-ac2a-39406820a4c7" providerId="ADAL" clId="{B4129FE0-45FE-4DB6-B857-D1ED66137D89}" dt="2021-02-25T00:22:53.896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6" creationId="{3C7E980D-8755-40A7-84AE-BB6385C4EF99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9" creationId="{4C392FF9-F56B-4B20-BBCA-C753991592A2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10" creationId="{A3E96372-42DD-4459-9E93-CA58214A5F3A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12" creationId="{E3A43798-C434-428E-92BF-D9A1F4EAD71A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13" creationId="{9F77CFE8-DF5E-41CF-BE57-68EE8F3299E2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15" creationId="{481147D1-9FE2-475C-9B3A-C3951C299B2E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16" creationId="{F316FBC8-AA8D-44D0-973D-D50CC85BFDFC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18" creationId="{E5380E50-B645-4863-B770-0DA09B98863D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19" creationId="{193C559F-38FC-4E55-B7AD-66C554B9EC9C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21" creationId="{08E1CBD8-6DD5-4954-AC82-F81D1112F9DC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22" creationId="{66F4C0B7-E53F-43FE-B19F-C0C2F530D7B5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24" creationId="{C7CDA3EA-E8B9-449F-ABE1-C729680DCEFD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25" creationId="{80591908-869E-4AB0-BC07-55CB997BB4AB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27" creationId="{D87F87D7-3EDA-4DF9-B46C-2E5AB3FCFE08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28" creationId="{C4CF9053-69E7-4391-AFC4-13BE774B46CF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30" creationId="{97EBA700-5548-456E-A757-2011B3EDA1A4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31" creationId="{4A59F1F0-3B3C-475F-B6CF-3DE65DBF61C0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32" creationId="{99AAE4CF-7A73-412C-A62C-E4CBE9A979C3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33" creationId="{4EC646C3-CBB8-46FC-92D8-B543D538138A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35" creationId="{EF561492-CC08-41DA-92E8-3C78D006F99B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36" creationId="{6F6F6D9D-FADE-4B52-9B74-BF6D9331AEA4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37" creationId="{CE8B0378-0E2E-4CF2-92C8-FD2D3062E1D1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38" creationId="{D169B837-3A07-4EA6-B00E-84490D3153D7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39" creationId="{0779D9EE-6A23-4EFB-AFC3-761D83A79E1C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0" creationId="{EFE42188-3F99-4139-96D3-F6648EC82AF4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1" creationId="{B411FACC-B491-43FE-AB4C-37C75EF87B21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2" creationId="{AED478CB-054A-4F68-B56F-06E007A4907E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3" creationId="{D9C3DEB1-1E44-4F55-B9D9-536AAB8F5FCA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4" creationId="{65D012C3-A46E-4E1E-A979-1074183A1492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5" creationId="{593DCD84-7B8D-4B3D-8794-891E35975FA6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6" creationId="{E869D94A-485B-4D90-BA1A-C734BECF1B13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7" creationId="{D44C161A-F90D-49B7-B01E-23C7E1934346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8" creationId="{610D2C07-08AC-41B2-96FE-CD760AA28CA0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49" creationId="{D78E5901-167E-4212-9EFE-99090247A3BA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50" creationId="{2E287870-DF07-4FAF-AB6A-A37393EE163F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51" creationId="{7715CFC5-1E62-4FA1-9306-74F0F9A07954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52" creationId="{00DC2486-B3B0-4307-AE86-BBE31CA48E92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53" creationId="{FA8D232A-300E-4004-9CB3-D027E2C46BEA}"/>
          </ac:spMkLst>
        </pc:spChg>
        <pc:spChg chg="mod topLvl">
          <ac:chgData name="Christopher Keane" userId="2677a39a-78fe-4da0-ac2a-39406820a4c7" providerId="ADAL" clId="{B4129FE0-45FE-4DB6-B857-D1ED66137D89}" dt="2021-02-25T00:24:05.380" v="6" actId="1076"/>
          <ac:spMkLst>
            <pc:docMk/>
            <pc:sldMk cId="0" sldId="256"/>
            <ac:spMk id="54" creationId="{6737D4EC-674B-402D-9408-0DE6648F2F06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56" creationId="{22638EE9-79FA-4846-BDF7-CC183B8E1B5C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57" creationId="{C3882505-7240-4D29-BAB5-ABF32CD3C84D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58" creationId="{0381535C-EAFC-4152-89B6-22759FED88DD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59" creationId="{589AD7F5-AC1F-41F6-9B72-76E440563078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60" creationId="{B366E348-299B-4B1A-9D32-985017A3F3FD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61" creationId="{12A3D74F-A281-4F6D-80F3-DFADE5BA6249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63" creationId="{89FA95AE-A249-47E2-B62D-DA7F550EC263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64" creationId="{03900B2B-B504-47B3-9956-D0EBB49665DB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65" creationId="{5E7AD3BE-405A-44A6-8687-41946D897634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66" creationId="{599C6323-9D9F-4C4B-A69E-7B644C4F1432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67" creationId="{16D10AB6-47A4-418B-9283-E15E3DD204BD}"/>
          </ac:spMkLst>
        </pc:spChg>
        <pc:spChg chg="mod">
          <ac:chgData name="Christopher Keane" userId="2677a39a-78fe-4da0-ac2a-39406820a4c7" providerId="ADAL" clId="{B4129FE0-45FE-4DB6-B857-D1ED66137D89}" dt="2021-02-25T00:24:02.262" v="5" actId="165"/>
          <ac:spMkLst>
            <pc:docMk/>
            <pc:sldMk cId="0" sldId="256"/>
            <ac:spMk id="68" creationId="{6DE61C59-C4FB-4BD3-A2AE-8772E6A70E64}"/>
          </ac:spMkLst>
        </pc:spChg>
        <pc:grpChg chg="del mod">
          <ac:chgData name="Christopher Keane" userId="2677a39a-78fe-4da0-ac2a-39406820a4c7" providerId="ADAL" clId="{B4129FE0-45FE-4DB6-B857-D1ED66137D89}" dt="2021-02-25T00:24:02.262" v="5" actId="165"/>
          <ac:grpSpMkLst>
            <pc:docMk/>
            <pc:sldMk cId="0" sldId="256"/>
            <ac:grpSpMk id="5" creationId="{89C2D12A-34DE-466C-B569-AFD11180AEF4}"/>
          </ac:grpSpMkLst>
        </pc:grpChg>
        <pc:grpChg chg="mod topLvl">
          <ac:chgData name="Christopher Keane" userId="2677a39a-78fe-4da0-ac2a-39406820a4c7" providerId="ADAL" clId="{B4129FE0-45FE-4DB6-B857-D1ED66137D89}" dt="2021-02-25T00:24:05.380" v="6" actId="1076"/>
          <ac:grpSpMkLst>
            <pc:docMk/>
            <pc:sldMk cId="0" sldId="256"/>
            <ac:grpSpMk id="7" creationId="{89C2D12A-34DE-466C-B569-AFD11180AEF4}"/>
          </ac:grpSpMkLst>
        </pc:grpChg>
        <pc:grpChg chg="mod">
          <ac:chgData name="Christopher Keane" userId="2677a39a-78fe-4da0-ac2a-39406820a4c7" providerId="ADAL" clId="{B4129FE0-45FE-4DB6-B857-D1ED66137D89}" dt="2021-02-25T00:24:02.262" v="5" actId="165"/>
          <ac:grpSpMkLst>
            <pc:docMk/>
            <pc:sldMk cId="0" sldId="256"/>
            <ac:grpSpMk id="8" creationId="{89C2D12A-34DE-466C-B569-AFD11180AEF4}"/>
          </ac:grpSpMkLst>
        </pc:grpChg>
        <pc:grpChg chg="mod">
          <ac:chgData name="Christopher Keane" userId="2677a39a-78fe-4da0-ac2a-39406820a4c7" providerId="ADAL" clId="{B4129FE0-45FE-4DB6-B857-D1ED66137D89}" dt="2021-02-25T00:24:02.262" v="5" actId="165"/>
          <ac:grpSpMkLst>
            <pc:docMk/>
            <pc:sldMk cId="0" sldId="256"/>
            <ac:grpSpMk id="11" creationId="{89C2D12A-34DE-466C-B569-AFD11180AEF4}"/>
          </ac:grpSpMkLst>
        </pc:grpChg>
        <pc:grpChg chg="mod">
          <ac:chgData name="Christopher Keane" userId="2677a39a-78fe-4da0-ac2a-39406820a4c7" providerId="ADAL" clId="{B4129FE0-45FE-4DB6-B857-D1ED66137D89}" dt="2021-02-25T00:24:02.262" v="5" actId="165"/>
          <ac:grpSpMkLst>
            <pc:docMk/>
            <pc:sldMk cId="0" sldId="256"/>
            <ac:grpSpMk id="14" creationId="{89C2D12A-34DE-466C-B569-AFD11180AEF4}"/>
          </ac:grpSpMkLst>
        </pc:grpChg>
        <pc:grpChg chg="mod">
          <ac:chgData name="Christopher Keane" userId="2677a39a-78fe-4da0-ac2a-39406820a4c7" providerId="ADAL" clId="{B4129FE0-45FE-4DB6-B857-D1ED66137D89}" dt="2021-02-25T00:24:02.262" v="5" actId="165"/>
          <ac:grpSpMkLst>
            <pc:docMk/>
            <pc:sldMk cId="0" sldId="256"/>
            <ac:grpSpMk id="17" creationId="{89C2D12A-34DE-466C-B569-AFD11180AEF4}"/>
          </ac:grpSpMkLst>
        </pc:grpChg>
        <pc:grpChg chg="mod">
          <ac:chgData name="Christopher Keane" userId="2677a39a-78fe-4da0-ac2a-39406820a4c7" providerId="ADAL" clId="{B4129FE0-45FE-4DB6-B857-D1ED66137D89}" dt="2021-02-25T00:24:02.262" v="5" actId="165"/>
          <ac:grpSpMkLst>
            <pc:docMk/>
            <pc:sldMk cId="0" sldId="256"/>
            <ac:grpSpMk id="20" creationId="{89C2D12A-34DE-466C-B569-AFD11180AEF4}"/>
          </ac:grpSpMkLst>
        </pc:grpChg>
        <pc:grpChg chg="mod">
          <ac:chgData name="Christopher Keane" userId="2677a39a-78fe-4da0-ac2a-39406820a4c7" providerId="ADAL" clId="{B4129FE0-45FE-4DB6-B857-D1ED66137D89}" dt="2021-02-25T00:24:02.262" v="5" actId="165"/>
          <ac:grpSpMkLst>
            <pc:docMk/>
            <pc:sldMk cId="0" sldId="256"/>
            <ac:grpSpMk id="23" creationId="{89C2D12A-34DE-466C-B569-AFD11180AEF4}"/>
          </ac:grpSpMkLst>
        </pc:grpChg>
        <pc:grpChg chg="mod">
          <ac:chgData name="Christopher Keane" userId="2677a39a-78fe-4da0-ac2a-39406820a4c7" providerId="ADAL" clId="{B4129FE0-45FE-4DB6-B857-D1ED66137D89}" dt="2021-02-25T00:24:02.262" v="5" actId="165"/>
          <ac:grpSpMkLst>
            <pc:docMk/>
            <pc:sldMk cId="0" sldId="256"/>
            <ac:grpSpMk id="26" creationId="{89C2D12A-34DE-466C-B569-AFD11180AEF4}"/>
          </ac:grpSpMkLst>
        </pc:grpChg>
        <pc:grpChg chg="mod topLvl">
          <ac:chgData name="Christopher Keane" userId="2677a39a-78fe-4da0-ac2a-39406820a4c7" providerId="ADAL" clId="{B4129FE0-45FE-4DB6-B857-D1ED66137D89}" dt="2021-02-25T00:24:05.380" v="6" actId="1076"/>
          <ac:grpSpMkLst>
            <pc:docMk/>
            <pc:sldMk cId="0" sldId="256"/>
            <ac:grpSpMk id="29" creationId="{89C2D12A-34DE-466C-B569-AFD11180AEF4}"/>
          </ac:grpSpMkLst>
        </pc:grpChg>
        <pc:grpChg chg="mod">
          <ac:chgData name="Christopher Keane" userId="2677a39a-78fe-4da0-ac2a-39406820a4c7" providerId="ADAL" clId="{B4129FE0-45FE-4DB6-B857-D1ED66137D89}" dt="2021-02-25T00:24:02.262" v="5" actId="165"/>
          <ac:grpSpMkLst>
            <pc:docMk/>
            <pc:sldMk cId="0" sldId="256"/>
            <ac:grpSpMk id="34" creationId="{89C2D12A-34DE-466C-B569-AFD11180AEF4}"/>
          </ac:grpSpMkLst>
        </pc:grpChg>
        <pc:grpChg chg="mod topLvl">
          <ac:chgData name="Christopher Keane" userId="2677a39a-78fe-4da0-ac2a-39406820a4c7" providerId="ADAL" clId="{B4129FE0-45FE-4DB6-B857-D1ED66137D89}" dt="2021-02-25T00:24:12.856" v="39" actId="1036"/>
          <ac:grpSpMkLst>
            <pc:docMk/>
            <pc:sldMk cId="0" sldId="256"/>
            <ac:grpSpMk id="55" creationId="{89C2D12A-34DE-466C-B569-AFD11180AEF4}"/>
          </ac:grpSpMkLst>
        </pc:grpChg>
        <pc:grpChg chg="del mod topLvl">
          <ac:chgData name="Christopher Keane" userId="2677a39a-78fe-4da0-ac2a-39406820a4c7" providerId="ADAL" clId="{B4129FE0-45FE-4DB6-B857-D1ED66137D89}" dt="2021-02-25T00:24:09.804" v="24" actId="478"/>
          <ac:grpSpMkLst>
            <pc:docMk/>
            <pc:sldMk cId="0" sldId="256"/>
            <ac:grpSpMk id="62" creationId="{89C2D12A-34DE-466C-B569-AFD11180AEF4}"/>
          </ac:grpSpMkLst>
        </pc:grpChg>
        <pc:picChg chg="add del mod">
          <ac:chgData name="Christopher Keane" userId="2677a39a-78fe-4da0-ac2a-39406820a4c7" providerId="ADAL" clId="{B4129FE0-45FE-4DB6-B857-D1ED66137D89}" dt="2021-02-25T00:23:55.354" v="4" actId="27803"/>
          <ac:picMkLst>
            <pc:docMk/>
            <pc:sldMk cId="0" sldId="256"/>
            <ac:picMk id="4" creationId="{89C2D12A-34DE-466C-B569-AFD11180AEF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652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A-36</a:t>
            </a:r>
          </a:p>
          <a:p>
            <a:r>
              <a:t>Survey Category: Undergraduate opportunities at Hispanic-Serving Institutions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03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7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8747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8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3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884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19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21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2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92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16075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Hispanic-Serving Institutions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Number of institutions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C7E980D-8755-40A7-84AE-BB6385C4EF99}"/>
              </a:ext>
            </a:extLst>
          </p:cNvPr>
          <p:cNvSpPr/>
          <p:nvPr/>
        </p:nvSpPr>
        <p:spPr>
          <a:xfrm>
            <a:off x="3340726" y="1890627"/>
            <a:ext cx="4501834" cy="2661514"/>
          </a:xfrm>
          <a:custGeom>
            <a:avLst/>
            <a:gdLst>
              <a:gd name="connsiteX0" fmla="*/ 0 w 4501834"/>
              <a:gd name="connsiteY0" fmla="*/ 2661515 h 2661514"/>
              <a:gd name="connsiteX1" fmla="*/ 4501834 w 4501834"/>
              <a:gd name="connsiteY1" fmla="*/ 2661515 h 2661514"/>
              <a:gd name="connsiteX2" fmla="*/ 4501834 w 4501834"/>
              <a:gd name="connsiteY2" fmla="*/ 0 h 2661514"/>
              <a:gd name="connsiteX3" fmla="*/ 0 w 4501834"/>
              <a:gd name="connsiteY3" fmla="*/ 0 h 266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1834" h="2661514">
                <a:moveTo>
                  <a:pt x="0" y="2661515"/>
                </a:moveTo>
                <a:lnTo>
                  <a:pt x="4501834" y="2661515"/>
                </a:lnTo>
                <a:lnTo>
                  <a:pt x="4501834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89C2D12A-34DE-466C-B569-AFD11180AEF4}"/>
              </a:ext>
            </a:extLst>
          </p:cNvPr>
          <p:cNvGrpSpPr/>
          <p:nvPr/>
        </p:nvGrpSpPr>
        <p:grpSpPr>
          <a:xfrm>
            <a:off x="3163976" y="1890627"/>
            <a:ext cx="4855335" cy="2999095"/>
            <a:chOff x="3553083" y="2414845"/>
            <a:chExt cx="4855335" cy="299909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89C2D12A-34DE-466C-B569-AFD11180AEF4}"/>
                </a:ext>
              </a:extLst>
            </p:cNvPr>
            <p:cNvGrpSpPr/>
            <p:nvPr/>
          </p:nvGrpSpPr>
          <p:grpSpPr>
            <a:xfrm>
              <a:off x="3553083" y="2414845"/>
              <a:ext cx="353500" cy="2999095"/>
              <a:chOff x="3553083" y="2414845"/>
              <a:chExt cx="353500" cy="299909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4C392FF9-F56B-4B20-BBCA-C753991592A2}"/>
                  </a:ext>
                </a:extLst>
              </p:cNvPr>
              <p:cNvSpPr/>
              <p:nvPr/>
            </p:nvSpPr>
            <p:spPr>
              <a:xfrm>
                <a:off x="3729833" y="2414845"/>
                <a:ext cx="29458" cy="2661514"/>
              </a:xfrm>
              <a:custGeom>
                <a:avLst/>
                <a:gdLst>
                  <a:gd name="connsiteX0" fmla="*/ 0 w 29458"/>
                  <a:gd name="connsiteY0" fmla="*/ 2661515 h 2661514"/>
                  <a:gd name="connsiteX1" fmla="*/ 0 w 29458"/>
                  <a:gd name="connsiteY1" fmla="*/ 0 h 2661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458" h="2661514">
                    <a:moveTo>
                      <a:pt x="0" y="2661515"/>
                    </a:moveTo>
                    <a:lnTo>
                      <a:pt x="0" y="0"/>
                    </a:lnTo>
                  </a:path>
                </a:pathLst>
              </a:custGeom>
              <a:noFill/>
              <a:ln w="23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3E96372-42DD-4459-9E93-CA58214A5F3A}"/>
                  </a:ext>
                </a:extLst>
              </p:cNvPr>
              <p:cNvSpPr txBox="1"/>
              <p:nvPr/>
            </p:nvSpPr>
            <p:spPr>
              <a:xfrm>
                <a:off x="3461643" y="5074672"/>
                <a:ext cx="536380" cy="384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0.0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89C2D12A-34DE-466C-B569-AFD11180AEF4}"/>
                </a:ext>
              </a:extLst>
            </p:cNvPr>
            <p:cNvGrpSpPr/>
            <p:nvPr/>
          </p:nvGrpSpPr>
          <p:grpSpPr>
            <a:xfrm>
              <a:off x="4303388" y="2414845"/>
              <a:ext cx="353500" cy="2999095"/>
              <a:chOff x="4303388" y="2414845"/>
              <a:chExt cx="353500" cy="299909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3A43798-C434-428E-92BF-D9A1F4EAD71A}"/>
                  </a:ext>
                </a:extLst>
              </p:cNvPr>
              <p:cNvSpPr/>
              <p:nvPr/>
            </p:nvSpPr>
            <p:spPr>
              <a:xfrm>
                <a:off x="4480139" y="2414845"/>
                <a:ext cx="29458" cy="2661514"/>
              </a:xfrm>
              <a:custGeom>
                <a:avLst/>
                <a:gdLst>
                  <a:gd name="connsiteX0" fmla="*/ 0 w 29458"/>
                  <a:gd name="connsiteY0" fmla="*/ 2661515 h 2661514"/>
                  <a:gd name="connsiteX1" fmla="*/ 0 w 29458"/>
                  <a:gd name="connsiteY1" fmla="*/ 0 h 2661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458" h="2661514">
                    <a:moveTo>
                      <a:pt x="0" y="2661515"/>
                    </a:moveTo>
                    <a:lnTo>
                      <a:pt x="0" y="0"/>
                    </a:lnTo>
                  </a:path>
                </a:pathLst>
              </a:custGeom>
              <a:noFill/>
              <a:ln w="23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9F77CFE8-DF5E-41CF-BE57-68EE8F3299E2}"/>
                  </a:ext>
                </a:extLst>
              </p:cNvPr>
              <p:cNvSpPr txBox="1"/>
              <p:nvPr/>
            </p:nvSpPr>
            <p:spPr>
              <a:xfrm>
                <a:off x="4211948" y="5074672"/>
                <a:ext cx="536380" cy="384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0.5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9C2D12A-34DE-466C-B569-AFD11180AEF4}"/>
                </a:ext>
              </a:extLst>
            </p:cNvPr>
            <p:cNvGrpSpPr/>
            <p:nvPr/>
          </p:nvGrpSpPr>
          <p:grpSpPr>
            <a:xfrm>
              <a:off x="5053694" y="2414845"/>
              <a:ext cx="353500" cy="2999095"/>
              <a:chOff x="5053694" y="2414845"/>
              <a:chExt cx="353500" cy="299909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81147D1-9FE2-475C-9B3A-C3951C299B2E}"/>
                  </a:ext>
                </a:extLst>
              </p:cNvPr>
              <p:cNvSpPr/>
              <p:nvPr/>
            </p:nvSpPr>
            <p:spPr>
              <a:xfrm>
                <a:off x="5230444" y="2414845"/>
                <a:ext cx="29458" cy="2661514"/>
              </a:xfrm>
              <a:custGeom>
                <a:avLst/>
                <a:gdLst>
                  <a:gd name="connsiteX0" fmla="*/ 0 w 29458"/>
                  <a:gd name="connsiteY0" fmla="*/ 2661515 h 2661514"/>
                  <a:gd name="connsiteX1" fmla="*/ 0 w 29458"/>
                  <a:gd name="connsiteY1" fmla="*/ 0 h 2661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458" h="2661514">
                    <a:moveTo>
                      <a:pt x="0" y="2661515"/>
                    </a:moveTo>
                    <a:lnTo>
                      <a:pt x="0" y="0"/>
                    </a:lnTo>
                  </a:path>
                </a:pathLst>
              </a:custGeom>
              <a:noFill/>
              <a:ln w="23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316FBC8-AA8D-44D0-973D-D50CC85BFDFC}"/>
                  </a:ext>
                </a:extLst>
              </p:cNvPr>
              <p:cNvSpPr txBox="1"/>
              <p:nvPr/>
            </p:nvSpPr>
            <p:spPr>
              <a:xfrm>
                <a:off x="4962254" y="5074672"/>
                <a:ext cx="536380" cy="384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1.0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89C2D12A-34DE-466C-B569-AFD11180AEF4}"/>
                </a:ext>
              </a:extLst>
            </p:cNvPr>
            <p:cNvGrpSpPr/>
            <p:nvPr/>
          </p:nvGrpSpPr>
          <p:grpSpPr>
            <a:xfrm>
              <a:off x="5804000" y="2414845"/>
              <a:ext cx="353500" cy="2999095"/>
              <a:chOff x="5804000" y="2414845"/>
              <a:chExt cx="353500" cy="299909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E5380E50-B645-4863-B770-0DA09B98863D}"/>
                  </a:ext>
                </a:extLst>
              </p:cNvPr>
              <p:cNvSpPr/>
              <p:nvPr/>
            </p:nvSpPr>
            <p:spPr>
              <a:xfrm>
                <a:off x="5980750" y="2414845"/>
                <a:ext cx="29458" cy="2661514"/>
              </a:xfrm>
              <a:custGeom>
                <a:avLst/>
                <a:gdLst>
                  <a:gd name="connsiteX0" fmla="*/ 0 w 29458"/>
                  <a:gd name="connsiteY0" fmla="*/ 2661515 h 2661514"/>
                  <a:gd name="connsiteX1" fmla="*/ 0 w 29458"/>
                  <a:gd name="connsiteY1" fmla="*/ 0 h 2661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458" h="2661514">
                    <a:moveTo>
                      <a:pt x="0" y="2661515"/>
                    </a:moveTo>
                    <a:lnTo>
                      <a:pt x="0" y="0"/>
                    </a:lnTo>
                  </a:path>
                </a:pathLst>
              </a:custGeom>
              <a:noFill/>
              <a:ln w="23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93C559F-38FC-4E55-B7AD-66C554B9EC9C}"/>
                  </a:ext>
                </a:extLst>
              </p:cNvPr>
              <p:cNvSpPr txBox="1"/>
              <p:nvPr/>
            </p:nvSpPr>
            <p:spPr>
              <a:xfrm>
                <a:off x="5712560" y="5074672"/>
                <a:ext cx="536380" cy="384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1.5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89C2D12A-34DE-466C-B569-AFD11180AEF4}"/>
                </a:ext>
              </a:extLst>
            </p:cNvPr>
            <p:cNvGrpSpPr/>
            <p:nvPr/>
          </p:nvGrpSpPr>
          <p:grpSpPr>
            <a:xfrm>
              <a:off x="6554305" y="2414845"/>
              <a:ext cx="353500" cy="2999095"/>
              <a:chOff x="6554305" y="2414845"/>
              <a:chExt cx="353500" cy="299909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08E1CBD8-6DD5-4954-AC82-F81D1112F9DC}"/>
                  </a:ext>
                </a:extLst>
              </p:cNvPr>
              <p:cNvSpPr/>
              <p:nvPr/>
            </p:nvSpPr>
            <p:spPr>
              <a:xfrm>
                <a:off x="6731056" y="2414845"/>
                <a:ext cx="29458" cy="2661514"/>
              </a:xfrm>
              <a:custGeom>
                <a:avLst/>
                <a:gdLst>
                  <a:gd name="connsiteX0" fmla="*/ 0 w 29458"/>
                  <a:gd name="connsiteY0" fmla="*/ 2661515 h 2661514"/>
                  <a:gd name="connsiteX1" fmla="*/ 0 w 29458"/>
                  <a:gd name="connsiteY1" fmla="*/ 0 h 2661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458" h="2661514">
                    <a:moveTo>
                      <a:pt x="0" y="2661515"/>
                    </a:moveTo>
                    <a:lnTo>
                      <a:pt x="0" y="0"/>
                    </a:lnTo>
                  </a:path>
                </a:pathLst>
              </a:custGeom>
              <a:noFill/>
              <a:ln w="23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6F4C0B7-E53F-43FE-B19F-C0C2F530D7B5}"/>
                  </a:ext>
                </a:extLst>
              </p:cNvPr>
              <p:cNvSpPr txBox="1"/>
              <p:nvPr/>
            </p:nvSpPr>
            <p:spPr>
              <a:xfrm>
                <a:off x="6462865" y="5074672"/>
                <a:ext cx="536380" cy="384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2.0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89C2D12A-34DE-466C-B569-AFD11180AEF4}"/>
                </a:ext>
              </a:extLst>
            </p:cNvPr>
            <p:cNvGrpSpPr/>
            <p:nvPr/>
          </p:nvGrpSpPr>
          <p:grpSpPr>
            <a:xfrm>
              <a:off x="7304611" y="2414845"/>
              <a:ext cx="353500" cy="2999095"/>
              <a:chOff x="7304611" y="2414845"/>
              <a:chExt cx="353500" cy="299909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C7CDA3EA-E8B9-449F-ABE1-C729680DCEFD}"/>
                  </a:ext>
                </a:extLst>
              </p:cNvPr>
              <p:cNvSpPr/>
              <p:nvPr/>
            </p:nvSpPr>
            <p:spPr>
              <a:xfrm>
                <a:off x="7481361" y="2414845"/>
                <a:ext cx="29458" cy="2661514"/>
              </a:xfrm>
              <a:custGeom>
                <a:avLst/>
                <a:gdLst>
                  <a:gd name="connsiteX0" fmla="*/ 0 w 29458"/>
                  <a:gd name="connsiteY0" fmla="*/ 2661515 h 2661514"/>
                  <a:gd name="connsiteX1" fmla="*/ 0 w 29458"/>
                  <a:gd name="connsiteY1" fmla="*/ 0 h 2661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458" h="2661514">
                    <a:moveTo>
                      <a:pt x="0" y="2661515"/>
                    </a:moveTo>
                    <a:lnTo>
                      <a:pt x="0" y="0"/>
                    </a:lnTo>
                  </a:path>
                </a:pathLst>
              </a:custGeom>
              <a:noFill/>
              <a:ln w="23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80591908-869E-4AB0-BC07-55CB997BB4AB}"/>
                  </a:ext>
                </a:extLst>
              </p:cNvPr>
              <p:cNvSpPr txBox="1"/>
              <p:nvPr/>
            </p:nvSpPr>
            <p:spPr>
              <a:xfrm>
                <a:off x="7213171" y="5074672"/>
                <a:ext cx="536380" cy="384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2.5</a:t>
                </a:r>
              </a:p>
            </p:txBody>
          </p:sp>
        </p:grpSp>
        <p:grpSp>
          <p:nvGrpSpPr>
            <p:cNvPr id="26" name="Graphic 3">
              <a:extLst>
                <a:ext uri="{FF2B5EF4-FFF2-40B4-BE49-F238E27FC236}">
                  <a16:creationId xmlns:a16="http://schemas.microsoft.com/office/drawing/2014/main" id="{89C2D12A-34DE-466C-B569-AFD11180AEF4}"/>
                </a:ext>
              </a:extLst>
            </p:cNvPr>
            <p:cNvGrpSpPr/>
            <p:nvPr/>
          </p:nvGrpSpPr>
          <p:grpSpPr>
            <a:xfrm>
              <a:off x="8054917" y="2414845"/>
              <a:ext cx="353500" cy="2999095"/>
              <a:chOff x="8054917" y="2414845"/>
              <a:chExt cx="353500" cy="2999095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D87F87D7-3EDA-4DF9-B46C-2E5AB3FCFE08}"/>
                  </a:ext>
                </a:extLst>
              </p:cNvPr>
              <p:cNvSpPr/>
              <p:nvPr/>
            </p:nvSpPr>
            <p:spPr>
              <a:xfrm>
                <a:off x="8231667" y="2414845"/>
                <a:ext cx="29458" cy="2661514"/>
              </a:xfrm>
              <a:custGeom>
                <a:avLst/>
                <a:gdLst>
                  <a:gd name="connsiteX0" fmla="*/ 0 w 29458"/>
                  <a:gd name="connsiteY0" fmla="*/ 2661515 h 2661514"/>
                  <a:gd name="connsiteX1" fmla="*/ 0 w 29458"/>
                  <a:gd name="connsiteY1" fmla="*/ 0 h 26615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9458" h="2661514">
                    <a:moveTo>
                      <a:pt x="0" y="2661515"/>
                    </a:moveTo>
                    <a:lnTo>
                      <a:pt x="0" y="0"/>
                    </a:lnTo>
                  </a:path>
                </a:pathLst>
              </a:custGeom>
              <a:noFill/>
              <a:ln w="23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4CF9053-69E7-4391-AFC4-13BE774B46CF}"/>
                  </a:ext>
                </a:extLst>
              </p:cNvPr>
              <p:cNvSpPr txBox="1"/>
              <p:nvPr/>
            </p:nvSpPr>
            <p:spPr>
              <a:xfrm>
                <a:off x="7963477" y="5074672"/>
                <a:ext cx="536380" cy="384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3.0</a:t>
                </a:r>
              </a:p>
            </p:txBody>
          </p:sp>
        </p:grpSp>
      </p:grpSp>
      <p:grpSp>
        <p:nvGrpSpPr>
          <p:cNvPr id="29" name="Graphic 3">
            <a:extLst>
              <a:ext uri="{FF2B5EF4-FFF2-40B4-BE49-F238E27FC236}">
                <a16:creationId xmlns:a16="http://schemas.microsoft.com/office/drawing/2014/main" id="{89C2D12A-34DE-466C-B569-AFD11180AEF4}"/>
              </a:ext>
            </a:extLst>
          </p:cNvPr>
          <p:cNvGrpSpPr/>
          <p:nvPr/>
        </p:nvGrpSpPr>
        <p:grpSpPr>
          <a:xfrm>
            <a:off x="1028241" y="1954547"/>
            <a:ext cx="2209380" cy="2421759"/>
            <a:chOff x="1417348" y="2478765"/>
            <a:chExt cx="2209380" cy="2421759"/>
          </a:xfrm>
          <a:solidFill>
            <a:srgbClr val="262626"/>
          </a:solidFill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97EBA700-5548-456E-A757-2011B3EDA1A4}"/>
                </a:ext>
              </a:extLst>
            </p:cNvPr>
            <p:cNvSpPr txBox="1"/>
            <p:nvPr/>
          </p:nvSpPr>
          <p:spPr>
            <a:xfrm>
              <a:off x="2415869" y="4561256"/>
              <a:ext cx="1302299" cy="3849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Field camp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4A59F1F0-3B3C-475F-B6CF-3DE65DBF61C0}"/>
                </a:ext>
              </a:extLst>
            </p:cNvPr>
            <p:cNvSpPr txBox="1"/>
            <p:nvPr/>
          </p:nvSpPr>
          <p:spPr>
            <a:xfrm>
              <a:off x="2062368" y="4057175"/>
              <a:ext cx="1655800" cy="3849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Other courses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9AAE4CF-7A73-412C-A62C-E4CBE9A979C3}"/>
                </a:ext>
              </a:extLst>
            </p:cNvPr>
            <p:cNvSpPr txBox="1"/>
            <p:nvPr/>
          </p:nvSpPr>
          <p:spPr>
            <a:xfrm>
              <a:off x="1325908" y="3553111"/>
              <a:ext cx="2392260" cy="3849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Independent research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EC646C3-CBB8-46FC-92D8-B543D538138A}"/>
                </a:ext>
              </a:extLst>
            </p:cNvPr>
            <p:cNvSpPr txBox="1"/>
            <p:nvPr/>
          </p:nvSpPr>
          <p:spPr>
            <a:xfrm>
              <a:off x="1679409" y="3049036"/>
              <a:ext cx="2038759" cy="3849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Research projects</a:t>
              </a:r>
            </a:p>
          </p:txBody>
        </p:sp>
        <p:grpSp>
          <p:nvGrpSpPr>
            <p:cNvPr id="34" name="Graphic 3">
              <a:extLst>
                <a:ext uri="{FF2B5EF4-FFF2-40B4-BE49-F238E27FC236}">
                  <a16:creationId xmlns:a16="http://schemas.microsoft.com/office/drawing/2014/main" id="{89C2D12A-34DE-466C-B569-AFD11180AEF4}"/>
                </a:ext>
              </a:extLst>
            </p:cNvPr>
            <p:cNvGrpSpPr/>
            <p:nvPr/>
          </p:nvGrpSpPr>
          <p:grpSpPr>
            <a:xfrm>
              <a:off x="1574470" y="2478765"/>
              <a:ext cx="2052258" cy="493895"/>
              <a:chOff x="1574470" y="2478765"/>
              <a:chExt cx="2052258" cy="493895"/>
            </a:xfrm>
            <a:solidFill>
              <a:srgbClr val="262626"/>
            </a:solidFill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EF561492-CC08-41DA-92E8-3C78D006F99B}"/>
                  </a:ext>
                </a:extLst>
              </p:cNvPr>
              <p:cNvSpPr txBox="1"/>
              <p:nvPr/>
            </p:nvSpPr>
            <p:spPr>
              <a:xfrm>
                <a:off x="1483030" y="2433045"/>
                <a:ext cx="2215510" cy="384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852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Internships or REUs</a:t>
                </a:r>
              </a:p>
            </p:txBody>
          </p:sp>
        </p:grpSp>
      </p:grp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6F6F6D9D-FADE-4B52-9B74-BF6D9331AEA4}"/>
              </a:ext>
            </a:extLst>
          </p:cNvPr>
          <p:cNvSpPr/>
          <p:nvPr/>
        </p:nvSpPr>
        <p:spPr>
          <a:xfrm>
            <a:off x="3340726" y="4027923"/>
            <a:ext cx="29458" cy="403247"/>
          </a:xfrm>
          <a:custGeom>
            <a:avLst/>
            <a:gdLst>
              <a:gd name="connsiteX0" fmla="*/ 0 w 29458"/>
              <a:gd name="connsiteY0" fmla="*/ 403247 h 403247"/>
              <a:gd name="connsiteX1" fmla="*/ 0 w 29458"/>
              <a:gd name="connsiteY1" fmla="*/ 403247 h 403247"/>
              <a:gd name="connsiteX2" fmla="*/ 0 w 29458"/>
              <a:gd name="connsiteY2" fmla="*/ 0 h 403247"/>
              <a:gd name="connsiteX3" fmla="*/ 0 w 29458"/>
              <a:gd name="connsiteY3" fmla="*/ 0 h 40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58" h="403247">
                <a:moveTo>
                  <a:pt x="0" y="403247"/>
                </a:moveTo>
                <a:lnTo>
                  <a:pt x="0" y="40324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CE8B0378-0E2E-4CF2-92C8-FD2D3062E1D1}"/>
              </a:ext>
            </a:extLst>
          </p:cNvPr>
          <p:cNvSpPr/>
          <p:nvPr/>
        </p:nvSpPr>
        <p:spPr>
          <a:xfrm>
            <a:off x="3340726" y="4027923"/>
            <a:ext cx="29458" cy="403247"/>
          </a:xfrm>
          <a:custGeom>
            <a:avLst/>
            <a:gdLst>
              <a:gd name="connsiteX0" fmla="*/ 0 w 29458"/>
              <a:gd name="connsiteY0" fmla="*/ 403247 h 403247"/>
              <a:gd name="connsiteX1" fmla="*/ 0 w 29458"/>
              <a:gd name="connsiteY1" fmla="*/ 403247 h 403247"/>
              <a:gd name="connsiteX2" fmla="*/ 0 w 29458"/>
              <a:gd name="connsiteY2" fmla="*/ 0 h 403247"/>
              <a:gd name="connsiteX3" fmla="*/ 0 w 29458"/>
              <a:gd name="connsiteY3" fmla="*/ 0 h 40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58" h="403247">
                <a:moveTo>
                  <a:pt x="0" y="403247"/>
                </a:moveTo>
                <a:lnTo>
                  <a:pt x="0" y="403247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D169B837-3A07-4EA6-B00E-84490D3153D7}"/>
              </a:ext>
            </a:extLst>
          </p:cNvPr>
          <p:cNvSpPr/>
          <p:nvPr/>
        </p:nvSpPr>
        <p:spPr>
          <a:xfrm>
            <a:off x="3340726" y="4027923"/>
            <a:ext cx="4501834" cy="403247"/>
          </a:xfrm>
          <a:custGeom>
            <a:avLst/>
            <a:gdLst>
              <a:gd name="connsiteX0" fmla="*/ 0 w 4501834"/>
              <a:gd name="connsiteY0" fmla="*/ 403247 h 403247"/>
              <a:gd name="connsiteX1" fmla="*/ 4501834 w 4501834"/>
              <a:gd name="connsiteY1" fmla="*/ 403247 h 403247"/>
              <a:gd name="connsiteX2" fmla="*/ 4501834 w 4501834"/>
              <a:gd name="connsiteY2" fmla="*/ 0 h 403247"/>
              <a:gd name="connsiteX3" fmla="*/ 0 w 4501834"/>
              <a:gd name="connsiteY3" fmla="*/ 0 h 40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1834" h="403247">
                <a:moveTo>
                  <a:pt x="0" y="403247"/>
                </a:moveTo>
                <a:lnTo>
                  <a:pt x="4501834" y="403247"/>
                </a:lnTo>
                <a:lnTo>
                  <a:pt x="4501834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779D9EE-6A23-4EFB-AFC3-761D83A79E1C}"/>
              </a:ext>
            </a:extLst>
          </p:cNvPr>
          <p:cNvSpPr/>
          <p:nvPr/>
        </p:nvSpPr>
        <p:spPr>
          <a:xfrm>
            <a:off x="3340726" y="3523833"/>
            <a:ext cx="29458" cy="403256"/>
          </a:xfrm>
          <a:custGeom>
            <a:avLst/>
            <a:gdLst>
              <a:gd name="connsiteX0" fmla="*/ 0 w 29458"/>
              <a:gd name="connsiteY0" fmla="*/ 403256 h 403256"/>
              <a:gd name="connsiteX1" fmla="*/ 0 w 29458"/>
              <a:gd name="connsiteY1" fmla="*/ 403256 h 403256"/>
              <a:gd name="connsiteX2" fmla="*/ 0 w 29458"/>
              <a:gd name="connsiteY2" fmla="*/ 0 h 403256"/>
              <a:gd name="connsiteX3" fmla="*/ 0 w 29458"/>
              <a:gd name="connsiteY3" fmla="*/ 0 h 40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58" h="403256">
                <a:moveTo>
                  <a:pt x="0" y="403256"/>
                </a:moveTo>
                <a:lnTo>
                  <a:pt x="0" y="40325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EFE42188-3F99-4139-96D3-F6648EC82AF4}"/>
              </a:ext>
            </a:extLst>
          </p:cNvPr>
          <p:cNvSpPr/>
          <p:nvPr/>
        </p:nvSpPr>
        <p:spPr>
          <a:xfrm>
            <a:off x="3340726" y="3523833"/>
            <a:ext cx="1500611" cy="403256"/>
          </a:xfrm>
          <a:custGeom>
            <a:avLst/>
            <a:gdLst>
              <a:gd name="connsiteX0" fmla="*/ 0 w 1500611"/>
              <a:gd name="connsiteY0" fmla="*/ 403256 h 403256"/>
              <a:gd name="connsiteX1" fmla="*/ 1500611 w 1500611"/>
              <a:gd name="connsiteY1" fmla="*/ 403256 h 403256"/>
              <a:gd name="connsiteX2" fmla="*/ 1500611 w 1500611"/>
              <a:gd name="connsiteY2" fmla="*/ 0 h 403256"/>
              <a:gd name="connsiteX3" fmla="*/ 0 w 1500611"/>
              <a:gd name="connsiteY3" fmla="*/ 0 h 40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0611" h="403256">
                <a:moveTo>
                  <a:pt x="0" y="403256"/>
                </a:moveTo>
                <a:lnTo>
                  <a:pt x="1500611" y="403256"/>
                </a:lnTo>
                <a:lnTo>
                  <a:pt x="150061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B411FACC-B491-43FE-AB4C-37C75EF87B21}"/>
              </a:ext>
            </a:extLst>
          </p:cNvPr>
          <p:cNvSpPr/>
          <p:nvPr/>
        </p:nvSpPr>
        <p:spPr>
          <a:xfrm>
            <a:off x="4841337" y="3523833"/>
            <a:ext cx="3001222" cy="403256"/>
          </a:xfrm>
          <a:custGeom>
            <a:avLst/>
            <a:gdLst>
              <a:gd name="connsiteX0" fmla="*/ 0 w 3001222"/>
              <a:gd name="connsiteY0" fmla="*/ 403256 h 403256"/>
              <a:gd name="connsiteX1" fmla="*/ 3001223 w 3001222"/>
              <a:gd name="connsiteY1" fmla="*/ 403256 h 403256"/>
              <a:gd name="connsiteX2" fmla="*/ 3001223 w 3001222"/>
              <a:gd name="connsiteY2" fmla="*/ 0 h 403256"/>
              <a:gd name="connsiteX3" fmla="*/ 0 w 3001222"/>
              <a:gd name="connsiteY3" fmla="*/ 0 h 403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1222" h="403256">
                <a:moveTo>
                  <a:pt x="0" y="403256"/>
                </a:moveTo>
                <a:lnTo>
                  <a:pt x="3001223" y="403256"/>
                </a:lnTo>
                <a:lnTo>
                  <a:pt x="3001223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ED478CB-054A-4F68-B56F-06E007A4907E}"/>
              </a:ext>
            </a:extLst>
          </p:cNvPr>
          <p:cNvSpPr/>
          <p:nvPr/>
        </p:nvSpPr>
        <p:spPr>
          <a:xfrm>
            <a:off x="3340726" y="3019758"/>
            <a:ext cx="29458" cy="403261"/>
          </a:xfrm>
          <a:custGeom>
            <a:avLst/>
            <a:gdLst>
              <a:gd name="connsiteX0" fmla="*/ 0 w 29458"/>
              <a:gd name="connsiteY0" fmla="*/ 403262 h 403261"/>
              <a:gd name="connsiteX1" fmla="*/ 0 w 29458"/>
              <a:gd name="connsiteY1" fmla="*/ 403262 h 403261"/>
              <a:gd name="connsiteX2" fmla="*/ 0 w 29458"/>
              <a:gd name="connsiteY2" fmla="*/ 0 h 403261"/>
              <a:gd name="connsiteX3" fmla="*/ 0 w 29458"/>
              <a:gd name="connsiteY3" fmla="*/ 0 h 403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58" h="403261">
                <a:moveTo>
                  <a:pt x="0" y="403262"/>
                </a:moveTo>
                <a:lnTo>
                  <a:pt x="0" y="40326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D9C3DEB1-1E44-4F55-B9D9-536AAB8F5FCA}"/>
              </a:ext>
            </a:extLst>
          </p:cNvPr>
          <p:cNvSpPr/>
          <p:nvPr/>
        </p:nvSpPr>
        <p:spPr>
          <a:xfrm>
            <a:off x="3340726" y="3019758"/>
            <a:ext cx="4501834" cy="403261"/>
          </a:xfrm>
          <a:custGeom>
            <a:avLst/>
            <a:gdLst>
              <a:gd name="connsiteX0" fmla="*/ 0 w 4501834"/>
              <a:gd name="connsiteY0" fmla="*/ 403262 h 403261"/>
              <a:gd name="connsiteX1" fmla="*/ 4501834 w 4501834"/>
              <a:gd name="connsiteY1" fmla="*/ 403262 h 403261"/>
              <a:gd name="connsiteX2" fmla="*/ 4501834 w 4501834"/>
              <a:gd name="connsiteY2" fmla="*/ 0 h 403261"/>
              <a:gd name="connsiteX3" fmla="*/ 0 w 4501834"/>
              <a:gd name="connsiteY3" fmla="*/ 0 h 403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1834" h="403261">
                <a:moveTo>
                  <a:pt x="0" y="403262"/>
                </a:moveTo>
                <a:lnTo>
                  <a:pt x="4501834" y="403262"/>
                </a:lnTo>
                <a:lnTo>
                  <a:pt x="45018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65D012C3-A46E-4E1E-A979-1074183A1492}"/>
              </a:ext>
            </a:extLst>
          </p:cNvPr>
          <p:cNvSpPr/>
          <p:nvPr/>
        </p:nvSpPr>
        <p:spPr>
          <a:xfrm>
            <a:off x="7842560" y="3019758"/>
            <a:ext cx="29458" cy="403261"/>
          </a:xfrm>
          <a:custGeom>
            <a:avLst/>
            <a:gdLst>
              <a:gd name="connsiteX0" fmla="*/ 0 w 29458"/>
              <a:gd name="connsiteY0" fmla="*/ 403262 h 403261"/>
              <a:gd name="connsiteX1" fmla="*/ 0 w 29458"/>
              <a:gd name="connsiteY1" fmla="*/ 403262 h 403261"/>
              <a:gd name="connsiteX2" fmla="*/ 0 w 29458"/>
              <a:gd name="connsiteY2" fmla="*/ 0 h 403261"/>
              <a:gd name="connsiteX3" fmla="*/ 0 w 29458"/>
              <a:gd name="connsiteY3" fmla="*/ 0 h 403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58" h="403261">
                <a:moveTo>
                  <a:pt x="0" y="403262"/>
                </a:moveTo>
                <a:lnTo>
                  <a:pt x="0" y="40326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593DCD84-7B8D-4B3D-8794-891E35975FA6}"/>
              </a:ext>
            </a:extLst>
          </p:cNvPr>
          <p:cNvSpPr/>
          <p:nvPr/>
        </p:nvSpPr>
        <p:spPr>
          <a:xfrm>
            <a:off x="3340726" y="2515683"/>
            <a:ext cx="29458" cy="403259"/>
          </a:xfrm>
          <a:custGeom>
            <a:avLst/>
            <a:gdLst>
              <a:gd name="connsiteX0" fmla="*/ 0 w 29458"/>
              <a:gd name="connsiteY0" fmla="*/ 403259 h 403259"/>
              <a:gd name="connsiteX1" fmla="*/ 0 w 29458"/>
              <a:gd name="connsiteY1" fmla="*/ 403259 h 403259"/>
              <a:gd name="connsiteX2" fmla="*/ 0 w 29458"/>
              <a:gd name="connsiteY2" fmla="*/ 0 h 403259"/>
              <a:gd name="connsiteX3" fmla="*/ 0 w 29458"/>
              <a:gd name="connsiteY3" fmla="*/ 0 h 40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58" h="403259">
                <a:moveTo>
                  <a:pt x="0" y="403259"/>
                </a:moveTo>
                <a:lnTo>
                  <a:pt x="0" y="403259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E869D94A-485B-4D90-BA1A-C734BECF1B13}"/>
              </a:ext>
            </a:extLst>
          </p:cNvPr>
          <p:cNvSpPr/>
          <p:nvPr/>
        </p:nvSpPr>
        <p:spPr>
          <a:xfrm>
            <a:off x="3340726" y="2515683"/>
            <a:ext cx="3001222" cy="403259"/>
          </a:xfrm>
          <a:custGeom>
            <a:avLst/>
            <a:gdLst>
              <a:gd name="connsiteX0" fmla="*/ 0 w 3001222"/>
              <a:gd name="connsiteY0" fmla="*/ 403259 h 403259"/>
              <a:gd name="connsiteX1" fmla="*/ 3001223 w 3001222"/>
              <a:gd name="connsiteY1" fmla="*/ 403259 h 403259"/>
              <a:gd name="connsiteX2" fmla="*/ 3001223 w 3001222"/>
              <a:gd name="connsiteY2" fmla="*/ 0 h 403259"/>
              <a:gd name="connsiteX3" fmla="*/ 0 w 3001222"/>
              <a:gd name="connsiteY3" fmla="*/ 0 h 40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01222" h="403259">
                <a:moveTo>
                  <a:pt x="0" y="403259"/>
                </a:moveTo>
                <a:lnTo>
                  <a:pt x="3001223" y="403259"/>
                </a:lnTo>
                <a:lnTo>
                  <a:pt x="300122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Freeform: Shape 46">
            <a:extLst>
              <a:ext uri="{FF2B5EF4-FFF2-40B4-BE49-F238E27FC236}">
                <a16:creationId xmlns:a16="http://schemas.microsoft.com/office/drawing/2014/main" id="{D44C161A-F90D-49B7-B01E-23C7E1934346}"/>
              </a:ext>
            </a:extLst>
          </p:cNvPr>
          <p:cNvSpPr/>
          <p:nvPr/>
        </p:nvSpPr>
        <p:spPr>
          <a:xfrm>
            <a:off x="6341949" y="2515683"/>
            <a:ext cx="1500611" cy="403259"/>
          </a:xfrm>
          <a:custGeom>
            <a:avLst/>
            <a:gdLst>
              <a:gd name="connsiteX0" fmla="*/ 0 w 1500611"/>
              <a:gd name="connsiteY0" fmla="*/ 403259 h 403259"/>
              <a:gd name="connsiteX1" fmla="*/ 1500612 w 1500611"/>
              <a:gd name="connsiteY1" fmla="*/ 403259 h 403259"/>
              <a:gd name="connsiteX2" fmla="*/ 1500612 w 1500611"/>
              <a:gd name="connsiteY2" fmla="*/ 0 h 403259"/>
              <a:gd name="connsiteX3" fmla="*/ 0 w 1500611"/>
              <a:gd name="connsiteY3" fmla="*/ 0 h 403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0611" h="403259">
                <a:moveTo>
                  <a:pt x="0" y="403259"/>
                </a:moveTo>
                <a:lnTo>
                  <a:pt x="1500612" y="403259"/>
                </a:lnTo>
                <a:lnTo>
                  <a:pt x="150061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610D2C07-08AC-41B2-96FE-CD760AA28CA0}"/>
              </a:ext>
            </a:extLst>
          </p:cNvPr>
          <p:cNvSpPr/>
          <p:nvPr/>
        </p:nvSpPr>
        <p:spPr>
          <a:xfrm>
            <a:off x="3340726" y="2011604"/>
            <a:ext cx="29458" cy="403262"/>
          </a:xfrm>
          <a:custGeom>
            <a:avLst/>
            <a:gdLst>
              <a:gd name="connsiteX0" fmla="*/ 0 w 29458"/>
              <a:gd name="connsiteY0" fmla="*/ 403262 h 403262"/>
              <a:gd name="connsiteX1" fmla="*/ 0 w 29458"/>
              <a:gd name="connsiteY1" fmla="*/ 403262 h 403262"/>
              <a:gd name="connsiteX2" fmla="*/ 0 w 29458"/>
              <a:gd name="connsiteY2" fmla="*/ 0 h 403262"/>
              <a:gd name="connsiteX3" fmla="*/ 0 w 29458"/>
              <a:gd name="connsiteY3" fmla="*/ 0 h 40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58" h="403262">
                <a:moveTo>
                  <a:pt x="0" y="403262"/>
                </a:moveTo>
                <a:lnTo>
                  <a:pt x="0" y="40326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D78E5901-167E-4212-9EFE-99090247A3BA}"/>
              </a:ext>
            </a:extLst>
          </p:cNvPr>
          <p:cNvSpPr/>
          <p:nvPr/>
        </p:nvSpPr>
        <p:spPr>
          <a:xfrm>
            <a:off x="3340726" y="2011604"/>
            <a:ext cx="4501834" cy="403262"/>
          </a:xfrm>
          <a:custGeom>
            <a:avLst/>
            <a:gdLst>
              <a:gd name="connsiteX0" fmla="*/ 0 w 4501834"/>
              <a:gd name="connsiteY0" fmla="*/ 403262 h 403262"/>
              <a:gd name="connsiteX1" fmla="*/ 4501834 w 4501834"/>
              <a:gd name="connsiteY1" fmla="*/ 403262 h 403262"/>
              <a:gd name="connsiteX2" fmla="*/ 4501834 w 4501834"/>
              <a:gd name="connsiteY2" fmla="*/ 0 h 403262"/>
              <a:gd name="connsiteX3" fmla="*/ 0 w 4501834"/>
              <a:gd name="connsiteY3" fmla="*/ 0 h 40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01834" h="403262">
                <a:moveTo>
                  <a:pt x="0" y="403262"/>
                </a:moveTo>
                <a:lnTo>
                  <a:pt x="4501834" y="403262"/>
                </a:lnTo>
                <a:lnTo>
                  <a:pt x="45018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2E287870-DF07-4FAF-AB6A-A37393EE163F}"/>
              </a:ext>
            </a:extLst>
          </p:cNvPr>
          <p:cNvSpPr/>
          <p:nvPr/>
        </p:nvSpPr>
        <p:spPr>
          <a:xfrm>
            <a:off x="7842560" y="2011604"/>
            <a:ext cx="29458" cy="403262"/>
          </a:xfrm>
          <a:custGeom>
            <a:avLst/>
            <a:gdLst>
              <a:gd name="connsiteX0" fmla="*/ 0 w 29458"/>
              <a:gd name="connsiteY0" fmla="*/ 403262 h 403262"/>
              <a:gd name="connsiteX1" fmla="*/ 0 w 29458"/>
              <a:gd name="connsiteY1" fmla="*/ 403262 h 403262"/>
              <a:gd name="connsiteX2" fmla="*/ 0 w 29458"/>
              <a:gd name="connsiteY2" fmla="*/ 0 h 403262"/>
              <a:gd name="connsiteX3" fmla="*/ 0 w 29458"/>
              <a:gd name="connsiteY3" fmla="*/ 0 h 40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58" h="403262">
                <a:moveTo>
                  <a:pt x="0" y="403262"/>
                </a:moveTo>
                <a:lnTo>
                  <a:pt x="0" y="40326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7715CFC5-1E62-4FA1-9306-74F0F9A07954}"/>
              </a:ext>
            </a:extLst>
          </p:cNvPr>
          <p:cNvSpPr/>
          <p:nvPr/>
        </p:nvSpPr>
        <p:spPr>
          <a:xfrm>
            <a:off x="3340726" y="1890627"/>
            <a:ext cx="29458" cy="2661514"/>
          </a:xfrm>
          <a:custGeom>
            <a:avLst/>
            <a:gdLst>
              <a:gd name="connsiteX0" fmla="*/ 0 w 29458"/>
              <a:gd name="connsiteY0" fmla="*/ 2661515 h 2661514"/>
              <a:gd name="connsiteX1" fmla="*/ 0 w 29458"/>
              <a:gd name="connsiteY1" fmla="*/ 0 h 266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458" h="2661514">
                <a:moveTo>
                  <a:pt x="0" y="2661515"/>
                </a:moveTo>
                <a:lnTo>
                  <a:pt x="0" y="0"/>
                </a:lnTo>
              </a:path>
            </a:pathLst>
          </a:custGeom>
          <a:noFill/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00DC2486-B3B0-4307-AE86-BBE31CA48E92}"/>
              </a:ext>
            </a:extLst>
          </p:cNvPr>
          <p:cNvSpPr/>
          <p:nvPr/>
        </p:nvSpPr>
        <p:spPr>
          <a:xfrm>
            <a:off x="7842560" y="1890627"/>
            <a:ext cx="29458" cy="2661514"/>
          </a:xfrm>
          <a:custGeom>
            <a:avLst/>
            <a:gdLst>
              <a:gd name="connsiteX0" fmla="*/ 0 w 29458"/>
              <a:gd name="connsiteY0" fmla="*/ 2661515 h 2661514"/>
              <a:gd name="connsiteX1" fmla="*/ 0 w 29458"/>
              <a:gd name="connsiteY1" fmla="*/ 0 h 2661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458" h="2661514">
                <a:moveTo>
                  <a:pt x="0" y="2661515"/>
                </a:moveTo>
                <a:lnTo>
                  <a:pt x="0" y="0"/>
                </a:lnTo>
              </a:path>
            </a:pathLst>
          </a:custGeom>
          <a:noFill/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FA8D232A-300E-4004-9CB3-D027E2C46BEA}"/>
              </a:ext>
            </a:extLst>
          </p:cNvPr>
          <p:cNvSpPr/>
          <p:nvPr/>
        </p:nvSpPr>
        <p:spPr>
          <a:xfrm>
            <a:off x="3340726" y="4552142"/>
            <a:ext cx="4501834" cy="29354"/>
          </a:xfrm>
          <a:custGeom>
            <a:avLst/>
            <a:gdLst>
              <a:gd name="connsiteX0" fmla="*/ 0 w 4501834"/>
              <a:gd name="connsiteY0" fmla="*/ 0 h 29354"/>
              <a:gd name="connsiteX1" fmla="*/ 4501834 w 4501834"/>
              <a:gd name="connsiteY1" fmla="*/ 0 h 29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01834" h="29354">
                <a:moveTo>
                  <a:pt x="0" y="0"/>
                </a:moveTo>
                <a:lnTo>
                  <a:pt x="4501834" y="0"/>
                </a:lnTo>
              </a:path>
            </a:pathLst>
          </a:custGeom>
          <a:noFill/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6737D4EC-674B-402D-9408-0DE6648F2F06}"/>
              </a:ext>
            </a:extLst>
          </p:cNvPr>
          <p:cNvSpPr/>
          <p:nvPr/>
        </p:nvSpPr>
        <p:spPr>
          <a:xfrm>
            <a:off x="3340726" y="1890627"/>
            <a:ext cx="4501834" cy="29354"/>
          </a:xfrm>
          <a:custGeom>
            <a:avLst/>
            <a:gdLst>
              <a:gd name="connsiteX0" fmla="*/ 0 w 4501834"/>
              <a:gd name="connsiteY0" fmla="*/ 0 h 29354"/>
              <a:gd name="connsiteX1" fmla="*/ 4501834 w 4501834"/>
              <a:gd name="connsiteY1" fmla="*/ 0 h 29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501834" h="29354">
                <a:moveTo>
                  <a:pt x="0" y="0"/>
                </a:moveTo>
                <a:lnTo>
                  <a:pt x="4501834" y="0"/>
                </a:lnTo>
              </a:path>
            </a:pathLst>
          </a:custGeom>
          <a:noFill/>
          <a:ln w="2945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5" name="Graphic 3">
            <a:extLst>
              <a:ext uri="{FF2B5EF4-FFF2-40B4-BE49-F238E27FC236}">
                <a16:creationId xmlns:a16="http://schemas.microsoft.com/office/drawing/2014/main" id="{89C2D12A-34DE-466C-B569-AFD11180AEF4}"/>
              </a:ext>
            </a:extLst>
          </p:cNvPr>
          <p:cNvGrpSpPr/>
          <p:nvPr/>
        </p:nvGrpSpPr>
        <p:grpSpPr>
          <a:xfrm>
            <a:off x="2625711" y="5119493"/>
            <a:ext cx="5045606" cy="293548"/>
            <a:chOff x="3014818" y="5514011"/>
            <a:chExt cx="5045606" cy="293548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22638EE9-79FA-4846-BDF7-CC183B8E1B5C}"/>
                </a:ext>
              </a:extLst>
            </p:cNvPr>
            <p:cNvSpPr/>
            <p:nvPr/>
          </p:nvSpPr>
          <p:spPr>
            <a:xfrm>
              <a:off x="3014818" y="5584463"/>
              <a:ext cx="471334" cy="164387"/>
            </a:xfrm>
            <a:custGeom>
              <a:avLst/>
              <a:gdLst>
                <a:gd name="connsiteX0" fmla="*/ 0 w 471334"/>
                <a:gd name="connsiteY0" fmla="*/ 164387 h 164387"/>
                <a:gd name="connsiteX1" fmla="*/ 471335 w 471334"/>
                <a:gd name="connsiteY1" fmla="*/ 164387 h 164387"/>
                <a:gd name="connsiteX2" fmla="*/ 471335 w 471334"/>
                <a:gd name="connsiteY2" fmla="*/ 0 h 164387"/>
                <a:gd name="connsiteX3" fmla="*/ 0 w 471334"/>
                <a:gd name="connsiteY3" fmla="*/ 0 h 164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1334" h="164387">
                  <a:moveTo>
                    <a:pt x="0" y="164387"/>
                  </a:moveTo>
                  <a:lnTo>
                    <a:pt x="471335" y="164387"/>
                  </a:lnTo>
                  <a:lnTo>
                    <a:pt x="4713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945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C3882505-7240-4D29-BAB5-ABF32CD3C84D}"/>
                </a:ext>
              </a:extLst>
            </p:cNvPr>
            <p:cNvSpPr txBox="1"/>
            <p:nvPr/>
          </p:nvSpPr>
          <p:spPr>
            <a:xfrm>
              <a:off x="3583247" y="5468291"/>
              <a:ext cx="506922" cy="3849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No</a:t>
              </a:r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0381535C-EAFC-4152-89B6-22759FED88DD}"/>
                </a:ext>
              </a:extLst>
            </p:cNvPr>
            <p:cNvSpPr/>
            <p:nvPr/>
          </p:nvSpPr>
          <p:spPr>
            <a:xfrm>
              <a:off x="4448441" y="5584463"/>
              <a:ext cx="471334" cy="164387"/>
            </a:xfrm>
            <a:custGeom>
              <a:avLst/>
              <a:gdLst>
                <a:gd name="connsiteX0" fmla="*/ 0 w 471334"/>
                <a:gd name="connsiteY0" fmla="*/ 164387 h 164387"/>
                <a:gd name="connsiteX1" fmla="*/ 471334 w 471334"/>
                <a:gd name="connsiteY1" fmla="*/ 164387 h 164387"/>
                <a:gd name="connsiteX2" fmla="*/ 471334 w 471334"/>
                <a:gd name="connsiteY2" fmla="*/ 0 h 164387"/>
                <a:gd name="connsiteX3" fmla="*/ 0 w 471334"/>
                <a:gd name="connsiteY3" fmla="*/ 0 h 164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1334" h="164387">
                  <a:moveTo>
                    <a:pt x="0" y="164387"/>
                  </a:moveTo>
                  <a:lnTo>
                    <a:pt x="471334" y="164387"/>
                  </a:lnTo>
                  <a:lnTo>
                    <a:pt x="47133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945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589AD7F5-AC1F-41F6-9B72-76E440563078}"/>
                </a:ext>
              </a:extLst>
            </p:cNvPr>
            <p:cNvSpPr txBox="1"/>
            <p:nvPr/>
          </p:nvSpPr>
          <p:spPr>
            <a:xfrm>
              <a:off x="5016870" y="5468291"/>
              <a:ext cx="1066632" cy="3849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Optional</a:t>
              </a: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B366E348-299B-4B1A-9D32-985017A3F3FD}"/>
                </a:ext>
              </a:extLst>
            </p:cNvPr>
            <p:cNvSpPr/>
            <p:nvPr/>
          </p:nvSpPr>
          <p:spPr>
            <a:xfrm>
              <a:off x="6457888" y="5584463"/>
              <a:ext cx="471334" cy="164387"/>
            </a:xfrm>
            <a:custGeom>
              <a:avLst/>
              <a:gdLst>
                <a:gd name="connsiteX0" fmla="*/ 0 w 471334"/>
                <a:gd name="connsiteY0" fmla="*/ 164387 h 164387"/>
                <a:gd name="connsiteX1" fmla="*/ 471335 w 471334"/>
                <a:gd name="connsiteY1" fmla="*/ 164387 h 164387"/>
                <a:gd name="connsiteX2" fmla="*/ 471335 w 471334"/>
                <a:gd name="connsiteY2" fmla="*/ 0 h 164387"/>
                <a:gd name="connsiteX3" fmla="*/ 0 w 471334"/>
                <a:gd name="connsiteY3" fmla="*/ 0 h 164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71334" h="164387">
                  <a:moveTo>
                    <a:pt x="0" y="164387"/>
                  </a:moveTo>
                  <a:lnTo>
                    <a:pt x="471335" y="164387"/>
                  </a:lnTo>
                  <a:lnTo>
                    <a:pt x="47133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945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2A3D74F-A281-4F6D-80F3-DFADE5BA6249}"/>
                </a:ext>
              </a:extLst>
            </p:cNvPr>
            <p:cNvSpPr txBox="1"/>
            <p:nvPr/>
          </p:nvSpPr>
          <p:spPr>
            <a:xfrm>
              <a:off x="7026316" y="5468291"/>
              <a:ext cx="1125549" cy="38498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852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Required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580573-3008-4B25-B087-86D02D91DD44}">
  <ds:schemaRefs>
    <ds:schemaRef ds:uri="http://schemas.openxmlformats.org/package/2006/metadata/core-properties"/>
    <ds:schemaRef ds:uri="6f9e58f7-d1e4-4b3c-85fb-268101084292"/>
    <ds:schemaRef ds:uri="http://purl.org/dc/elements/1.1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3ff2fa63-d22b-4bb2-9a0e-763a487e02e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2182577-A1C0-48D8-8857-8B71D9EBD3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CB0BA1-55E2-4CE4-821F-DC3D3ED0E5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fig-A-50</Template>
  <TotalTime>63</TotalTime>
  <Words>36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Hispanic-Serving Institutions Number of institutions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Hispanic-Serving Institutions Number of institutions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2021-02-25T00:24:31Z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