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A54CAF-492D-4E96-9CCE-929BD1405700}" v="4" dt="2021-02-24T23:27:05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EEA54CAF-492D-4E96-9CCE-929BD1405700}"/>
    <pc:docChg chg="custSel modSld">
      <pc:chgData name="Christopher Keane" userId="2677a39a-78fe-4da0-ac2a-39406820a4c7" providerId="ADAL" clId="{EEA54CAF-492D-4E96-9CCE-929BD1405700}" dt="2021-02-24T23:27:23.694" v="51" actId="1037"/>
      <pc:docMkLst>
        <pc:docMk/>
      </pc:docMkLst>
      <pc:sldChg chg="addSp delSp modSp mod">
        <pc:chgData name="Christopher Keane" userId="2677a39a-78fe-4da0-ac2a-39406820a4c7" providerId="ADAL" clId="{EEA54CAF-492D-4E96-9CCE-929BD1405700}" dt="2021-02-24T23:27:23.694" v="51" actId="1037"/>
        <pc:sldMkLst>
          <pc:docMk/>
          <pc:sldMk cId="0" sldId="256"/>
        </pc:sldMkLst>
        <pc:spChg chg="mod">
          <ac:chgData name="Christopher Keane" userId="2677a39a-78fe-4da0-ac2a-39406820a4c7" providerId="ADAL" clId="{EEA54CAF-492D-4E96-9CCE-929BD1405700}" dt="2021-02-24T23:24:40.030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" creationId="{6F8DA41D-7B53-4C8F-9C05-D6C49889B767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" creationId="{1E86927D-A9D7-442F-836C-DB146E7F7736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" creationId="{613950E8-4C1A-42C1-AF95-C23F6057109D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2" creationId="{18CA77B5-C562-4521-AAF5-EFDA07069528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3" creationId="{B1B2C4E1-023F-4A0E-BE2B-DF8497FB996B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5" creationId="{9634962B-F7CD-4A5F-8444-498BEF8523E7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6" creationId="{6CE1F821-7AA7-4B55-BDC8-E8EA550CE4DA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8" creationId="{3717249E-DB81-437D-A72E-9407738B9E64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9" creationId="{1FB6EEAB-E5E6-4410-8E08-0375B070A7FE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21" creationId="{27592C9F-5760-47B7-9E7B-56D5332ACD6A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22" creationId="{E77729B6-B817-4BE6-9C89-7E6E57DCA48F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24" creationId="{675472ED-4F0F-45AF-AB07-5324F8551160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25" creationId="{BBC2E72F-C0BD-4638-BD0A-501B45BB70DF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27" creationId="{F71CFD30-986B-47A4-9676-E864EBBB1DE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29" creationId="{50E5D11F-0FC1-480B-83BC-C2584094176A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30" creationId="{CAC3DA08-0B9C-4EE5-87E4-4C448DF53FF8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31" creationId="{8074F19B-07CC-4EC9-9668-FD71F8494E85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32" creationId="{AC86BE46-C90C-4EA1-8692-A116C0F7229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34" creationId="{FB34FAC4-D2C1-431B-80CC-035471AE362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35" creationId="{63772DC1-468D-4916-BAAB-C9D9E24430E8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37" creationId="{35E58F00-522B-49A0-86B1-C69EA4704922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38" creationId="{A41EE6EE-306B-45DF-86B4-CECF65B591A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0" creationId="{63D991CB-F30D-411E-AA25-215FAB87995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1" creationId="{C01EE6FE-E811-4C98-BFCB-83FAAE2A4C20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3" creationId="{B32D8094-B190-4088-B284-A41830746AA2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4" creationId="{96CFECF1-7F41-42BF-9C8E-7D9C8628A7DE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5" creationId="{E7A83267-9AA7-4864-8741-6F10859274CB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6" creationId="{76F636D9-EE57-43D8-A5E2-C5FD5D1B5843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7" creationId="{24440202-5130-4858-B29C-66DD299FFA66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8" creationId="{E027503B-8D9B-49F7-8126-A9D1ADCC9C13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49" creationId="{270060AF-5561-478C-81FF-D3246C59AD28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0" creationId="{1542D050-F686-446C-BEA3-F2878FABFD24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1" creationId="{45BF055F-71D0-4C48-BFFA-2828C819FAD5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2" creationId="{9B53F263-EDD9-498D-8C30-01A7636D5AC7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3" creationId="{AF6061EA-FF9A-4DC8-AFCE-DEA2BF61B201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4" creationId="{80F5F87E-7F6B-41F4-9ED4-6D62E72320FD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5" creationId="{A006CAEE-1DE1-4D63-81AD-FCE9B7F2CDEA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6" creationId="{CE2225FF-0215-407B-80CD-9012CD9143A1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7" creationId="{C6E46ADC-B239-4C6E-9EF3-BD0159FCB19B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8" creationId="{CFE935B7-CD4D-439C-9E27-F256C89229A5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59" creationId="{BEBE6388-D148-4F4F-8BE8-745D5E85B8C9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0" creationId="{DFF51807-C335-46FB-AC39-9CF0B85A279C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1" creationId="{27C6A7C3-7682-403B-9836-3210048102D8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2" creationId="{96E25894-BD65-4691-98F2-D75F93D40746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3" creationId="{B2D1960E-C2E8-456C-B3B9-C9912EEB227E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4" creationId="{0E1351FC-CF48-4C57-94A1-C9A3D70DF366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5" creationId="{D9DBA644-1B75-40BC-8A6D-7DFCF63CB5CF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6" creationId="{4FF5D48E-C567-4107-9811-A72B01781258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7" creationId="{F882D6E0-EB93-4411-B413-D179C2411F78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8" creationId="{A790C8BC-2BBE-4AB2-BCCF-494030A099F3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69" creationId="{CA46D638-F0C9-412E-B6B5-AD76DBD2BB8A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0" creationId="{DA264E1B-89ED-4B1B-8DEC-0738F22A8208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1" creationId="{EC6CEFBD-6CB9-45E0-A9D0-5F1997D49FEA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2" creationId="{4C46EA4B-1D0A-4588-B5AD-F960ACCAD617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3" creationId="{1607839A-505F-4BE9-929B-8AE02E6EDCAD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4" creationId="{615ED158-1789-4544-A562-B54E612CE7ED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5" creationId="{E7145605-4955-4134-9117-6EE0D3E67344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6" creationId="{CF6EAFDA-4115-4EF3-9DF4-5E1C84149AFD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7" creationId="{4D799B3A-5837-4A26-8A16-3C4C946D6A8A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8" creationId="{89BC7C4B-79CE-4183-BE2A-CF2E03F175ED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79" creationId="{A21C2DBC-4B18-44D2-8573-F046FB9FD285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0" creationId="{B265BE3E-959E-420E-AECE-F37180B7EDF1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1" creationId="{D67C53A8-88E1-42F5-8663-BE3DCAD2644B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2" creationId="{43BCF789-ACC7-476F-BF89-687FE825BA1B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3" creationId="{61735B9C-E60A-41EA-B5EC-53559BB9C74A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4" creationId="{43D382D5-A0F3-4D79-AFE2-E372D8C4C5D8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5" creationId="{D1ECF3D6-0E51-4B00-B617-2513DDD124EE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6" creationId="{D5A9229A-B1FF-49B2-949E-C27CEBB4859D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7" creationId="{412A18C4-6ACF-4856-AD60-E64D4161C9EF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8" creationId="{2CE4D891-A7B3-4D69-A585-E8C65D6E3E8A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89" creationId="{AFF21B23-B18C-4450-AFB5-841CE8A15A67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0" creationId="{4701DBBA-06AA-4B72-9A3A-3009614AC83A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1" creationId="{907D8AB0-F652-475D-A35E-F66E55C04CBC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2" creationId="{0435EB49-59F0-40E8-B89C-A34EAD1316E3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3" creationId="{0638030B-FE27-4AD4-9457-31BFAEA44CF6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4" creationId="{35F6C8D7-8A7A-4EE6-92E6-C5D7F2DA2280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5" creationId="{6907E56F-305E-4632-A63A-8A6E6CA7AD6C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6" creationId="{87B2E86C-1264-4B74-853F-6ADF254A1C29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7" creationId="{4DB6F901-CD2B-4985-A052-A08E0B9716A6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8" creationId="{677EEDA2-30F6-4097-B163-EC1387EA8B6D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99" creationId="{E120FDD3-B5DE-4B46-91CD-F24A3EE74930}"/>
          </ac:spMkLst>
        </pc:spChg>
        <pc:spChg chg="mod topLvl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0" creationId="{6479FA61-1ED0-40B2-BA36-E690DCA44013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2" creationId="{81BCCFB3-DF04-44AD-B04E-497868EBDA03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3" creationId="{FA0994A4-DE0F-447E-8BAB-C0006652C697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4" creationId="{27E899E5-7F76-4BB4-851F-353F29C61247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5" creationId="{E413A666-6574-44C6-9D45-3E9701BAC68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6" creationId="{526FDE6D-0EB8-40F7-8BF7-3DC157741556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7" creationId="{C0ECB9B2-FAAD-4208-8EB4-D97D4E76142C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8" creationId="{E61DA204-094F-484E-89BA-B98B96387BF0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09" creationId="{8F58AD70-68DC-49E1-B3F2-E0BF60E7AE18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0" creationId="{BBFB1CB7-865F-4826-8150-E7EF4CB4D0A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1" creationId="{20B59D4C-155A-4BB6-84A3-358BDEA88F9D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3" creationId="{EA0DBBAF-4E42-4307-BA49-2A38B3FA10A8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4" creationId="{91176EAC-7964-4342-B4DB-4D11BA414781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5" creationId="{0367983D-2166-4C72-8CDD-792803A4B032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6" creationId="{7975BA43-7011-4651-91B3-5110C7DE1D74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7" creationId="{6F78FE48-2B58-46F7-9FE5-2F0AD80D68AC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8" creationId="{C38CB428-88D6-4549-911D-19FC9F32164D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19" creationId="{E96610DB-FC44-4D22-9FA3-852E7A9FB0E5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20" creationId="{0D4AEBA8-A378-48D3-A7A3-7A93A24FA8DB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21" creationId="{5AA798F5-06F1-41A7-A951-4E900353CF75}"/>
          </ac:spMkLst>
        </pc:spChg>
        <pc:spChg chg="mod">
          <ac:chgData name="Christopher Keane" userId="2677a39a-78fe-4da0-ac2a-39406820a4c7" providerId="ADAL" clId="{EEA54CAF-492D-4E96-9CCE-929BD1405700}" dt="2021-02-24T23:27:05.386" v="4" actId="165"/>
          <ac:spMkLst>
            <pc:docMk/>
            <pc:sldMk cId="0" sldId="256"/>
            <ac:spMk id="122" creationId="{F4EC8906-83E9-4547-BF62-8EA21033F3A3}"/>
          </ac:spMkLst>
        </pc:spChg>
        <pc:grpChg chg="del 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5" creationId="{4D4BE108-84D5-4AC6-A038-5167D90BF97D}"/>
          </ac:grpSpMkLst>
        </pc:grpChg>
        <pc:grpChg chg="mod topLvl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7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8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11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14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17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20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23" creationId="{4D4BE108-84D5-4AC6-A038-5167D90BF97D}"/>
          </ac:grpSpMkLst>
        </pc:grpChg>
        <pc:grpChg chg="mod topLvl">
          <ac:chgData name="Christopher Keane" userId="2677a39a-78fe-4da0-ac2a-39406820a4c7" providerId="ADAL" clId="{EEA54CAF-492D-4E96-9CCE-929BD1405700}" dt="2021-02-24T23:27:23.694" v="51" actId="1037"/>
          <ac:grpSpMkLst>
            <pc:docMk/>
            <pc:sldMk cId="0" sldId="256"/>
            <ac:grpSpMk id="26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28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33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36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39" creationId="{4D4BE108-84D5-4AC6-A038-5167D90BF97D}"/>
          </ac:grpSpMkLst>
        </pc:grpChg>
        <pc:grpChg chg="mod">
          <ac:chgData name="Christopher Keane" userId="2677a39a-78fe-4da0-ac2a-39406820a4c7" providerId="ADAL" clId="{EEA54CAF-492D-4E96-9CCE-929BD1405700}" dt="2021-02-24T23:27:05.386" v="4" actId="165"/>
          <ac:grpSpMkLst>
            <pc:docMk/>
            <pc:sldMk cId="0" sldId="256"/>
            <ac:grpSpMk id="42" creationId="{4D4BE108-84D5-4AC6-A038-5167D90BF97D}"/>
          </ac:grpSpMkLst>
        </pc:grpChg>
        <pc:grpChg chg="mod topLvl">
          <ac:chgData name="Christopher Keane" userId="2677a39a-78fe-4da0-ac2a-39406820a4c7" providerId="ADAL" clId="{EEA54CAF-492D-4E96-9CCE-929BD1405700}" dt="2021-02-24T23:27:14.447" v="35" actId="1038"/>
          <ac:grpSpMkLst>
            <pc:docMk/>
            <pc:sldMk cId="0" sldId="256"/>
            <ac:grpSpMk id="101" creationId="{4D4BE108-84D5-4AC6-A038-5167D90BF97D}"/>
          </ac:grpSpMkLst>
        </pc:grpChg>
        <pc:grpChg chg="del mod topLvl">
          <ac:chgData name="Christopher Keane" userId="2677a39a-78fe-4da0-ac2a-39406820a4c7" providerId="ADAL" clId="{EEA54CAF-492D-4E96-9CCE-929BD1405700}" dt="2021-02-24T23:27:10.660" v="16" actId="478"/>
          <ac:grpSpMkLst>
            <pc:docMk/>
            <pc:sldMk cId="0" sldId="256"/>
            <ac:grpSpMk id="112" creationId="{4D4BE108-84D5-4AC6-A038-5167D90BF97D}"/>
          </ac:grpSpMkLst>
        </pc:grpChg>
        <pc:picChg chg="add del mod">
          <ac:chgData name="Christopher Keane" userId="2677a39a-78fe-4da0-ac2a-39406820a4c7" providerId="ADAL" clId="{EEA54CAF-492D-4E96-9CCE-929BD1405700}" dt="2021-02-24T23:26:50.060" v="2" actId="27803"/>
          <ac:picMkLst>
            <pc:docMk/>
            <pc:sldMk cId="0" sldId="256"/>
            <ac:picMk id="4" creationId="{4D4BE108-84D5-4AC6-A038-5167D90BF97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85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A-37</a:t>
            </a:r>
          </a:p>
          <a:p>
            <a:r>
              <a:t>Survey Question: From what you know about your department, which of the below teaching methods are used by faculty in your department?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6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1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3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8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7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0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6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2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37418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Teaching Methods Used by Faculty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F8DA41D-7B53-4C8F-9C05-D6C49889B767}"/>
              </a:ext>
            </a:extLst>
          </p:cNvPr>
          <p:cNvSpPr/>
          <p:nvPr/>
        </p:nvSpPr>
        <p:spPr>
          <a:xfrm>
            <a:off x="2575073" y="1741802"/>
            <a:ext cx="5284877" cy="4067586"/>
          </a:xfrm>
          <a:custGeom>
            <a:avLst/>
            <a:gdLst>
              <a:gd name="connsiteX0" fmla="*/ 0 w 4606290"/>
              <a:gd name="connsiteY0" fmla="*/ 3539214 h 3539209"/>
              <a:gd name="connsiteX1" fmla="*/ 4606290 w 4606290"/>
              <a:gd name="connsiteY1" fmla="*/ 3539214 h 3539209"/>
              <a:gd name="connsiteX2" fmla="*/ 4606290 w 4606290"/>
              <a:gd name="connsiteY2" fmla="*/ 5 h 3539209"/>
              <a:gd name="connsiteX3" fmla="*/ 0 w 4606290"/>
              <a:gd name="connsiteY3" fmla="*/ 5 h 353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6290" h="3539209">
                <a:moveTo>
                  <a:pt x="0" y="3539214"/>
                </a:moveTo>
                <a:lnTo>
                  <a:pt x="4606290" y="3539214"/>
                </a:lnTo>
                <a:lnTo>
                  <a:pt x="4606290" y="5"/>
                </a:lnTo>
                <a:lnTo>
                  <a:pt x="0" y="5"/>
                </a:lnTo>
                <a:close/>
              </a:path>
            </a:pathLst>
          </a:custGeom>
          <a:solidFill>
            <a:srgbClr val="EAEAF2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4D4BE108-84D5-4AC6-A038-5167D90BF97D}"/>
              </a:ext>
            </a:extLst>
          </p:cNvPr>
          <p:cNvGrpSpPr/>
          <p:nvPr/>
        </p:nvGrpSpPr>
        <p:grpSpPr>
          <a:xfrm>
            <a:off x="2538646" y="1741802"/>
            <a:ext cx="4930132" cy="4235217"/>
            <a:chOff x="2311400" y="1657822"/>
            <a:chExt cx="4297095" cy="368506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2311400" y="1657822"/>
              <a:ext cx="63500" cy="3685065"/>
              <a:chOff x="2311400" y="1657822"/>
              <a:chExt cx="63500" cy="368506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1E86927D-A9D7-442F-836C-DB146E7F7736}"/>
                  </a:ext>
                </a:extLst>
              </p:cNvPr>
              <p:cNvSpPr/>
              <p:nvPr/>
            </p:nvSpPr>
            <p:spPr>
              <a:xfrm>
                <a:off x="2343150" y="1657822"/>
                <a:ext cx="12700" cy="3539209"/>
              </a:xfrm>
              <a:custGeom>
                <a:avLst/>
                <a:gdLst>
                  <a:gd name="connsiteX0" fmla="*/ 0 w 12700"/>
                  <a:gd name="connsiteY0" fmla="*/ 3539214 h 3539209"/>
                  <a:gd name="connsiteX1" fmla="*/ 0 w 12700"/>
                  <a:gd name="connsiteY1" fmla="*/ 5 h 353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3539209">
                    <a:moveTo>
                      <a:pt x="0" y="3539214"/>
                    </a:moveTo>
                    <a:lnTo>
                      <a:pt x="0" y="5"/>
                    </a:lnTo>
                  </a:path>
                </a:pathLst>
              </a:custGeom>
              <a:noFill/>
              <a:ln w="101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13950E8-4C1A-42C1-AF95-C23F6057109D}"/>
                  </a:ext>
                </a:extLst>
              </p:cNvPr>
              <p:cNvSpPr txBox="1"/>
              <p:nvPr/>
            </p:nvSpPr>
            <p:spPr>
              <a:xfrm>
                <a:off x="2219960" y="5170336"/>
                <a:ext cx="2463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3113671" y="1657822"/>
              <a:ext cx="127000" cy="3685065"/>
              <a:chOff x="3113671" y="1657822"/>
              <a:chExt cx="127000" cy="368506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8CA77B5-C562-4521-AAF5-EFDA07069528}"/>
                  </a:ext>
                </a:extLst>
              </p:cNvPr>
              <p:cNvSpPr/>
              <p:nvPr/>
            </p:nvSpPr>
            <p:spPr>
              <a:xfrm>
                <a:off x="3177171" y="1657822"/>
                <a:ext cx="12700" cy="3539209"/>
              </a:xfrm>
              <a:custGeom>
                <a:avLst/>
                <a:gdLst>
                  <a:gd name="connsiteX0" fmla="*/ 0 w 12700"/>
                  <a:gd name="connsiteY0" fmla="*/ 3539214 h 3539209"/>
                  <a:gd name="connsiteX1" fmla="*/ 0 w 12700"/>
                  <a:gd name="connsiteY1" fmla="*/ 5 h 353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3539209">
                    <a:moveTo>
                      <a:pt x="0" y="3539214"/>
                    </a:moveTo>
                    <a:lnTo>
                      <a:pt x="0" y="5"/>
                    </a:lnTo>
                  </a:path>
                </a:pathLst>
              </a:custGeom>
              <a:noFill/>
              <a:ln w="101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1B2C4E1-023F-4A0E-BE2B-DF8497FB996B}"/>
                  </a:ext>
                </a:extLst>
              </p:cNvPr>
              <p:cNvSpPr txBox="1"/>
              <p:nvPr/>
            </p:nvSpPr>
            <p:spPr>
              <a:xfrm>
                <a:off x="3022231" y="5170336"/>
                <a:ext cx="3098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50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3915943" y="1657822"/>
              <a:ext cx="190500" cy="3685065"/>
              <a:chOff x="3915943" y="1657822"/>
              <a:chExt cx="190500" cy="368506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634962B-F7CD-4A5F-8444-498BEF8523E7}"/>
                  </a:ext>
                </a:extLst>
              </p:cNvPr>
              <p:cNvSpPr/>
              <p:nvPr/>
            </p:nvSpPr>
            <p:spPr>
              <a:xfrm>
                <a:off x="4011193" y="1657822"/>
                <a:ext cx="12700" cy="3539209"/>
              </a:xfrm>
              <a:custGeom>
                <a:avLst/>
                <a:gdLst>
                  <a:gd name="connsiteX0" fmla="*/ 0 w 12700"/>
                  <a:gd name="connsiteY0" fmla="*/ 3539214 h 3539209"/>
                  <a:gd name="connsiteX1" fmla="*/ 0 w 12700"/>
                  <a:gd name="connsiteY1" fmla="*/ 5 h 353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3539209">
                    <a:moveTo>
                      <a:pt x="0" y="3539214"/>
                    </a:moveTo>
                    <a:lnTo>
                      <a:pt x="0" y="5"/>
                    </a:lnTo>
                  </a:path>
                </a:pathLst>
              </a:custGeom>
              <a:noFill/>
              <a:ln w="101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CE1F821-7AA7-4B55-BDC8-E8EA550CE4DA}"/>
                  </a:ext>
                </a:extLst>
              </p:cNvPr>
              <p:cNvSpPr txBox="1"/>
              <p:nvPr/>
            </p:nvSpPr>
            <p:spPr>
              <a:xfrm>
                <a:off x="3824503" y="5170336"/>
                <a:ext cx="3733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4749952" y="1657822"/>
              <a:ext cx="190500" cy="3685065"/>
              <a:chOff x="4749952" y="1657822"/>
              <a:chExt cx="190500" cy="368506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717249E-DB81-437D-A72E-9407738B9E64}"/>
                  </a:ext>
                </a:extLst>
              </p:cNvPr>
              <p:cNvSpPr/>
              <p:nvPr/>
            </p:nvSpPr>
            <p:spPr>
              <a:xfrm>
                <a:off x="4845202" y="1657822"/>
                <a:ext cx="12700" cy="3539209"/>
              </a:xfrm>
              <a:custGeom>
                <a:avLst/>
                <a:gdLst>
                  <a:gd name="connsiteX0" fmla="*/ 0 w 12700"/>
                  <a:gd name="connsiteY0" fmla="*/ 3539214 h 3539209"/>
                  <a:gd name="connsiteX1" fmla="*/ 0 w 12700"/>
                  <a:gd name="connsiteY1" fmla="*/ 5 h 353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3539209">
                    <a:moveTo>
                      <a:pt x="0" y="3539214"/>
                    </a:moveTo>
                    <a:lnTo>
                      <a:pt x="0" y="5"/>
                    </a:lnTo>
                  </a:path>
                </a:pathLst>
              </a:custGeom>
              <a:noFill/>
              <a:ln w="101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FB6EEAB-E5E6-4410-8E08-0375B070A7FE}"/>
                  </a:ext>
                </a:extLst>
              </p:cNvPr>
              <p:cNvSpPr txBox="1"/>
              <p:nvPr/>
            </p:nvSpPr>
            <p:spPr>
              <a:xfrm>
                <a:off x="4658512" y="5170336"/>
                <a:ext cx="3733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150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5583974" y="1657822"/>
              <a:ext cx="190500" cy="3685065"/>
              <a:chOff x="5583974" y="1657822"/>
              <a:chExt cx="190500" cy="368506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27592C9F-5760-47B7-9E7B-56D5332ACD6A}"/>
                  </a:ext>
                </a:extLst>
              </p:cNvPr>
              <p:cNvSpPr/>
              <p:nvPr/>
            </p:nvSpPr>
            <p:spPr>
              <a:xfrm>
                <a:off x="5679224" y="1657822"/>
                <a:ext cx="12700" cy="3539209"/>
              </a:xfrm>
              <a:custGeom>
                <a:avLst/>
                <a:gdLst>
                  <a:gd name="connsiteX0" fmla="*/ 0 w 12700"/>
                  <a:gd name="connsiteY0" fmla="*/ 3539214 h 3539209"/>
                  <a:gd name="connsiteX1" fmla="*/ 0 w 12700"/>
                  <a:gd name="connsiteY1" fmla="*/ 5 h 353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3539209">
                    <a:moveTo>
                      <a:pt x="0" y="3539214"/>
                    </a:moveTo>
                    <a:lnTo>
                      <a:pt x="0" y="5"/>
                    </a:lnTo>
                  </a:path>
                </a:pathLst>
              </a:custGeom>
              <a:noFill/>
              <a:ln w="101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77729B6-B817-4BE6-9C89-7E6E57DCA48F}"/>
                  </a:ext>
                </a:extLst>
              </p:cNvPr>
              <p:cNvSpPr txBox="1"/>
              <p:nvPr/>
            </p:nvSpPr>
            <p:spPr>
              <a:xfrm>
                <a:off x="5492534" y="5170336"/>
                <a:ext cx="3733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200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6417995" y="1657822"/>
              <a:ext cx="190500" cy="3685065"/>
              <a:chOff x="6417995" y="1657822"/>
              <a:chExt cx="190500" cy="368506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675472ED-4F0F-45AF-AB07-5324F8551160}"/>
                  </a:ext>
                </a:extLst>
              </p:cNvPr>
              <p:cNvSpPr/>
              <p:nvPr/>
            </p:nvSpPr>
            <p:spPr>
              <a:xfrm>
                <a:off x="6513245" y="1657822"/>
                <a:ext cx="12700" cy="3539209"/>
              </a:xfrm>
              <a:custGeom>
                <a:avLst/>
                <a:gdLst>
                  <a:gd name="connsiteX0" fmla="*/ 0 w 12700"/>
                  <a:gd name="connsiteY0" fmla="*/ 3539214 h 3539209"/>
                  <a:gd name="connsiteX1" fmla="*/ 0 w 12700"/>
                  <a:gd name="connsiteY1" fmla="*/ 5 h 353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3539209">
                    <a:moveTo>
                      <a:pt x="0" y="3539214"/>
                    </a:moveTo>
                    <a:lnTo>
                      <a:pt x="0" y="5"/>
                    </a:lnTo>
                  </a:path>
                </a:pathLst>
              </a:custGeom>
              <a:noFill/>
              <a:ln w="101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BC2E72F-C0BD-4638-BD0A-501B45BB70DF}"/>
                  </a:ext>
                </a:extLst>
              </p:cNvPr>
              <p:cNvSpPr txBox="1"/>
              <p:nvPr/>
            </p:nvSpPr>
            <p:spPr>
              <a:xfrm>
                <a:off x="6326555" y="5170336"/>
                <a:ext cx="3733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250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4D4BE108-84D5-4AC6-A038-5167D90BF97D}"/>
              </a:ext>
            </a:extLst>
          </p:cNvPr>
          <p:cNvGrpSpPr/>
          <p:nvPr/>
        </p:nvGrpSpPr>
        <p:grpSpPr>
          <a:xfrm>
            <a:off x="827206" y="1912196"/>
            <a:ext cx="1774540" cy="3648951"/>
            <a:chOff x="768841" y="1806082"/>
            <a:chExt cx="1546686" cy="3174955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71CFD30-986B-47A4-9676-E864EBBB1DE1}"/>
                </a:ext>
              </a:extLst>
            </p:cNvPr>
            <p:cNvSpPr txBox="1"/>
            <p:nvPr/>
          </p:nvSpPr>
          <p:spPr>
            <a:xfrm>
              <a:off x="1330960" y="4808486"/>
              <a:ext cx="10591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Flipped classrooms</a:t>
              </a:r>
            </a:p>
          </p:txBody>
        </p:sp>
        <p:grpSp>
          <p:nvGrpSpPr>
            <p:cNvPr id="28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1162065" y="4466926"/>
              <a:ext cx="1124553" cy="239255"/>
              <a:chOff x="1162065" y="4466926"/>
              <a:chExt cx="1124553" cy="239255"/>
            </a:xfrm>
            <a:solidFill>
              <a:srgbClr val="262626"/>
            </a:solidFill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E5D11F-0FC1-480B-83BC-C2584094176A}"/>
                  </a:ext>
                </a:extLst>
              </p:cNvPr>
              <p:cNvSpPr txBox="1"/>
              <p:nvPr/>
            </p:nvSpPr>
            <p:spPr>
              <a:xfrm>
                <a:off x="1070625" y="4421206"/>
                <a:ext cx="13004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Classes designed around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AC3DA08-0B9C-4EE5-87E4-4C448DF53FF8}"/>
                  </a:ext>
                </a:extLst>
              </p:cNvPr>
              <p:cNvSpPr txBox="1"/>
              <p:nvPr/>
            </p:nvSpPr>
            <p:spPr>
              <a:xfrm>
                <a:off x="1280778" y="4533629"/>
                <a:ext cx="10972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team-based projects</a:t>
                </a: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074F19B-07CC-4EC9-9668-FD71F8494E85}"/>
                </a:ext>
              </a:extLst>
            </p:cNvPr>
            <p:cNvSpPr txBox="1"/>
            <p:nvPr/>
          </p:nvSpPr>
          <p:spPr>
            <a:xfrm>
              <a:off x="1178560" y="4131649"/>
              <a:ext cx="12115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Explore before learning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C86BE46-C90C-4EA1-8692-A116C0F72291}"/>
                </a:ext>
              </a:extLst>
            </p:cNvPr>
            <p:cNvSpPr txBox="1"/>
            <p:nvPr/>
          </p:nvSpPr>
          <p:spPr>
            <a:xfrm>
              <a:off x="1470660" y="3792438"/>
              <a:ext cx="9194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Blended learning</a:t>
              </a:r>
            </a:p>
          </p:txBody>
        </p:sp>
        <p:grpSp>
          <p:nvGrpSpPr>
            <p:cNvPr id="33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1083627" y="3451652"/>
              <a:ext cx="1231900" cy="238760"/>
              <a:chOff x="1083627" y="3451652"/>
              <a:chExt cx="1231900" cy="238760"/>
            </a:xfrm>
            <a:solidFill>
              <a:srgbClr val="262626"/>
            </a:solidFill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B34FAC4-D2C1-431B-80CC-035471AE3621}"/>
                  </a:ext>
                </a:extLst>
              </p:cNvPr>
              <p:cNvSpPr txBox="1"/>
              <p:nvPr/>
            </p:nvSpPr>
            <p:spPr>
              <a:xfrm>
                <a:off x="992187" y="3405932"/>
                <a:ext cx="14147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Opportunities for reflection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3772DC1-468D-4916-BAAB-C9D9E24430E8}"/>
                  </a:ext>
                </a:extLst>
              </p:cNvPr>
              <p:cNvSpPr txBox="1"/>
              <p:nvPr/>
            </p:nvSpPr>
            <p:spPr>
              <a:xfrm>
                <a:off x="1498203" y="3517860"/>
                <a:ext cx="8432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and refinement</a:t>
                </a:r>
              </a:p>
            </p:txBody>
          </p:sp>
        </p:grpSp>
        <p:grpSp>
          <p:nvGrpSpPr>
            <p:cNvPr id="36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768841" y="3112200"/>
              <a:ext cx="1511300" cy="239255"/>
              <a:chOff x="768841" y="3112200"/>
              <a:chExt cx="1511300" cy="239255"/>
            </a:xfrm>
            <a:solidFill>
              <a:srgbClr val="262626"/>
            </a:solidFill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5E58F00-522B-49A0-86B1-C69EA4704922}"/>
                  </a:ext>
                </a:extLst>
              </p:cNvPr>
              <p:cNvSpPr txBox="1"/>
              <p:nvPr/>
            </p:nvSpPr>
            <p:spPr>
              <a:xfrm>
                <a:off x="677401" y="3066480"/>
                <a:ext cx="16941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Students engaged in collaborative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41EE6EE-306B-45DF-86B4-CECF65B591A1}"/>
                  </a:ext>
                </a:extLst>
              </p:cNvPr>
              <p:cNvSpPr txBox="1"/>
              <p:nvPr/>
            </p:nvSpPr>
            <p:spPr>
              <a:xfrm>
                <a:off x="1451340" y="3178903"/>
                <a:ext cx="8813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learning in class</a:t>
                </a:r>
              </a:p>
            </p:txBody>
          </p:sp>
        </p:grpSp>
        <p:grpSp>
          <p:nvGrpSpPr>
            <p:cNvPr id="39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1141332" y="2773521"/>
              <a:ext cx="1122045" cy="239255"/>
              <a:chOff x="1141332" y="2773521"/>
              <a:chExt cx="1122045" cy="239255"/>
            </a:xfrm>
            <a:solidFill>
              <a:srgbClr val="262626"/>
            </a:solidFill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3D991CB-F30D-411E-AA25-215FAB879951}"/>
                  </a:ext>
                </a:extLst>
              </p:cNvPr>
              <p:cNvSpPr txBox="1"/>
              <p:nvPr/>
            </p:nvSpPr>
            <p:spPr>
              <a:xfrm>
                <a:off x="1049892" y="2727801"/>
                <a:ext cx="13004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Learning through practice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01EE6FE-E811-4C98-BFCB-83FAAE2A4C20}"/>
                  </a:ext>
                </a:extLst>
              </p:cNvPr>
              <p:cNvSpPr txBox="1"/>
              <p:nvPr/>
            </p:nvSpPr>
            <p:spPr>
              <a:xfrm>
                <a:off x="1549638" y="2840225"/>
                <a:ext cx="8051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with feedback</a:t>
                </a:r>
              </a:p>
            </p:txBody>
          </p:sp>
        </p:grpSp>
        <p:grpSp>
          <p:nvGrpSpPr>
            <p:cNvPr id="42" name="Graphic 3">
              <a:extLst>
                <a:ext uri="{FF2B5EF4-FFF2-40B4-BE49-F238E27FC236}">
                  <a16:creationId xmlns:a16="http://schemas.microsoft.com/office/drawing/2014/main" id="{4D4BE108-84D5-4AC6-A038-5167D90BF97D}"/>
                </a:ext>
              </a:extLst>
            </p:cNvPr>
            <p:cNvGrpSpPr/>
            <p:nvPr/>
          </p:nvGrpSpPr>
          <p:grpSpPr>
            <a:xfrm>
              <a:off x="909779" y="2435617"/>
              <a:ext cx="1384300" cy="238760"/>
              <a:chOff x="909779" y="2435617"/>
              <a:chExt cx="1384300" cy="238760"/>
            </a:xfrm>
            <a:solidFill>
              <a:srgbClr val="262626"/>
            </a:solidFill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32D8094-B190-4088-B284-A41830746AA2}"/>
                  </a:ext>
                </a:extLst>
              </p:cNvPr>
              <p:cNvSpPr txBox="1"/>
              <p:nvPr/>
            </p:nvSpPr>
            <p:spPr>
              <a:xfrm>
                <a:off x="818339" y="2389897"/>
                <a:ext cx="15671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Frequent use of discussions or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6CFECF1-7F41-42BF-9C8E-7D9C8628A7DE}"/>
                  </a:ext>
                </a:extLst>
              </p:cNvPr>
              <p:cNvSpPr txBox="1"/>
              <p:nvPr/>
            </p:nvSpPr>
            <p:spPr>
              <a:xfrm>
                <a:off x="1406652" y="2501825"/>
                <a:ext cx="957580" cy="218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79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in-class exercises</a:t>
                </a: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7A83267-9AA7-4864-8741-6F10859274CB}"/>
                </a:ext>
              </a:extLst>
            </p:cNvPr>
            <p:cNvSpPr txBox="1"/>
            <p:nvPr/>
          </p:nvSpPr>
          <p:spPr>
            <a:xfrm>
              <a:off x="1407160" y="2099041"/>
              <a:ext cx="9829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Inquiry based labs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6F636D9-EE57-43D8-A5E2-C5FD5D1B5843}"/>
                </a:ext>
              </a:extLst>
            </p:cNvPr>
            <p:cNvSpPr txBox="1"/>
            <p:nvPr/>
          </p:nvSpPr>
          <p:spPr>
            <a:xfrm>
              <a:off x="1851660" y="1760362"/>
              <a:ext cx="5384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MOOCs</a:t>
              </a:r>
            </a:p>
          </p:txBody>
        </p:sp>
      </p:grp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24440202-5130-4858-B29C-66DD299FFA66}"/>
              </a:ext>
            </a:extLst>
          </p:cNvPr>
          <p:cNvSpPr/>
          <p:nvPr/>
        </p:nvSpPr>
        <p:spPr>
          <a:xfrm>
            <a:off x="2575073" y="5585578"/>
            <a:ext cx="229652" cy="38920"/>
          </a:xfrm>
          <a:custGeom>
            <a:avLst/>
            <a:gdLst>
              <a:gd name="connsiteX0" fmla="*/ 0 w 200164"/>
              <a:gd name="connsiteY0" fmla="*/ 33869 h 33864"/>
              <a:gd name="connsiteX1" fmla="*/ 200165 w 200164"/>
              <a:gd name="connsiteY1" fmla="*/ 33869 h 33864"/>
              <a:gd name="connsiteX2" fmla="*/ 200165 w 200164"/>
              <a:gd name="connsiteY2" fmla="*/ 5 h 33864"/>
              <a:gd name="connsiteX3" fmla="*/ 0 w 200164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164" h="33864">
                <a:moveTo>
                  <a:pt x="0" y="33869"/>
                </a:moveTo>
                <a:lnTo>
                  <a:pt x="200165" y="33869"/>
                </a:lnTo>
                <a:lnTo>
                  <a:pt x="200165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027503B-8D9B-49F7-8126-A9D1ADCC9C13}"/>
              </a:ext>
            </a:extLst>
          </p:cNvPr>
          <p:cNvSpPr/>
          <p:nvPr/>
        </p:nvSpPr>
        <p:spPr>
          <a:xfrm>
            <a:off x="2575073" y="5196338"/>
            <a:ext cx="229652" cy="38920"/>
          </a:xfrm>
          <a:custGeom>
            <a:avLst/>
            <a:gdLst>
              <a:gd name="connsiteX0" fmla="*/ 0 w 200164"/>
              <a:gd name="connsiteY0" fmla="*/ 33869 h 33864"/>
              <a:gd name="connsiteX1" fmla="*/ 200165 w 200164"/>
              <a:gd name="connsiteY1" fmla="*/ 33869 h 33864"/>
              <a:gd name="connsiteX2" fmla="*/ 200165 w 200164"/>
              <a:gd name="connsiteY2" fmla="*/ 5 h 33864"/>
              <a:gd name="connsiteX3" fmla="*/ 0 w 200164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164" h="33864">
                <a:moveTo>
                  <a:pt x="0" y="33869"/>
                </a:moveTo>
                <a:lnTo>
                  <a:pt x="200165" y="33869"/>
                </a:lnTo>
                <a:lnTo>
                  <a:pt x="200165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70060AF-5561-478C-81FF-D3246C59AD28}"/>
              </a:ext>
            </a:extLst>
          </p:cNvPr>
          <p:cNvSpPr/>
          <p:nvPr/>
        </p:nvSpPr>
        <p:spPr>
          <a:xfrm>
            <a:off x="2575073" y="4807083"/>
            <a:ext cx="191377" cy="38933"/>
          </a:xfrm>
          <a:custGeom>
            <a:avLst/>
            <a:gdLst>
              <a:gd name="connsiteX0" fmla="*/ 0 w 166804"/>
              <a:gd name="connsiteY0" fmla="*/ 33881 h 33876"/>
              <a:gd name="connsiteX1" fmla="*/ 166804 w 166804"/>
              <a:gd name="connsiteY1" fmla="*/ 33881 h 33876"/>
              <a:gd name="connsiteX2" fmla="*/ 166804 w 166804"/>
              <a:gd name="connsiteY2" fmla="*/ 5 h 33876"/>
              <a:gd name="connsiteX3" fmla="*/ 0 w 166804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804" h="33876">
                <a:moveTo>
                  <a:pt x="0" y="33881"/>
                </a:moveTo>
                <a:lnTo>
                  <a:pt x="166804" y="33881"/>
                </a:lnTo>
                <a:lnTo>
                  <a:pt x="166804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1542D050-F686-446C-BEA3-F2878FABFD24}"/>
              </a:ext>
            </a:extLst>
          </p:cNvPr>
          <p:cNvSpPr/>
          <p:nvPr/>
        </p:nvSpPr>
        <p:spPr>
          <a:xfrm>
            <a:off x="2575073" y="4417843"/>
            <a:ext cx="401890" cy="38933"/>
          </a:xfrm>
          <a:custGeom>
            <a:avLst/>
            <a:gdLst>
              <a:gd name="connsiteX0" fmla="*/ 0 w 350287"/>
              <a:gd name="connsiteY0" fmla="*/ 33881 h 33876"/>
              <a:gd name="connsiteX1" fmla="*/ 350288 w 350287"/>
              <a:gd name="connsiteY1" fmla="*/ 33881 h 33876"/>
              <a:gd name="connsiteX2" fmla="*/ 350288 w 350287"/>
              <a:gd name="connsiteY2" fmla="*/ 5 h 33876"/>
              <a:gd name="connsiteX3" fmla="*/ 0 w 350287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287" h="33876">
                <a:moveTo>
                  <a:pt x="0" y="33881"/>
                </a:moveTo>
                <a:lnTo>
                  <a:pt x="350288" y="33881"/>
                </a:lnTo>
                <a:lnTo>
                  <a:pt x="350288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5BF055F-71D0-4C48-BFFA-2828C819FAD5}"/>
              </a:ext>
            </a:extLst>
          </p:cNvPr>
          <p:cNvSpPr/>
          <p:nvPr/>
        </p:nvSpPr>
        <p:spPr>
          <a:xfrm>
            <a:off x="2575073" y="4028602"/>
            <a:ext cx="325340" cy="38920"/>
          </a:xfrm>
          <a:custGeom>
            <a:avLst/>
            <a:gdLst>
              <a:gd name="connsiteX0" fmla="*/ 0 w 283566"/>
              <a:gd name="connsiteY0" fmla="*/ 33869 h 33864"/>
              <a:gd name="connsiteX1" fmla="*/ 283567 w 283566"/>
              <a:gd name="connsiteY1" fmla="*/ 33869 h 33864"/>
              <a:gd name="connsiteX2" fmla="*/ 283567 w 283566"/>
              <a:gd name="connsiteY2" fmla="*/ 5 h 33864"/>
              <a:gd name="connsiteX3" fmla="*/ 0 w 283566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66" h="33864">
                <a:moveTo>
                  <a:pt x="0" y="33869"/>
                </a:moveTo>
                <a:lnTo>
                  <a:pt x="283567" y="33869"/>
                </a:lnTo>
                <a:lnTo>
                  <a:pt x="283567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B53F263-EDD9-498D-8C30-01A7636D5AC7}"/>
              </a:ext>
            </a:extLst>
          </p:cNvPr>
          <p:cNvSpPr/>
          <p:nvPr/>
        </p:nvSpPr>
        <p:spPr>
          <a:xfrm>
            <a:off x="2575073" y="3639362"/>
            <a:ext cx="1071706" cy="38920"/>
          </a:xfrm>
          <a:custGeom>
            <a:avLst/>
            <a:gdLst>
              <a:gd name="connsiteX0" fmla="*/ 0 w 934097"/>
              <a:gd name="connsiteY0" fmla="*/ 33869 h 33864"/>
              <a:gd name="connsiteX1" fmla="*/ 934098 w 934097"/>
              <a:gd name="connsiteY1" fmla="*/ 33869 h 33864"/>
              <a:gd name="connsiteX2" fmla="*/ 934098 w 934097"/>
              <a:gd name="connsiteY2" fmla="*/ 5 h 33864"/>
              <a:gd name="connsiteX3" fmla="*/ 0 w 934097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097" h="33864">
                <a:moveTo>
                  <a:pt x="0" y="33869"/>
                </a:moveTo>
                <a:lnTo>
                  <a:pt x="934098" y="33869"/>
                </a:lnTo>
                <a:lnTo>
                  <a:pt x="934098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AF6061EA-FF9A-4DC8-AFCE-DEA2BF61B201}"/>
              </a:ext>
            </a:extLst>
          </p:cNvPr>
          <p:cNvSpPr/>
          <p:nvPr/>
        </p:nvSpPr>
        <p:spPr>
          <a:xfrm>
            <a:off x="2575073" y="3250122"/>
            <a:ext cx="1205671" cy="38920"/>
          </a:xfrm>
          <a:custGeom>
            <a:avLst/>
            <a:gdLst>
              <a:gd name="connsiteX0" fmla="*/ 0 w 1050861"/>
              <a:gd name="connsiteY0" fmla="*/ 33869 h 33864"/>
              <a:gd name="connsiteX1" fmla="*/ 1050862 w 1050861"/>
              <a:gd name="connsiteY1" fmla="*/ 33869 h 33864"/>
              <a:gd name="connsiteX2" fmla="*/ 1050862 w 1050861"/>
              <a:gd name="connsiteY2" fmla="*/ 5 h 33864"/>
              <a:gd name="connsiteX3" fmla="*/ 0 w 1050861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0861" h="33864">
                <a:moveTo>
                  <a:pt x="0" y="33869"/>
                </a:moveTo>
                <a:lnTo>
                  <a:pt x="1050862" y="33869"/>
                </a:lnTo>
                <a:lnTo>
                  <a:pt x="1050862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0F5F87E-7F6B-41F4-9ED4-6D62E72320FD}"/>
              </a:ext>
            </a:extLst>
          </p:cNvPr>
          <p:cNvSpPr/>
          <p:nvPr/>
        </p:nvSpPr>
        <p:spPr>
          <a:xfrm>
            <a:off x="2575073" y="2860881"/>
            <a:ext cx="1377915" cy="38920"/>
          </a:xfrm>
          <a:custGeom>
            <a:avLst/>
            <a:gdLst>
              <a:gd name="connsiteX0" fmla="*/ 0 w 1200988"/>
              <a:gd name="connsiteY0" fmla="*/ 33869 h 33864"/>
              <a:gd name="connsiteX1" fmla="*/ 1200988 w 1200988"/>
              <a:gd name="connsiteY1" fmla="*/ 33869 h 33864"/>
              <a:gd name="connsiteX2" fmla="*/ 1200988 w 1200988"/>
              <a:gd name="connsiteY2" fmla="*/ 5 h 33864"/>
              <a:gd name="connsiteX3" fmla="*/ 0 w 1200988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988" h="33864">
                <a:moveTo>
                  <a:pt x="0" y="33869"/>
                </a:moveTo>
                <a:lnTo>
                  <a:pt x="1200988" y="33869"/>
                </a:lnTo>
                <a:lnTo>
                  <a:pt x="1200988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A006CAEE-1DE1-4D63-81AD-FCE9B7F2CDEA}"/>
              </a:ext>
            </a:extLst>
          </p:cNvPr>
          <p:cNvSpPr/>
          <p:nvPr/>
        </p:nvSpPr>
        <p:spPr>
          <a:xfrm>
            <a:off x="2575073" y="2471632"/>
            <a:ext cx="1703254" cy="38923"/>
          </a:xfrm>
          <a:custGeom>
            <a:avLst/>
            <a:gdLst>
              <a:gd name="connsiteX0" fmla="*/ 0 w 1484553"/>
              <a:gd name="connsiteY0" fmla="*/ 33872 h 33867"/>
              <a:gd name="connsiteX1" fmla="*/ 1484554 w 1484553"/>
              <a:gd name="connsiteY1" fmla="*/ 33872 h 33867"/>
              <a:gd name="connsiteX2" fmla="*/ 1484554 w 1484553"/>
              <a:gd name="connsiteY2" fmla="*/ 5 h 33867"/>
              <a:gd name="connsiteX3" fmla="*/ 0 w 1484553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4553" h="33867">
                <a:moveTo>
                  <a:pt x="0" y="33872"/>
                </a:moveTo>
                <a:lnTo>
                  <a:pt x="1484554" y="33872"/>
                </a:lnTo>
                <a:lnTo>
                  <a:pt x="1484554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CE2225FF-0215-407B-80CD-9012CD9143A1}"/>
              </a:ext>
            </a:extLst>
          </p:cNvPr>
          <p:cNvSpPr/>
          <p:nvPr/>
        </p:nvSpPr>
        <p:spPr>
          <a:xfrm>
            <a:off x="2575073" y="2082391"/>
            <a:ext cx="38275" cy="38923"/>
          </a:xfrm>
          <a:custGeom>
            <a:avLst/>
            <a:gdLst>
              <a:gd name="connsiteX0" fmla="*/ 0 w 33360"/>
              <a:gd name="connsiteY0" fmla="*/ 33872 h 33867"/>
              <a:gd name="connsiteX1" fmla="*/ 33360 w 33360"/>
              <a:gd name="connsiteY1" fmla="*/ 33872 h 33867"/>
              <a:gd name="connsiteX2" fmla="*/ 33360 w 33360"/>
              <a:gd name="connsiteY2" fmla="*/ 5 h 33867"/>
              <a:gd name="connsiteX3" fmla="*/ 0 w 33360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60" h="33867">
                <a:moveTo>
                  <a:pt x="0" y="33872"/>
                </a:moveTo>
                <a:lnTo>
                  <a:pt x="33360" y="33872"/>
                </a:lnTo>
                <a:lnTo>
                  <a:pt x="33360" y="5"/>
                </a:lnTo>
                <a:lnTo>
                  <a:pt x="0" y="5"/>
                </a:lnTo>
                <a:close/>
              </a:path>
            </a:pathLst>
          </a:custGeom>
          <a:solidFill>
            <a:srgbClr val="00683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C6E46ADC-B239-4C6E-9EF3-BD0159FCB19B}"/>
              </a:ext>
            </a:extLst>
          </p:cNvPr>
          <p:cNvSpPr/>
          <p:nvPr/>
        </p:nvSpPr>
        <p:spPr>
          <a:xfrm>
            <a:off x="2575073" y="5546645"/>
            <a:ext cx="344479" cy="38933"/>
          </a:xfrm>
          <a:custGeom>
            <a:avLst/>
            <a:gdLst>
              <a:gd name="connsiteX0" fmla="*/ 0 w 300247"/>
              <a:gd name="connsiteY0" fmla="*/ 33881 h 33876"/>
              <a:gd name="connsiteX1" fmla="*/ 300247 w 300247"/>
              <a:gd name="connsiteY1" fmla="*/ 33881 h 33876"/>
              <a:gd name="connsiteX2" fmla="*/ 300247 w 300247"/>
              <a:gd name="connsiteY2" fmla="*/ 5 h 33876"/>
              <a:gd name="connsiteX3" fmla="*/ 0 w 300247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247" h="33876">
                <a:moveTo>
                  <a:pt x="0" y="33881"/>
                </a:moveTo>
                <a:lnTo>
                  <a:pt x="300247" y="33881"/>
                </a:lnTo>
                <a:lnTo>
                  <a:pt x="300247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CFE935B7-CD4D-439C-9E27-F256C89229A5}"/>
              </a:ext>
            </a:extLst>
          </p:cNvPr>
          <p:cNvSpPr/>
          <p:nvPr/>
        </p:nvSpPr>
        <p:spPr>
          <a:xfrm>
            <a:off x="2575073" y="5157404"/>
            <a:ext cx="248789" cy="38933"/>
          </a:xfrm>
          <a:custGeom>
            <a:avLst/>
            <a:gdLst>
              <a:gd name="connsiteX0" fmla="*/ 0 w 216844"/>
              <a:gd name="connsiteY0" fmla="*/ 33881 h 33876"/>
              <a:gd name="connsiteX1" fmla="*/ 216845 w 216844"/>
              <a:gd name="connsiteY1" fmla="*/ 33881 h 33876"/>
              <a:gd name="connsiteX2" fmla="*/ 216845 w 216844"/>
              <a:gd name="connsiteY2" fmla="*/ 5 h 33876"/>
              <a:gd name="connsiteX3" fmla="*/ 0 w 216844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844" h="33876">
                <a:moveTo>
                  <a:pt x="0" y="33881"/>
                </a:moveTo>
                <a:lnTo>
                  <a:pt x="216845" y="33881"/>
                </a:lnTo>
                <a:lnTo>
                  <a:pt x="216845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EBE6388-D148-4F4F-8BE8-745D5E85B8C9}"/>
              </a:ext>
            </a:extLst>
          </p:cNvPr>
          <p:cNvSpPr/>
          <p:nvPr/>
        </p:nvSpPr>
        <p:spPr>
          <a:xfrm>
            <a:off x="2575073" y="4768164"/>
            <a:ext cx="803776" cy="38920"/>
          </a:xfrm>
          <a:custGeom>
            <a:avLst/>
            <a:gdLst>
              <a:gd name="connsiteX0" fmla="*/ 0 w 700570"/>
              <a:gd name="connsiteY0" fmla="*/ 33869 h 33864"/>
              <a:gd name="connsiteX1" fmla="*/ 700570 w 700570"/>
              <a:gd name="connsiteY1" fmla="*/ 33869 h 33864"/>
              <a:gd name="connsiteX2" fmla="*/ 700570 w 700570"/>
              <a:gd name="connsiteY2" fmla="*/ 5 h 33864"/>
              <a:gd name="connsiteX3" fmla="*/ 0 w 700570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0570" h="33864">
                <a:moveTo>
                  <a:pt x="0" y="33869"/>
                </a:moveTo>
                <a:lnTo>
                  <a:pt x="700570" y="33869"/>
                </a:lnTo>
                <a:lnTo>
                  <a:pt x="700570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DFF51807-C335-46FB-AC39-9CF0B85A279C}"/>
              </a:ext>
            </a:extLst>
          </p:cNvPr>
          <p:cNvSpPr/>
          <p:nvPr/>
        </p:nvSpPr>
        <p:spPr>
          <a:xfrm>
            <a:off x="2575073" y="4378924"/>
            <a:ext cx="554993" cy="38920"/>
          </a:xfrm>
          <a:custGeom>
            <a:avLst/>
            <a:gdLst>
              <a:gd name="connsiteX0" fmla="*/ 0 w 483731"/>
              <a:gd name="connsiteY0" fmla="*/ 33869 h 33864"/>
              <a:gd name="connsiteX1" fmla="*/ 483732 w 483731"/>
              <a:gd name="connsiteY1" fmla="*/ 33869 h 33864"/>
              <a:gd name="connsiteX2" fmla="*/ 483732 w 483731"/>
              <a:gd name="connsiteY2" fmla="*/ 5 h 33864"/>
              <a:gd name="connsiteX3" fmla="*/ 0 w 483731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731" h="33864">
                <a:moveTo>
                  <a:pt x="0" y="33869"/>
                </a:moveTo>
                <a:lnTo>
                  <a:pt x="483732" y="33869"/>
                </a:lnTo>
                <a:lnTo>
                  <a:pt x="483732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27C6A7C3-7682-403B-9836-3210048102D8}"/>
              </a:ext>
            </a:extLst>
          </p:cNvPr>
          <p:cNvSpPr/>
          <p:nvPr/>
        </p:nvSpPr>
        <p:spPr>
          <a:xfrm>
            <a:off x="2575073" y="3989683"/>
            <a:ext cx="1033428" cy="38920"/>
          </a:xfrm>
          <a:custGeom>
            <a:avLst/>
            <a:gdLst>
              <a:gd name="connsiteX0" fmla="*/ 0 w 900734"/>
              <a:gd name="connsiteY0" fmla="*/ 33869 h 33864"/>
              <a:gd name="connsiteX1" fmla="*/ 900735 w 900734"/>
              <a:gd name="connsiteY1" fmla="*/ 33869 h 33864"/>
              <a:gd name="connsiteX2" fmla="*/ 900735 w 900734"/>
              <a:gd name="connsiteY2" fmla="*/ 5 h 33864"/>
              <a:gd name="connsiteX3" fmla="*/ 0 w 900734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734" h="33864">
                <a:moveTo>
                  <a:pt x="0" y="33869"/>
                </a:moveTo>
                <a:lnTo>
                  <a:pt x="900735" y="33869"/>
                </a:lnTo>
                <a:lnTo>
                  <a:pt x="900735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96E25894-BD65-4691-98F2-D75F93D40746}"/>
              </a:ext>
            </a:extLst>
          </p:cNvPr>
          <p:cNvSpPr/>
          <p:nvPr/>
        </p:nvSpPr>
        <p:spPr>
          <a:xfrm>
            <a:off x="2575073" y="3600443"/>
            <a:ext cx="1454470" cy="38920"/>
          </a:xfrm>
          <a:custGeom>
            <a:avLst/>
            <a:gdLst>
              <a:gd name="connsiteX0" fmla="*/ 0 w 1267714"/>
              <a:gd name="connsiteY0" fmla="*/ 33869 h 33864"/>
              <a:gd name="connsiteX1" fmla="*/ 1267714 w 1267714"/>
              <a:gd name="connsiteY1" fmla="*/ 33869 h 33864"/>
              <a:gd name="connsiteX2" fmla="*/ 1267714 w 1267714"/>
              <a:gd name="connsiteY2" fmla="*/ 5 h 33864"/>
              <a:gd name="connsiteX3" fmla="*/ 0 w 1267714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714" h="33864">
                <a:moveTo>
                  <a:pt x="0" y="33869"/>
                </a:moveTo>
                <a:lnTo>
                  <a:pt x="1267714" y="33869"/>
                </a:lnTo>
                <a:lnTo>
                  <a:pt x="1267714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B2D1960E-C2E8-456C-B3B9-C9912EEB227E}"/>
              </a:ext>
            </a:extLst>
          </p:cNvPr>
          <p:cNvSpPr/>
          <p:nvPr/>
        </p:nvSpPr>
        <p:spPr>
          <a:xfrm>
            <a:off x="2575073" y="3211188"/>
            <a:ext cx="1894628" cy="38933"/>
          </a:xfrm>
          <a:custGeom>
            <a:avLst/>
            <a:gdLst>
              <a:gd name="connsiteX0" fmla="*/ 0 w 1651355"/>
              <a:gd name="connsiteY0" fmla="*/ 33881 h 33876"/>
              <a:gd name="connsiteX1" fmla="*/ 1651356 w 1651355"/>
              <a:gd name="connsiteY1" fmla="*/ 33881 h 33876"/>
              <a:gd name="connsiteX2" fmla="*/ 1651356 w 1651355"/>
              <a:gd name="connsiteY2" fmla="*/ 5 h 33876"/>
              <a:gd name="connsiteX3" fmla="*/ 0 w 1651355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1355" h="33876">
                <a:moveTo>
                  <a:pt x="0" y="33881"/>
                </a:moveTo>
                <a:lnTo>
                  <a:pt x="1651356" y="33881"/>
                </a:lnTo>
                <a:lnTo>
                  <a:pt x="1651356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E1351FC-CF48-4C57-94A1-C9A3D70DF366}"/>
              </a:ext>
            </a:extLst>
          </p:cNvPr>
          <p:cNvSpPr/>
          <p:nvPr/>
        </p:nvSpPr>
        <p:spPr>
          <a:xfrm>
            <a:off x="2575073" y="2821948"/>
            <a:ext cx="1798941" cy="38933"/>
          </a:xfrm>
          <a:custGeom>
            <a:avLst/>
            <a:gdLst>
              <a:gd name="connsiteX0" fmla="*/ 0 w 1567954"/>
              <a:gd name="connsiteY0" fmla="*/ 33881 h 33876"/>
              <a:gd name="connsiteX1" fmla="*/ 1567955 w 1567954"/>
              <a:gd name="connsiteY1" fmla="*/ 33881 h 33876"/>
              <a:gd name="connsiteX2" fmla="*/ 1567955 w 1567954"/>
              <a:gd name="connsiteY2" fmla="*/ 5 h 33876"/>
              <a:gd name="connsiteX3" fmla="*/ 0 w 1567954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954" h="33876">
                <a:moveTo>
                  <a:pt x="0" y="33881"/>
                </a:moveTo>
                <a:lnTo>
                  <a:pt x="1567955" y="33881"/>
                </a:lnTo>
                <a:lnTo>
                  <a:pt x="1567955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D9DBA644-1B75-40BC-8A6D-7DFCF63CB5CF}"/>
              </a:ext>
            </a:extLst>
          </p:cNvPr>
          <p:cNvSpPr/>
          <p:nvPr/>
        </p:nvSpPr>
        <p:spPr>
          <a:xfrm>
            <a:off x="2575073" y="2432709"/>
            <a:ext cx="1626698" cy="38923"/>
          </a:xfrm>
          <a:custGeom>
            <a:avLst/>
            <a:gdLst>
              <a:gd name="connsiteX0" fmla="*/ 0 w 1417827"/>
              <a:gd name="connsiteY0" fmla="*/ 33872 h 33867"/>
              <a:gd name="connsiteX1" fmla="*/ 1417828 w 1417827"/>
              <a:gd name="connsiteY1" fmla="*/ 33872 h 33867"/>
              <a:gd name="connsiteX2" fmla="*/ 1417828 w 1417827"/>
              <a:gd name="connsiteY2" fmla="*/ 5 h 33867"/>
              <a:gd name="connsiteX3" fmla="*/ 0 w 1417827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7827" h="33867">
                <a:moveTo>
                  <a:pt x="0" y="33872"/>
                </a:moveTo>
                <a:lnTo>
                  <a:pt x="1417828" y="33872"/>
                </a:lnTo>
                <a:lnTo>
                  <a:pt x="1417828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4FF5D48E-C567-4107-9811-A72B01781258}"/>
              </a:ext>
            </a:extLst>
          </p:cNvPr>
          <p:cNvSpPr/>
          <p:nvPr/>
        </p:nvSpPr>
        <p:spPr>
          <a:xfrm>
            <a:off x="2575073" y="2043465"/>
            <a:ext cx="57413" cy="38925"/>
          </a:xfrm>
          <a:custGeom>
            <a:avLst/>
            <a:gdLst>
              <a:gd name="connsiteX0" fmla="*/ 0 w 50041"/>
              <a:gd name="connsiteY0" fmla="*/ 33874 h 33869"/>
              <a:gd name="connsiteX1" fmla="*/ 50042 w 50041"/>
              <a:gd name="connsiteY1" fmla="*/ 33874 h 33869"/>
              <a:gd name="connsiteX2" fmla="*/ 50042 w 50041"/>
              <a:gd name="connsiteY2" fmla="*/ 5 h 33869"/>
              <a:gd name="connsiteX3" fmla="*/ 0 w 50041"/>
              <a:gd name="connsiteY3" fmla="*/ 5 h 33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41" h="33869">
                <a:moveTo>
                  <a:pt x="0" y="33874"/>
                </a:moveTo>
                <a:lnTo>
                  <a:pt x="50042" y="33874"/>
                </a:lnTo>
                <a:lnTo>
                  <a:pt x="50042" y="5"/>
                </a:lnTo>
                <a:lnTo>
                  <a:pt x="0" y="5"/>
                </a:lnTo>
                <a:close/>
              </a:path>
            </a:pathLst>
          </a:custGeom>
          <a:solidFill>
            <a:srgbClr val="87CB67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F882D6E0-EB93-4411-B413-D179C2411F78}"/>
              </a:ext>
            </a:extLst>
          </p:cNvPr>
          <p:cNvSpPr/>
          <p:nvPr/>
        </p:nvSpPr>
        <p:spPr>
          <a:xfrm>
            <a:off x="2575073" y="5507724"/>
            <a:ext cx="1090852" cy="38920"/>
          </a:xfrm>
          <a:custGeom>
            <a:avLst/>
            <a:gdLst>
              <a:gd name="connsiteX0" fmla="*/ 0 w 950785"/>
              <a:gd name="connsiteY0" fmla="*/ 33869 h 33864"/>
              <a:gd name="connsiteX1" fmla="*/ 950786 w 950785"/>
              <a:gd name="connsiteY1" fmla="*/ 33869 h 33864"/>
              <a:gd name="connsiteX2" fmla="*/ 950786 w 950785"/>
              <a:gd name="connsiteY2" fmla="*/ 5 h 33864"/>
              <a:gd name="connsiteX3" fmla="*/ 0 w 950785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0785" h="33864">
                <a:moveTo>
                  <a:pt x="0" y="33869"/>
                </a:moveTo>
                <a:lnTo>
                  <a:pt x="950786" y="33869"/>
                </a:lnTo>
                <a:lnTo>
                  <a:pt x="950786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A790C8BC-2BBE-4AB2-BCCF-494030A099F3}"/>
              </a:ext>
            </a:extLst>
          </p:cNvPr>
          <p:cNvSpPr/>
          <p:nvPr/>
        </p:nvSpPr>
        <p:spPr>
          <a:xfrm>
            <a:off x="2575073" y="5118484"/>
            <a:ext cx="1416192" cy="38918"/>
          </a:xfrm>
          <a:custGeom>
            <a:avLst/>
            <a:gdLst>
              <a:gd name="connsiteX0" fmla="*/ 0 w 1234351"/>
              <a:gd name="connsiteY0" fmla="*/ 33868 h 33863"/>
              <a:gd name="connsiteX1" fmla="*/ 1234351 w 1234351"/>
              <a:gd name="connsiteY1" fmla="*/ 33868 h 33863"/>
              <a:gd name="connsiteX2" fmla="*/ 1234351 w 1234351"/>
              <a:gd name="connsiteY2" fmla="*/ 5 h 33863"/>
              <a:gd name="connsiteX3" fmla="*/ 0 w 1234351"/>
              <a:gd name="connsiteY3" fmla="*/ 5 h 3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4351" h="33863">
                <a:moveTo>
                  <a:pt x="0" y="33868"/>
                </a:moveTo>
                <a:lnTo>
                  <a:pt x="1234351" y="33868"/>
                </a:lnTo>
                <a:lnTo>
                  <a:pt x="1234351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CA46D638-F0C9-412E-B6B5-AD76DBD2BB8A}"/>
              </a:ext>
            </a:extLst>
          </p:cNvPr>
          <p:cNvSpPr/>
          <p:nvPr/>
        </p:nvSpPr>
        <p:spPr>
          <a:xfrm>
            <a:off x="2575073" y="4729244"/>
            <a:ext cx="1664976" cy="38920"/>
          </a:xfrm>
          <a:custGeom>
            <a:avLst/>
            <a:gdLst>
              <a:gd name="connsiteX0" fmla="*/ 0 w 1451190"/>
              <a:gd name="connsiteY0" fmla="*/ 33869 h 33864"/>
              <a:gd name="connsiteX1" fmla="*/ 1451191 w 1451190"/>
              <a:gd name="connsiteY1" fmla="*/ 33869 h 33864"/>
              <a:gd name="connsiteX2" fmla="*/ 1451191 w 1451190"/>
              <a:gd name="connsiteY2" fmla="*/ 5 h 33864"/>
              <a:gd name="connsiteX3" fmla="*/ 0 w 1451190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1190" h="33864">
                <a:moveTo>
                  <a:pt x="0" y="33869"/>
                </a:moveTo>
                <a:lnTo>
                  <a:pt x="1451191" y="33869"/>
                </a:lnTo>
                <a:lnTo>
                  <a:pt x="1451191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DA264E1B-89ED-4B1B-8DEC-0738F22A8208}"/>
              </a:ext>
            </a:extLst>
          </p:cNvPr>
          <p:cNvSpPr/>
          <p:nvPr/>
        </p:nvSpPr>
        <p:spPr>
          <a:xfrm>
            <a:off x="2575073" y="4340004"/>
            <a:ext cx="1894628" cy="38920"/>
          </a:xfrm>
          <a:custGeom>
            <a:avLst/>
            <a:gdLst>
              <a:gd name="connsiteX0" fmla="*/ 0 w 1651355"/>
              <a:gd name="connsiteY0" fmla="*/ 33869 h 33864"/>
              <a:gd name="connsiteX1" fmla="*/ 1651356 w 1651355"/>
              <a:gd name="connsiteY1" fmla="*/ 33869 h 33864"/>
              <a:gd name="connsiteX2" fmla="*/ 1651356 w 1651355"/>
              <a:gd name="connsiteY2" fmla="*/ 5 h 33864"/>
              <a:gd name="connsiteX3" fmla="*/ 0 w 1651355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1355" h="33864">
                <a:moveTo>
                  <a:pt x="0" y="33869"/>
                </a:moveTo>
                <a:lnTo>
                  <a:pt x="1651356" y="33869"/>
                </a:lnTo>
                <a:lnTo>
                  <a:pt x="1651356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C6CEFBD-6CB9-45E0-A9D0-5F1997D49FEA}"/>
              </a:ext>
            </a:extLst>
          </p:cNvPr>
          <p:cNvSpPr/>
          <p:nvPr/>
        </p:nvSpPr>
        <p:spPr>
          <a:xfrm>
            <a:off x="2575073" y="3950749"/>
            <a:ext cx="2143428" cy="38933"/>
          </a:xfrm>
          <a:custGeom>
            <a:avLst/>
            <a:gdLst>
              <a:gd name="connsiteX0" fmla="*/ 0 w 1868208"/>
              <a:gd name="connsiteY0" fmla="*/ 33881 h 33876"/>
              <a:gd name="connsiteX1" fmla="*/ 1868208 w 1868208"/>
              <a:gd name="connsiteY1" fmla="*/ 33881 h 33876"/>
              <a:gd name="connsiteX2" fmla="*/ 1868208 w 1868208"/>
              <a:gd name="connsiteY2" fmla="*/ 5 h 33876"/>
              <a:gd name="connsiteX3" fmla="*/ 0 w 1868208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8208" h="33876">
                <a:moveTo>
                  <a:pt x="0" y="33881"/>
                </a:moveTo>
                <a:lnTo>
                  <a:pt x="1868208" y="33881"/>
                </a:lnTo>
                <a:lnTo>
                  <a:pt x="1868208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4C46EA4B-1D0A-4588-B5AD-F960ACCAD617}"/>
              </a:ext>
            </a:extLst>
          </p:cNvPr>
          <p:cNvSpPr/>
          <p:nvPr/>
        </p:nvSpPr>
        <p:spPr>
          <a:xfrm>
            <a:off x="2575073" y="3561508"/>
            <a:ext cx="2449620" cy="38933"/>
          </a:xfrm>
          <a:custGeom>
            <a:avLst/>
            <a:gdLst>
              <a:gd name="connsiteX0" fmla="*/ 0 w 2135085"/>
              <a:gd name="connsiteY0" fmla="*/ 33881 h 33876"/>
              <a:gd name="connsiteX1" fmla="*/ 2135086 w 2135085"/>
              <a:gd name="connsiteY1" fmla="*/ 33881 h 33876"/>
              <a:gd name="connsiteX2" fmla="*/ 2135086 w 2135085"/>
              <a:gd name="connsiteY2" fmla="*/ 5 h 33876"/>
              <a:gd name="connsiteX3" fmla="*/ 0 w 2135085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5085" h="33876">
                <a:moveTo>
                  <a:pt x="0" y="33881"/>
                </a:moveTo>
                <a:lnTo>
                  <a:pt x="2135086" y="33881"/>
                </a:lnTo>
                <a:lnTo>
                  <a:pt x="2135086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607839A-505F-4BE9-929B-8AE02E6EDCAD}"/>
              </a:ext>
            </a:extLst>
          </p:cNvPr>
          <p:cNvSpPr/>
          <p:nvPr/>
        </p:nvSpPr>
        <p:spPr>
          <a:xfrm>
            <a:off x="2575073" y="3172268"/>
            <a:ext cx="2200837" cy="38920"/>
          </a:xfrm>
          <a:custGeom>
            <a:avLst/>
            <a:gdLst>
              <a:gd name="connsiteX0" fmla="*/ 0 w 1918246"/>
              <a:gd name="connsiteY0" fmla="*/ 33869 h 33864"/>
              <a:gd name="connsiteX1" fmla="*/ 1918246 w 1918246"/>
              <a:gd name="connsiteY1" fmla="*/ 33869 h 33864"/>
              <a:gd name="connsiteX2" fmla="*/ 1918246 w 1918246"/>
              <a:gd name="connsiteY2" fmla="*/ 5 h 33864"/>
              <a:gd name="connsiteX3" fmla="*/ 0 w 1918246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8246" h="33864">
                <a:moveTo>
                  <a:pt x="0" y="33869"/>
                </a:moveTo>
                <a:lnTo>
                  <a:pt x="1918246" y="33869"/>
                </a:lnTo>
                <a:lnTo>
                  <a:pt x="1918246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615ED158-1789-4544-A562-B54E612CE7ED}"/>
              </a:ext>
            </a:extLst>
          </p:cNvPr>
          <p:cNvSpPr/>
          <p:nvPr/>
        </p:nvSpPr>
        <p:spPr>
          <a:xfrm>
            <a:off x="2575073" y="2783028"/>
            <a:ext cx="2047740" cy="38920"/>
          </a:xfrm>
          <a:custGeom>
            <a:avLst/>
            <a:gdLst>
              <a:gd name="connsiteX0" fmla="*/ 0 w 1784807"/>
              <a:gd name="connsiteY0" fmla="*/ 33869 h 33864"/>
              <a:gd name="connsiteX1" fmla="*/ 1784807 w 1784807"/>
              <a:gd name="connsiteY1" fmla="*/ 33869 h 33864"/>
              <a:gd name="connsiteX2" fmla="*/ 1784807 w 1784807"/>
              <a:gd name="connsiteY2" fmla="*/ 5 h 33864"/>
              <a:gd name="connsiteX3" fmla="*/ 0 w 1784807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4807" h="33864">
                <a:moveTo>
                  <a:pt x="0" y="33869"/>
                </a:moveTo>
                <a:lnTo>
                  <a:pt x="1784807" y="33869"/>
                </a:lnTo>
                <a:lnTo>
                  <a:pt x="1784807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E7145605-4955-4134-9117-6EE0D3E67344}"/>
              </a:ext>
            </a:extLst>
          </p:cNvPr>
          <p:cNvSpPr/>
          <p:nvPr/>
        </p:nvSpPr>
        <p:spPr>
          <a:xfrm>
            <a:off x="2575073" y="2393784"/>
            <a:ext cx="1818087" cy="38923"/>
          </a:xfrm>
          <a:custGeom>
            <a:avLst/>
            <a:gdLst>
              <a:gd name="connsiteX0" fmla="*/ 0 w 1584642"/>
              <a:gd name="connsiteY0" fmla="*/ 33872 h 33867"/>
              <a:gd name="connsiteX1" fmla="*/ 1584642 w 1584642"/>
              <a:gd name="connsiteY1" fmla="*/ 33872 h 33867"/>
              <a:gd name="connsiteX2" fmla="*/ 1584642 w 1584642"/>
              <a:gd name="connsiteY2" fmla="*/ 5 h 33867"/>
              <a:gd name="connsiteX3" fmla="*/ 0 w 1584642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4642" h="33867">
                <a:moveTo>
                  <a:pt x="0" y="33872"/>
                </a:moveTo>
                <a:lnTo>
                  <a:pt x="1584642" y="33872"/>
                </a:lnTo>
                <a:lnTo>
                  <a:pt x="1584642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CF6EAFDA-4115-4EF3-9DF4-5E1C84149AFD}"/>
              </a:ext>
            </a:extLst>
          </p:cNvPr>
          <p:cNvSpPr/>
          <p:nvPr/>
        </p:nvSpPr>
        <p:spPr>
          <a:xfrm>
            <a:off x="2575073" y="2004541"/>
            <a:ext cx="153100" cy="38923"/>
          </a:xfrm>
          <a:custGeom>
            <a:avLst/>
            <a:gdLst>
              <a:gd name="connsiteX0" fmla="*/ 0 w 133442"/>
              <a:gd name="connsiteY0" fmla="*/ 33872 h 33867"/>
              <a:gd name="connsiteX1" fmla="*/ 133443 w 133442"/>
              <a:gd name="connsiteY1" fmla="*/ 33872 h 33867"/>
              <a:gd name="connsiteX2" fmla="*/ 133443 w 133442"/>
              <a:gd name="connsiteY2" fmla="*/ 5 h 33867"/>
              <a:gd name="connsiteX3" fmla="*/ 0 w 133442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442" h="33867">
                <a:moveTo>
                  <a:pt x="0" y="33872"/>
                </a:moveTo>
                <a:lnTo>
                  <a:pt x="133443" y="33872"/>
                </a:lnTo>
                <a:lnTo>
                  <a:pt x="133443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EBE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4D799B3A-5837-4A26-8A16-3C4C946D6A8A}"/>
              </a:ext>
            </a:extLst>
          </p:cNvPr>
          <p:cNvSpPr/>
          <p:nvPr/>
        </p:nvSpPr>
        <p:spPr>
          <a:xfrm>
            <a:off x="2575073" y="5468806"/>
            <a:ext cx="2813238" cy="38918"/>
          </a:xfrm>
          <a:custGeom>
            <a:avLst/>
            <a:gdLst>
              <a:gd name="connsiteX0" fmla="*/ 0 w 2452014"/>
              <a:gd name="connsiteY0" fmla="*/ 33868 h 33863"/>
              <a:gd name="connsiteX1" fmla="*/ 2452015 w 2452014"/>
              <a:gd name="connsiteY1" fmla="*/ 33868 h 33863"/>
              <a:gd name="connsiteX2" fmla="*/ 2452015 w 2452014"/>
              <a:gd name="connsiteY2" fmla="*/ 5 h 33863"/>
              <a:gd name="connsiteX3" fmla="*/ 0 w 2452014"/>
              <a:gd name="connsiteY3" fmla="*/ 5 h 3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2014" h="33863">
                <a:moveTo>
                  <a:pt x="0" y="33868"/>
                </a:moveTo>
                <a:lnTo>
                  <a:pt x="2452015" y="33868"/>
                </a:lnTo>
                <a:lnTo>
                  <a:pt x="2452015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89BC7C4B-79CE-4183-BE2A-CF2E03F175ED}"/>
              </a:ext>
            </a:extLst>
          </p:cNvPr>
          <p:cNvSpPr/>
          <p:nvPr/>
        </p:nvSpPr>
        <p:spPr>
          <a:xfrm>
            <a:off x="2575073" y="5079564"/>
            <a:ext cx="2583586" cy="38920"/>
          </a:xfrm>
          <a:custGeom>
            <a:avLst/>
            <a:gdLst>
              <a:gd name="connsiteX0" fmla="*/ 0 w 2251849"/>
              <a:gd name="connsiteY0" fmla="*/ 33869 h 33864"/>
              <a:gd name="connsiteX1" fmla="*/ 2251850 w 2251849"/>
              <a:gd name="connsiteY1" fmla="*/ 33869 h 33864"/>
              <a:gd name="connsiteX2" fmla="*/ 2251850 w 2251849"/>
              <a:gd name="connsiteY2" fmla="*/ 5 h 33864"/>
              <a:gd name="connsiteX3" fmla="*/ 0 w 2251849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849" h="33864">
                <a:moveTo>
                  <a:pt x="0" y="33869"/>
                </a:moveTo>
                <a:lnTo>
                  <a:pt x="2251850" y="33869"/>
                </a:lnTo>
                <a:lnTo>
                  <a:pt x="2251850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A21C2DBC-4B18-44D2-8573-F046FB9FD285}"/>
              </a:ext>
            </a:extLst>
          </p:cNvPr>
          <p:cNvSpPr/>
          <p:nvPr/>
        </p:nvSpPr>
        <p:spPr>
          <a:xfrm>
            <a:off x="2575073" y="4690310"/>
            <a:ext cx="2028594" cy="38933"/>
          </a:xfrm>
          <a:custGeom>
            <a:avLst/>
            <a:gdLst>
              <a:gd name="connsiteX0" fmla="*/ 0 w 1768119"/>
              <a:gd name="connsiteY0" fmla="*/ 33881 h 33876"/>
              <a:gd name="connsiteX1" fmla="*/ 1768119 w 1768119"/>
              <a:gd name="connsiteY1" fmla="*/ 33881 h 33876"/>
              <a:gd name="connsiteX2" fmla="*/ 1768119 w 1768119"/>
              <a:gd name="connsiteY2" fmla="*/ 5 h 33876"/>
              <a:gd name="connsiteX3" fmla="*/ 0 w 1768119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8119" h="33876">
                <a:moveTo>
                  <a:pt x="0" y="33881"/>
                </a:moveTo>
                <a:lnTo>
                  <a:pt x="1768119" y="33881"/>
                </a:lnTo>
                <a:lnTo>
                  <a:pt x="1768119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B265BE3E-959E-420E-AECE-F37180B7EDF1}"/>
              </a:ext>
            </a:extLst>
          </p:cNvPr>
          <p:cNvSpPr/>
          <p:nvPr/>
        </p:nvSpPr>
        <p:spPr>
          <a:xfrm>
            <a:off x="2575073" y="4301070"/>
            <a:ext cx="2545308" cy="38933"/>
          </a:xfrm>
          <a:custGeom>
            <a:avLst/>
            <a:gdLst>
              <a:gd name="connsiteX0" fmla="*/ 0 w 2218486"/>
              <a:gd name="connsiteY0" fmla="*/ 33881 h 33876"/>
              <a:gd name="connsiteX1" fmla="*/ 2218487 w 2218486"/>
              <a:gd name="connsiteY1" fmla="*/ 33881 h 33876"/>
              <a:gd name="connsiteX2" fmla="*/ 2218487 w 2218486"/>
              <a:gd name="connsiteY2" fmla="*/ 5 h 33876"/>
              <a:gd name="connsiteX3" fmla="*/ 0 w 2218486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8486" h="33876">
                <a:moveTo>
                  <a:pt x="0" y="33881"/>
                </a:moveTo>
                <a:lnTo>
                  <a:pt x="2218487" y="33881"/>
                </a:lnTo>
                <a:lnTo>
                  <a:pt x="2218487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D67C53A8-88E1-42F5-8663-BE3DCAD2644B}"/>
              </a:ext>
            </a:extLst>
          </p:cNvPr>
          <p:cNvSpPr/>
          <p:nvPr/>
        </p:nvSpPr>
        <p:spPr>
          <a:xfrm>
            <a:off x="2575073" y="3911829"/>
            <a:ext cx="2296525" cy="38920"/>
          </a:xfrm>
          <a:custGeom>
            <a:avLst/>
            <a:gdLst>
              <a:gd name="connsiteX0" fmla="*/ 0 w 2001647"/>
              <a:gd name="connsiteY0" fmla="*/ 33869 h 33864"/>
              <a:gd name="connsiteX1" fmla="*/ 2001647 w 2001647"/>
              <a:gd name="connsiteY1" fmla="*/ 33869 h 33864"/>
              <a:gd name="connsiteX2" fmla="*/ 2001647 w 2001647"/>
              <a:gd name="connsiteY2" fmla="*/ 5 h 33864"/>
              <a:gd name="connsiteX3" fmla="*/ 0 w 2001647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1647" h="33864">
                <a:moveTo>
                  <a:pt x="0" y="33869"/>
                </a:moveTo>
                <a:lnTo>
                  <a:pt x="2001647" y="33869"/>
                </a:lnTo>
                <a:lnTo>
                  <a:pt x="2001647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43BCF789-ACC7-476F-BF89-687FE825BA1B}"/>
              </a:ext>
            </a:extLst>
          </p:cNvPr>
          <p:cNvSpPr/>
          <p:nvPr/>
        </p:nvSpPr>
        <p:spPr>
          <a:xfrm>
            <a:off x="2575073" y="3522588"/>
            <a:ext cx="1033428" cy="38920"/>
          </a:xfrm>
          <a:custGeom>
            <a:avLst/>
            <a:gdLst>
              <a:gd name="connsiteX0" fmla="*/ 0 w 900734"/>
              <a:gd name="connsiteY0" fmla="*/ 33869 h 33864"/>
              <a:gd name="connsiteX1" fmla="*/ 900735 w 900734"/>
              <a:gd name="connsiteY1" fmla="*/ 33869 h 33864"/>
              <a:gd name="connsiteX2" fmla="*/ 900735 w 900734"/>
              <a:gd name="connsiteY2" fmla="*/ 5 h 33864"/>
              <a:gd name="connsiteX3" fmla="*/ 0 w 900734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734" h="33864">
                <a:moveTo>
                  <a:pt x="0" y="33869"/>
                </a:moveTo>
                <a:lnTo>
                  <a:pt x="900735" y="33869"/>
                </a:lnTo>
                <a:lnTo>
                  <a:pt x="900735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61735B9C-E60A-41EA-B5EC-53559BB9C74A}"/>
              </a:ext>
            </a:extLst>
          </p:cNvPr>
          <p:cNvSpPr/>
          <p:nvPr/>
        </p:nvSpPr>
        <p:spPr>
          <a:xfrm>
            <a:off x="2575073" y="3133348"/>
            <a:ext cx="956887" cy="38920"/>
          </a:xfrm>
          <a:custGeom>
            <a:avLst/>
            <a:gdLst>
              <a:gd name="connsiteX0" fmla="*/ 0 w 834021"/>
              <a:gd name="connsiteY0" fmla="*/ 33869 h 33864"/>
              <a:gd name="connsiteX1" fmla="*/ 834022 w 834021"/>
              <a:gd name="connsiteY1" fmla="*/ 33869 h 33864"/>
              <a:gd name="connsiteX2" fmla="*/ 834022 w 834021"/>
              <a:gd name="connsiteY2" fmla="*/ 5 h 33864"/>
              <a:gd name="connsiteX3" fmla="*/ 0 w 834021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021" h="33864">
                <a:moveTo>
                  <a:pt x="0" y="33869"/>
                </a:moveTo>
                <a:lnTo>
                  <a:pt x="834022" y="33869"/>
                </a:lnTo>
                <a:lnTo>
                  <a:pt x="834022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43D382D5-A0F3-4D79-AFE2-E372D8C4C5D8}"/>
              </a:ext>
            </a:extLst>
          </p:cNvPr>
          <p:cNvSpPr/>
          <p:nvPr/>
        </p:nvSpPr>
        <p:spPr>
          <a:xfrm>
            <a:off x="2575073" y="2744108"/>
            <a:ext cx="937740" cy="38920"/>
          </a:xfrm>
          <a:custGeom>
            <a:avLst/>
            <a:gdLst>
              <a:gd name="connsiteX0" fmla="*/ 0 w 817333"/>
              <a:gd name="connsiteY0" fmla="*/ 33869 h 33864"/>
              <a:gd name="connsiteX1" fmla="*/ 817334 w 817333"/>
              <a:gd name="connsiteY1" fmla="*/ 33869 h 33864"/>
              <a:gd name="connsiteX2" fmla="*/ 817334 w 817333"/>
              <a:gd name="connsiteY2" fmla="*/ 5 h 33864"/>
              <a:gd name="connsiteX3" fmla="*/ 0 w 817333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7333" h="33864">
                <a:moveTo>
                  <a:pt x="0" y="33869"/>
                </a:moveTo>
                <a:lnTo>
                  <a:pt x="817334" y="33869"/>
                </a:lnTo>
                <a:lnTo>
                  <a:pt x="817334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D1ECF3D6-0E51-4B00-B617-2513DDD124EE}"/>
              </a:ext>
            </a:extLst>
          </p:cNvPr>
          <p:cNvSpPr/>
          <p:nvPr/>
        </p:nvSpPr>
        <p:spPr>
          <a:xfrm>
            <a:off x="2575073" y="2354860"/>
            <a:ext cx="918609" cy="38923"/>
          </a:xfrm>
          <a:custGeom>
            <a:avLst/>
            <a:gdLst>
              <a:gd name="connsiteX0" fmla="*/ 0 w 800658"/>
              <a:gd name="connsiteY0" fmla="*/ 33872 h 33867"/>
              <a:gd name="connsiteX1" fmla="*/ 800659 w 800658"/>
              <a:gd name="connsiteY1" fmla="*/ 33872 h 33867"/>
              <a:gd name="connsiteX2" fmla="*/ 800659 w 800658"/>
              <a:gd name="connsiteY2" fmla="*/ 5 h 33867"/>
              <a:gd name="connsiteX3" fmla="*/ 0 w 800658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658" h="33867">
                <a:moveTo>
                  <a:pt x="0" y="33872"/>
                </a:moveTo>
                <a:lnTo>
                  <a:pt x="800659" y="33872"/>
                </a:lnTo>
                <a:lnTo>
                  <a:pt x="800659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D5A9229A-B1FF-49B2-949E-C27CEBB4859D}"/>
              </a:ext>
            </a:extLst>
          </p:cNvPr>
          <p:cNvSpPr/>
          <p:nvPr/>
        </p:nvSpPr>
        <p:spPr>
          <a:xfrm>
            <a:off x="2575073" y="1965617"/>
            <a:ext cx="554993" cy="38923"/>
          </a:xfrm>
          <a:custGeom>
            <a:avLst/>
            <a:gdLst>
              <a:gd name="connsiteX0" fmla="*/ 0 w 483731"/>
              <a:gd name="connsiteY0" fmla="*/ 33872 h 33867"/>
              <a:gd name="connsiteX1" fmla="*/ 483732 w 483731"/>
              <a:gd name="connsiteY1" fmla="*/ 33872 h 33867"/>
              <a:gd name="connsiteX2" fmla="*/ 483732 w 483731"/>
              <a:gd name="connsiteY2" fmla="*/ 5 h 33867"/>
              <a:gd name="connsiteX3" fmla="*/ 0 w 483731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731" h="33867">
                <a:moveTo>
                  <a:pt x="0" y="33872"/>
                </a:moveTo>
                <a:lnTo>
                  <a:pt x="483732" y="33872"/>
                </a:lnTo>
                <a:lnTo>
                  <a:pt x="483732" y="5"/>
                </a:lnTo>
                <a:lnTo>
                  <a:pt x="0" y="5"/>
                </a:lnTo>
                <a:close/>
              </a:path>
            </a:pathLst>
          </a:custGeom>
          <a:solidFill>
            <a:srgbClr val="F88C51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412A18C4-6ACF-4856-AD60-E64D4161C9EF}"/>
              </a:ext>
            </a:extLst>
          </p:cNvPr>
          <p:cNvSpPr/>
          <p:nvPr/>
        </p:nvSpPr>
        <p:spPr>
          <a:xfrm>
            <a:off x="2575073" y="5429871"/>
            <a:ext cx="1818087" cy="38933"/>
          </a:xfrm>
          <a:custGeom>
            <a:avLst/>
            <a:gdLst>
              <a:gd name="connsiteX0" fmla="*/ 0 w 1584642"/>
              <a:gd name="connsiteY0" fmla="*/ 33881 h 33876"/>
              <a:gd name="connsiteX1" fmla="*/ 1584642 w 1584642"/>
              <a:gd name="connsiteY1" fmla="*/ 33881 h 33876"/>
              <a:gd name="connsiteX2" fmla="*/ 1584642 w 1584642"/>
              <a:gd name="connsiteY2" fmla="*/ 5 h 33876"/>
              <a:gd name="connsiteX3" fmla="*/ 0 w 1584642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4642" h="33876">
                <a:moveTo>
                  <a:pt x="0" y="33881"/>
                </a:moveTo>
                <a:lnTo>
                  <a:pt x="1584642" y="33881"/>
                </a:lnTo>
                <a:lnTo>
                  <a:pt x="1584642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2CE4D891-A7B3-4D69-A585-E8C65D6E3E8A}"/>
              </a:ext>
            </a:extLst>
          </p:cNvPr>
          <p:cNvSpPr/>
          <p:nvPr/>
        </p:nvSpPr>
        <p:spPr>
          <a:xfrm>
            <a:off x="2575073" y="5040631"/>
            <a:ext cx="1818087" cy="38933"/>
          </a:xfrm>
          <a:custGeom>
            <a:avLst/>
            <a:gdLst>
              <a:gd name="connsiteX0" fmla="*/ 0 w 1584642"/>
              <a:gd name="connsiteY0" fmla="*/ 33881 h 33876"/>
              <a:gd name="connsiteX1" fmla="*/ 1584642 w 1584642"/>
              <a:gd name="connsiteY1" fmla="*/ 33881 h 33876"/>
              <a:gd name="connsiteX2" fmla="*/ 1584642 w 1584642"/>
              <a:gd name="connsiteY2" fmla="*/ 5 h 33876"/>
              <a:gd name="connsiteX3" fmla="*/ 0 w 1584642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4642" h="33876">
                <a:moveTo>
                  <a:pt x="0" y="33881"/>
                </a:moveTo>
                <a:lnTo>
                  <a:pt x="1584642" y="33881"/>
                </a:lnTo>
                <a:lnTo>
                  <a:pt x="1584642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AFF21B23-B18C-4450-AFB5-841CE8A15A67}"/>
              </a:ext>
            </a:extLst>
          </p:cNvPr>
          <p:cNvSpPr/>
          <p:nvPr/>
        </p:nvSpPr>
        <p:spPr>
          <a:xfrm>
            <a:off x="2575073" y="4651390"/>
            <a:ext cx="1301359" cy="38920"/>
          </a:xfrm>
          <a:custGeom>
            <a:avLst/>
            <a:gdLst>
              <a:gd name="connsiteX0" fmla="*/ 0 w 1134262"/>
              <a:gd name="connsiteY0" fmla="*/ 33869 h 33864"/>
              <a:gd name="connsiteX1" fmla="*/ 1134262 w 1134262"/>
              <a:gd name="connsiteY1" fmla="*/ 33869 h 33864"/>
              <a:gd name="connsiteX2" fmla="*/ 1134262 w 1134262"/>
              <a:gd name="connsiteY2" fmla="*/ 5 h 33864"/>
              <a:gd name="connsiteX3" fmla="*/ 0 w 1134262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262" h="33864">
                <a:moveTo>
                  <a:pt x="0" y="33869"/>
                </a:moveTo>
                <a:lnTo>
                  <a:pt x="1134262" y="33869"/>
                </a:lnTo>
                <a:lnTo>
                  <a:pt x="1134262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4701DBBA-06AA-4B72-9A3A-3009614AC83A}"/>
              </a:ext>
            </a:extLst>
          </p:cNvPr>
          <p:cNvSpPr/>
          <p:nvPr/>
        </p:nvSpPr>
        <p:spPr>
          <a:xfrm>
            <a:off x="2575073" y="4262150"/>
            <a:ext cx="861199" cy="38920"/>
          </a:xfrm>
          <a:custGeom>
            <a:avLst/>
            <a:gdLst>
              <a:gd name="connsiteX0" fmla="*/ 0 w 750620"/>
              <a:gd name="connsiteY0" fmla="*/ 33869 h 33864"/>
              <a:gd name="connsiteX1" fmla="*/ 750621 w 750620"/>
              <a:gd name="connsiteY1" fmla="*/ 33869 h 33864"/>
              <a:gd name="connsiteX2" fmla="*/ 750621 w 750620"/>
              <a:gd name="connsiteY2" fmla="*/ 5 h 33864"/>
              <a:gd name="connsiteX3" fmla="*/ 0 w 750620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0620" h="33864">
                <a:moveTo>
                  <a:pt x="0" y="33869"/>
                </a:moveTo>
                <a:lnTo>
                  <a:pt x="750621" y="33869"/>
                </a:lnTo>
                <a:lnTo>
                  <a:pt x="750621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907D8AB0-F652-475D-A35E-F66E55C04CBC}"/>
              </a:ext>
            </a:extLst>
          </p:cNvPr>
          <p:cNvSpPr/>
          <p:nvPr/>
        </p:nvSpPr>
        <p:spPr>
          <a:xfrm>
            <a:off x="2575073" y="3872910"/>
            <a:ext cx="478442" cy="38920"/>
          </a:xfrm>
          <a:custGeom>
            <a:avLst/>
            <a:gdLst>
              <a:gd name="connsiteX0" fmla="*/ 0 w 417009"/>
              <a:gd name="connsiteY0" fmla="*/ 33869 h 33864"/>
              <a:gd name="connsiteX1" fmla="*/ 417010 w 417009"/>
              <a:gd name="connsiteY1" fmla="*/ 33869 h 33864"/>
              <a:gd name="connsiteX2" fmla="*/ 417010 w 417009"/>
              <a:gd name="connsiteY2" fmla="*/ 5 h 33864"/>
              <a:gd name="connsiteX3" fmla="*/ 0 w 417009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009" h="33864">
                <a:moveTo>
                  <a:pt x="0" y="33869"/>
                </a:moveTo>
                <a:lnTo>
                  <a:pt x="417010" y="33869"/>
                </a:lnTo>
                <a:lnTo>
                  <a:pt x="417010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0435EB49-59F0-40E8-B89C-A34EAD1316E3}"/>
              </a:ext>
            </a:extLst>
          </p:cNvPr>
          <p:cNvSpPr/>
          <p:nvPr/>
        </p:nvSpPr>
        <p:spPr>
          <a:xfrm>
            <a:off x="2575073" y="3483669"/>
            <a:ext cx="306203" cy="38920"/>
          </a:xfrm>
          <a:custGeom>
            <a:avLst/>
            <a:gdLst>
              <a:gd name="connsiteX0" fmla="*/ 0 w 266886"/>
              <a:gd name="connsiteY0" fmla="*/ 33869 h 33864"/>
              <a:gd name="connsiteX1" fmla="*/ 266887 w 266886"/>
              <a:gd name="connsiteY1" fmla="*/ 33869 h 33864"/>
              <a:gd name="connsiteX2" fmla="*/ 266887 w 266886"/>
              <a:gd name="connsiteY2" fmla="*/ 5 h 33864"/>
              <a:gd name="connsiteX3" fmla="*/ 0 w 266886"/>
              <a:gd name="connsiteY3" fmla="*/ 5 h 33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886" h="33864">
                <a:moveTo>
                  <a:pt x="0" y="33869"/>
                </a:moveTo>
                <a:lnTo>
                  <a:pt x="266887" y="33869"/>
                </a:lnTo>
                <a:lnTo>
                  <a:pt x="266887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0638030B-FE27-4AD4-9457-31BFAEA44CF6}"/>
              </a:ext>
            </a:extLst>
          </p:cNvPr>
          <p:cNvSpPr/>
          <p:nvPr/>
        </p:nvSpPr>
        <p:spPr>
          <a:xfrm>
            <a:off x="2575073" y="3094414"/>
            <a:ext cx="133963" cy="38933"/>
          </a:xfrm>
          <a:custGeom>
            <a:avLst/>
            <a:gdLst>
              <a:gd name="connsiteX0" fmla="*/ 0 w 116762"/>
              <a:gd name="connsiteY0" fmla="*/ 33881 h 33876"/>
              <a:gd name="connsiteX1" fmla="*/ 116763 w 116762"/>
              <a:gd name="connsiteY1" fmla="*/ 33881 h 33876"/>
              <a:gd name="connsiteX2" fmla="*/ 116763 w 116762"/>
              <a:gd name="connsiteY2" fmla="*/ 5 h 33876"/>
              <a:gd name="connsiteX3" fmla="*/ 0 w 116762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62" h="33876">
                <a:moveTo>
                  <a:pt x="0" y="33881"/>
                </a:moveTo>
                <a:lnTo>
                  <a:pt x="116763" y="33881"/>
                </a:lnTo>
                <a:lnTo>
                  <a:pt x="116763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35F6C8D7-8A7A-4EE6-92E6-C5D7F2DA2280}"/>
              </a:ext>
            </a:extLst>
          </p:cNvPr>
          <p:cNvSpPr/>
          <p:nvPr/>
        </p:nvSpPr>
        <p:spPr>
          <a:xfrm>
            <a:off x="2575073" y="2705174"/>
            <a:ext cx="153100" cy="38933"/>
          </a:xfrm>
          <a:custGeom>
            <a:avLst/>
            <a:gdLst>
              <a:gd name="connsiteX0" fmla="*/ 0 w 133442"/>
              <a:gd name="connsiteY0" fmla="*/ 33881 h 33876"/>
              <a:gd name="connsiteX1" fmla="*/ 133443 w 133442"/>
              <a:gd name="connsiteY1" fmla="*/ 33881 h 33876"/>
              <a:gd name="connsiteX2" fmla="*/ 133443 w 133442"/>
              <a:gd name="connsiteY2" fmla="*/ 5 h 33876"/>
              <a:gd name="connsiteX3" fmla="*/ 0 w 133442"/>
              <a:gd name="connsiteY3" fmla="*/ 5 h 3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442" h="33876">
                <a:moveTo>
                  <a:pt x="0" y="33881"/>
                </a:moveTo>
                <a:lnTo>
                  <a:pt x="133443" y="33881"/>
                </a:lnTo>
                <a:lnTo>
                  <a:pt x="133443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6907E56F-305E-4632-A63A-8A6E6CA7AD6C}"/>
              </a:ext>
            </a:extLst>
          </p:cNvPr>
          <p:cNvSpPr/>
          <p:nvPr/>
        </p:nvSpPr>
        <p:spPr>
          <a:xfrm>
            <a:off x="2575073" y="2315936"/>
            <a:ext cx="229652" cy="38923"/>
          </a:xfrm>
          <a:custGeom>
            <a:avLst/>
            <a:gdLst>
              <a:gd name="connsiteX0" fmla="*/ 0 w 200164"/>
              <a:gd name="connsiteY0" fmla="*/ 33872 h 33867"/>
              <a:gd name="connsiteX1" fmla="*/ 200165 w 200164"/>
              <a:gd name="connsiteY1" fmla="*/ 33872 h 33867"/>
              <a:gd name="connsiteX2" fmla="*/ 200165 w 200164"/>
              <a:gd name="connsiteY2" fmla="*/ 5 h 33867"/>
              <a:gd name="connsiteX3" fmla="*/ 0 w 200164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164" h="33867">
                <a:moveTo>
                  <a:pt x="0" y="33872"/>
                </a:moveTo>
                <a:lnTo>
                  <a:pt x="200165" y="33872"/>
                </a:lnTo>
                <a:lnTo>
                  <a:pt x="200165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87B2E86C-1264-4B74-853F-6ADF254A1C29}"/>
              </a:ext>
            </a:extLst>
          </p:cNvPr>
          <p:cNvSpPr/>
          <p:nvPr/>
        </p:nvSpPr>
        <p:spPr>
          <a:xfrm>
            <a:off x="2575073" y="1926692"/>
            <a:ext cx="5033222" cy="38923"/>
          </a:xfrm>
          <a:custGeom>
            <a:avLst/>
            <a:gdLst>
              <a:gd name="connsiteX0" fmla="*/ 0 w 4386948"/>
              <a:gd name="connsiteY0" fmla="*/ 33872 h 33867"/>
              <a:gd name="connsiteX1" fmla="*/ 4386948 w 4386948"/>
              <a:gd name="connsiteY1" fmla="*/ 33872 h 33867"/>
              <a:gd name="connsiteX2" fmla="*/ 4386948 w 4386948"/>
              <a:gd name="connsiteY2" fmla="*/ 5 h 33867"/>
              <a:gd name="connsiteX3" fmla="*/ 0 w 4386948"/>
              <a:gd name="connsiteY3" fmla="*/ 5 h 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6948" h="33867">
                <a:moveTo>
                  <a:pt x="0" y="33872"/>
                </a:moveTo>
                <a:lnTo>
                  <a:pt x="4386948" y="33872"/>
                </a:lnTo>
                <a:lnTo>
                  <a:pt x="4386948" y="5"/>
                </a:lnTo>
                <a:lnTo>
                  <a:pt x="0" y="5"/>
                </a:lnTo>
                <a:close/>
              </a:path>
            </a:pathLst>
          </a:custGeom>
          <a:solidFill>
            <a:srgbClr val="A50026"/>
          </a:solidFill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4DB6F901-CD2B-4985-A052-A08E0B9716A6}"/>
              </a:ext>
            </a:extLst>
          </p:cNvPr>
          <p:cNvSpPr/>
          <p:nvPr/>
        </p:nvSpPr>
        <p:spPr>
          <a:xfrm>
            <a:off x="2575073" y="1741802"/>
            <a:ext cx="14571" cy="4067586"/>
          </a:xfrm>
          <a:custGeom>
            <a:avLst/>
            <a:gdLst>
              <a:gd name="connsiteX0" fmla="*/ 0 w 12700"/>
              <a:gd name="connsiteY0" fmla="*/ 3539214 h 3539209"/>
              <a:gd name="connsiteX1" fmla="*/ 0 w 12700"/>
              <a:gd name="connsiteY1" fmla="*/ 5 h 353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00" h="3539209">
                <a:moveTo>
                  <a:pt x="0" y="3539214"/>
                </a:moveTo>
                <a:lnTo>
                  <a:pt x="0" y="5"/>
                </a:lnTo>
              </a:path>
            </a:pathLst>
          </a:custGeom>
          <a:noFill/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677EEDA2-30F6-4097-B163-EC1387EA8B6D}"/>
              </a:ext>
            </a:extLst>
          </p:cNvPr>
          <p:cNvSpPr/>
          <p:nvPr/>
        </p:nvSpPr>
        <p:spPr>
          <a:xfrm>
            <a:off x="7859950" y="1741802"/>
            <a:ext cx="14571" cy="4067586"/>
          </a:xfrm>
          <a:custGeom>
            <a:avLst/>
            <a:gdLst>
              <a:gd name="connsiteX0" fmla="*/ 0 w 12700"/>
              <a:gd name="connsiteY0" fmla="*/ 3539214 h 3539209"/>
              <a:gd name="connsiteX1" fmla="*/ 0 w 12700"/>
              <a:gd name="connsiteY1" fmla="*/ 5 h 353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00" h="3539209">
                <a:moveTo>
                  <a:pt x="0" y="3539214"/>
                </a:moveTo>
                <a:lnTo>
                  <a:pt x="0" y="5"/>
                </a:lnTo>
              </a:path>
            </a:pathLst>
          </a:custGeom>
          <a:noFill/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E120FDD3-B5DE-4B46-91CD-F24A3EE74930}"/>
              </a:ext>
            </a:extLst>
          </p:cNvPr>
          <p:cNvSpPr/>
          <p:nvPr/>
        </p:nvSpPr>
        <p:spPr>
          <a:xfrm>
            <a:off x="2575073" y="5809388"/>
            <a:ext cx="5284877" cy="14576"/>
          </a:xfrm>
          <a:custGeom>
            <a:avLst/>
            <a:gdLst>
              <a:gd name="connsiteX0" fmla="*/ 0 w 4606290"/>
              <a:gd name="connsiteY0" fmla="*/ 5 h 12683"/>
              <a:gd name="connsiteX1" fmla="*/ 4606290 w 4606290"/>
              <a:gd name="connsiteY1" fmla="*/ 5 h 12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6290" h="12683">
                <a:moveTo>
                  <a:pt x="0" y="5"/>
                </a:moveTo>
                <a:lnTo>
                  <a:pt x="4606290" y="5"/>
                </a:lnTo>
              </a:path>
            </a:pathLst>
          </a:custGeom>
          <a:noFill/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6479FA61-1ED0-40B2-BA36-E690DCA44013}"/>
              </a:ext>
            </a:extLst>
          </p:cNvPr>
          <p:cNvSpPr/>
          <p:nvPr/>
        </p:nvSpPr>
        <p:spPr>
          <a:xfrm>
            <a:off x="2575073" y="1741802"/>
            <a:ext cx="5284877" cy="14576"/>
          </a:xfrm>
          <a:custGeom>
            <a:avLst/>
            <a:gdLst>
              <a:gd name="connsiteX0" fmla="*/ 0 w 4606290"/>
              <a:gd name="connsiteY0" fmla="*/ 5 h 12683"/>
              <a:gd name="connsiteX1" fmla="*/ 4606290 w 4606290"/>
              <a:gd name="connsiteY1" fmla="*/ 5 h 12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6290" h="12683">
                <a:moveTo>
                  <a:pt x="0" y="5"/>
                </a:moveTo>
                <a:lnTo>
                  <a:pt x="4606290" y="5"/>
                </a:lnTo>
              </a:path>
            </a:pathLst>
          </a:custGeom>
          <a:noFill/>
          <a:ln w="1270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01" name="Graphic 3">
            <a:extLst>
              <a:ext uri="{FF2B5EF4-FFF2-40B4-BE49-F238E27FC236}">
                <a16:creationId xmlns:a16="http://schemas.microsoft.com/office/drawing/2014/main" id="{4D4BE108-84D5-4AC6-A038-5167D90BF97D}"/>
              </a:ext>
            </a:extLst>
          </p:cNvPr>
          <p:cNvGrpSpPr/>
          <p:nvPr/>
        </p:nvGrpSpPr>
        <p:grpSpPr>
          <a:xfrm>
            <a:off x="1758500" y="6138298"/>
            <a:ext cx="4297422" cy="145766"/>
            <a:chOff x="1625774" y="5336508"/>
            <a:chExt cx="3745626" cy="126831"/>
          </a:xfrm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81BCCFB3-DF04-44AD-B04E-497868EBDA03}"/>
                </a:ext>
              </a:extLst>
            </p:cNvPr>
            <p:cNvSpPr/>
            <p:nvPr/>
          </p:nvSpPr>
          <p:spPr>
            <a:xfrm>
              <a:off x="1625774" y="5366948"/>
              <a:ext cx="203200" cy="71025"/>
            </a:xfrm>
            <a:custGeom>
              <a:avLst/>
              <a:gdLst>
                <a:gd name="connsiteX0" fmla="*/ 0 w 203200"/>
                <a:gd name="connsiteY0" fmla="*/ 71030 h 71025"/>
                <a:gd name="connsiteX1" fmla="*/ 203201 w 203200"/>
                <a:gd name="connsiteY1" fmla="*/ 71030 h 71025"/>
                <a:gd name="connsiteX2" fmla="*/ 203201 w 203200"/>
                <a:gd name="connsiteY2" fmla="*/ 5 h 71025"/>
                <a:gd name="connsiteX3" fmla="*/ 0 w 203200"/>
                <a:gd name="connsiteY3" fmla="*/ 5 h 7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" h="71025">
                  <a:moveTo>
                    <a:pt x="0" y="71030"/>
                  </a:moveTo>
                  <a:lnTo>
                    <a:pt x="203201" y="71030"/>
                  </a:lnTo>
                  <a:lnTo>
                    <a:pt x="203201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6837"/>
            </a:solidFill>
            <a:ln w="127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FA0994A4-DE0F-447E-8BAB-C0006652C697}"/>
                </a:ext>
              </a:extLst>
            </p:cNvPr>
            <p:cNvSpPr txBox="1"/>
            <p:nvPr/>
          </p:nvSpPr>
          <p:spPr>
            <a:xfrm>
              <a:off x="1818815" y="5290788"/>
              <a:ext cx="6908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Nearly all</a:t>
              </a: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27E899E5-7F76-4BB4-851F-353F29C61247}"/>
                </a:ext>
              </a:extLst>
            </p:cNvPr>
            <p:cNvSpPr/>
            <p:nvPr/>
          </p:nvSpPr>
          <p:spPr>
            <a:xfrm>
              <a:off x="2614009" y="5366948"/>
              <a:ext cx="203200" cy="71025"/>
            </a:xfrm>
            <a:custGeom>
              <a:avLst/>
              <a:gdLst>
                <a:gd name="connsiteX0" fmla="*/ 0 w 203200"/>
                <a:gd name="connsiteY0" fmla="*/ 71030 h 71025"/>
                <a:gd name="connsiteX1" fmla="*/ 203200 w 203200"/>
                <a:gd name="connsiteY1" fmla="*/ 71030 h 71025"/>
                <a:gd name="connsiteX2" fmla="*/ 203200 w 203200"/>
                <a:gd name="connsiteY2" fmla="*/ 5 h 71025"/>
                <a:gd name="connsiteX3" fmla="*/ 0 w 203200"/>
                <a:gd name="connsiteY3" fmla="*/ 5 h 7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" h="71025">
                  <a:moveTo>
                    <a:pt x="0" y="71030"/>
                  </a:moveTo>
                  <a:lnTo>
                    <a:pt x="203200" y="71030"/>
                  </a:lnTo>
                  <a:lnTo>
                    <a:pt x="20320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87CB67"/>
            </a:solidFill>
            <a:ln w="127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E413A666-6574-44C6-9D45-3E9701BAC681}"/>
                </a:ext>
              </a:extLst>
            </p:cNvPr>
            <p:cNvSpPr txBox="1"/>
            <p:nvPr/>
          </p:nvSpPr>
          <p:spPr>
            <a:xfrm>
              <a:off x="2807055" y="5290788"/>
              <a:ext cx="4241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Most</a:t>
              </a: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26FDE6D-0EB8-40F7-8BF7-3DC157741556}"/>
                </a:ext>
              </a:extLst>
            </p:cNvPr>
            <p:cNvSpPr/>
            <p:nvPr/>
          </p:nvSpPr>
          <p:spPr>
            <a:xfrm>
              <a:off x="3333927" y="5366948"/>
              <a:ext cx="203200" cy="71025"/>
            </a:xfrm>
            <a:custGeom>
              <a:avLst/>
              <a:gdLst>
                <a:gd name="connsiteX0" fmla="*/ 0 w 203200"/>
                <a:gd name="connsiteY0" fmla="*/ 71030 h 71025"/>
                <a:gd name="connsiteX1" fmla="*/ 203200 w 203200"/>
                <a:gd name="connsiteY1" fmla="*/ 71030 h 71025"/>
                <a:gd name="connsiteX2" fmla="*/ 203200 w 203200"/>
                <a:gd name="connsiteY2" fmla="*/ 5 h 71025"/>
                <a:gd name="connsiteX3" fmla="*/ 0 w 203200"/>
                <a:gd name="connsiteY3" fmla="*/ 5 h 7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" h="71025">
                  <a:moveTo>
                    <a:pt x="0" y="71030"/>
                  </a:moveTo>
                  <a:lnTo>
                    <a:pt x="203200" y="71030"/>
                  </a:lnTo>
                  <a:lnTo>
                    <a:pt x="20320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EBE"/>
            </a:solidFill>
            <a:ln w="127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0ECB9B2-FAAD-4208-8EB4-D97D4E76142C}"/>
                </a:ext>
              </a:extLst>
            </p:cNvPr>
            <p:cNvSpPr txBox="1"/>
            <p:nvPr/>
          </p:nvSpPr>
          <p:spPr>
            <a:xfrm>
              <a:off x="3526967" y="5290788"/>
              <a:ext cx="4495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Some</a:t>
              </a: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E61DA204-094F-484E-89BA-B98B96387BF0}"/>
                </a:ext>
              </a:extLst>
            </p:cNvPr>
            <p:cNvSpPr/>
            <p:nvPr/>
          </p:nvSpPr>
          <p:spPr>
            <a:xfrm>
              <a:off x="4082707" y="5366948"/>
              <a:ext cx="203200" cy="71025"/>
            </a:xfrm>
            <a:custGeom>
              <a:avLst/>
              <a:gdLst>
                <a:gd name="connsiteX0" fmla="*/ 0 w 203200"/>
                <a:gd name="connsiteY0" fmla="*/ 71030 h 71025"/>
                <a:gd name="connsiteX1" fmla="*/ 203200 w 203200"/>
                <a:gd name="connsiteY1" fmla="*/ 71030 h 71025"/>
                <a:gd name="connsiteX2" fmla="*/ 203200 w 203200"/>
                <a:gd name="connsiteY2" fmla="*/ 5 h 71025"/>
                <a:gd name="connsiteX3" fmla="*/ 0 w 203200"/>
                <a:gd name="connsiteY3" fmla="*/ 5 h 7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" h="71025">
                  <a:moveTo>
                    <a:pt x="0" y="71030"/>
                  </a:moveTo>
                  <a:lnTo>
                    <a:pt x="203200" y="71030"/>
                  </a:lnTo>
                  <a:lnTo>
                    <a:pt x="20320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88C51"/>
            </a:solidFill>
            <a:ln w="127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8F58AD70-68DC-49E1-B3F2-E0BF60E7AE18}"/>
                </a:ext>
              </a:extLst>
            </p:cNvPr>
            <p:cNvSpPr txBox="1"/>
            <p:nvPr/>
          </p:nvSpPr>
          <p:spPr>
            <a:xfrm>
              <a:off x="4275747" y="5290788"/>
              <a:ext cx="3606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Few</a:t>
              </a: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BBFB1CB7-865F-4826-8150-E7EF4CB4D0A1}"/>
                </a:ext>
              </a:extLst>
            </p:cNvPr>
            <p:cNvSpPr/>
            <p:nvPr/>
          </p:nvSpPr>
          <p:spPr>
            <a:xfrm>
              <a:off x="4756721" y="5366948"/>
              <a:ext cx="203200" cy="71025"/>
            </a:xfrm>
            <a:custGeom>
              <a:avLst/>
              <a:gdLst>
                <a:gd name="connsiteX0" fmla="*/ 0 w 203200"/>
                <a:gd name="connsiteY0" fmla="*/ 71030 h 71025"/>
                <a:gd name="connsiteX1" fmla="*/ 203200 w 203200"/>
                <a:gd name="connsiteY1" fmla="*/ 71030 h 71025"/>
                <a:gd name="connsiteX2" fmla="*/ 203200 w 203200"/>
                <a:gd name="connsiteY2" fmla="*/ 5 h 71025"/>
                <a:gd name="connsiteX3" fmla="*/ 0 w 203200"/>
                <a:gd name="connsiteY3" fmla="*/ 5 h 7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" h="71025">
                  <a:moveTo>
                    <a:pt x="0" y="71030"/>
                  </a:moveTo>
                  <a:lnTo>
                    <a:pt x="203200" y="71030"/>
                  </a:lnTo>
                  <a:lnTo>
                    <a:pt x="20320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50026"/>
            </a:solidFill>
            <a:ln w="127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20B59D4C-155A-4BB6-84A3-358BDEA88F9D}"/>
                </a:ext>
              </a:extLst>
            </p:cNvPr>
            <p:cNvSpPr txBox="1"/>
            <p:nvPr/>
          </p:nvSpPr>
          <p:spPr>
            <a:xfrm>
              <a:off x="4949761" y="5290788"/>
              <a:ext cx="513080" cy="218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79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74DBCD-B0F8-48C5-AA20-A3BD0A6C76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DD95C6-C44E-4C9C-B21F-6808BB8B27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9A00B54-2655-47E2-BB55-63349252ED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6</TotalTime>
  <Words>88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Teaching Methods Used by Faculty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Methods Used by Faculty Departments reporting</dc:title>
  <dc:subject/>
  <dc:creator/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2021-02-24T23:27:31Z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