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71A6CE-22D8-4C86-B1B7-122284EF42FE}" v="6" dt="2021-02-25T00:22:32.6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FD71A6CE-22D8-4C86-B1B7-122284EF42FE}"/>
    <pc:docChg chg="modSld">
      <pc:chgData name="Christopher Keane" userId="2677a39a-78fe-4da0-ac2a-39406820a4c7" providerId="ADAL" clId="{FD71A6CE-22D8-4C86-B1B7-122284EF42FE}" dt="2021-02-25T00:22:15.459" v="4" actId="27803"/>
      <pc:docMkLst>
        <pc:docMk/>
      </pc:docMkLst>
      <pc:sldChg chg="addSp delSp modSp mod">
        <pc:chgData name="Christopher Keane" userId="2677a39a-78fe-4da0-ac2a-39406820a4c7" providerId="ADAL" clId="{FD71A6CE-22D8-4C86-B1B7-122284EF42FE}" dt="2021-02-25T00:22:15.459" v="4" actId="27803"/>
        <pc:sldMkLst>
          <pc:docMk/>
          <pc:sldMk cId="0" sldId="256"/>
        </pc:sldMkLst>
        <pc:spChg chg="mod">
          <ac:chgData name="Christopher Keane" userId="2677a39a-78fe-4da0-ac2a-39406820a4c7" providerId="ADAL" clId="{FD71A6CE-22D8-4C86-B1B7-122284EF42FE}" dt="2021-02-25T00:21:24.363" v="0"/>
          <ac:spMkLst>
            <pc:docMk/>
            <pc:sldMk cId="0" sldId="256"/>
            <ac:spMk id="2" creationId="{00000000-0000-0000-0000-000000000000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6" creationId="{227B7970-34E0-46C9-8E77-C1F705B23EAC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9" creationId="{387D3B40-8BEA-4AD7-854B-85B1956183D0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10" creationId="{ACDDA9C6-1D80-4ECF-9D4B-7B134C1F20A1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12" creationId="{10A5E1F6-8EBB-4761-A920-1D8B58CE9CBD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13" creationId="{7062BE43-2213-492C-8DDE-6B2FD050DDEB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15" creationId="{1CC06828-8B02-42AA-959C-ED114392A6D7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16" creationId="{AFDCB63A-6F49-4533-B50C-2723457BEFB8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18" creationId="{6DFB3567-E82F-4C34-BBF3-FF7A868F8EC1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19" creationId="{FE0A0DE7-3100-4813-A7D2-E081E8FF59A2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21" creationId="{051479C4-4E0D-499C-A58C-4A2FAE88BA10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22" creationId="{C25DCD1C-69FE-4515-8E93-3D83F4BB4E53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24" creationId="{E241B688-DEC2-4B69-86AE-14661F159F6B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25" creationId="{341FB15F-4E3E-4090-A596-B6EC072211B8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27" creationId="{9E4803CB-0630-4415-BC16-794AE21D19A5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28" creationId="{FAE95CBB-0954-4E7C-B78D-5484F8F6C0D5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29" creationId="{B80BECD3-1712-43EF-BE3F-2F7389BA021D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30" creationId="{3DC23323-D4B7-4A9A-A5D9-66149280F8D2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31" creationId="{049A81D8-5184-4361-9E6F-6346E17A81F4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32" creationId="{649FDEB6-B330-4625-9E40-79D07A4454EB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33" creationId="{33F4740F-7800-4506-AB71-6D8718549054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34" creationId="{C4D352A7-04E6-467C-9B4E-2A03CD0D737C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35" creationId="{48C49912-99C2-48C5-9EF9-59CED7347F7D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36" creationId="{2DD4FABF-74D0-4468-944E-D29FDB129580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37" creationId="{6993BCDE-53F4-411E-A506-A3C5FA5FD9D5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38" creationId="{01C24943-C1DA-4CE7-A53F-344457A91244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39" creationId="{384EAD2B-257F-4FE5-B508-09FFB5E3994F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40" creationId="{9A4FDB3D-E1EA-47AC-A9DC-7A465CC97409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41" creationId="{8929D8F6-2FC8-4C63-91B0-1022E3706AB8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42" creationId="{B9B262EA-44F0-45B5-9FB0-92D676535CEE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43" creationId="{84EDE842-8616-43E7-86B5-6D2FB7AD5DA5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44" creationId="{FB0050B6-304A-4BC1-BB9A-0DE23D3134EC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45" creationId="{7755179B-3BBB-4219-A1A7-E93D7ED4C4BA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46" creationId="{D94D0521-E977-44E6-837A-D03E914F7897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47" creationId="{2569D144-D6C4-4E38-8455-E3E196A37452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48" creationId="{63F70680-F1FF-4A93-8833-FCD9AE4447FE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49" creationId="{38D09FD4-804B-43D3-9DF2-9C7B2DBE8E13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50" creationId="{1ACF6EB3-7108-4F85-8025-D2C5786EB29F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51" creationId="{F600BDDC-4866-4DFA-89AC-FBA2F201410C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52" creationId="{616278CE-A121-4468-B077-DFF424B2978B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53" creationId="{2EE8E4F3-565F-424A-9D37-3681D32BA8F4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54" creationId="{E8A08AA4-111E-4B80-BFEE-99078C93BE76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55" creationId="{877CF630-DC1D-4143-850C-CEF5D970D6F8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56" creationId="{3E3B425A-F097-4D94-9867-77819C16416A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57" creationId="{CEE24632-5C64-426E-A001-3DD07243C35F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58" creationId="{83826FCD-F66A-435D-86A5-EB059CC5298D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59" creationId="{450250A7-4578-4E0A-8285-9B104300DFED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60" creationId="{0BA9AEB2-FEE1-4B7D-ABAE-F7243AC68497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61" creationId="{8E870561-1A3E-4E46-AD61-A130CDCFBF9E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62" creationId="{273E4D82-76F9-4B35-AF23-EF49293952B9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63" creationId="{CA928A10-B4B0-4950-AC98-F03BEC47B679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64" creationId="{E6DB4D8C-6570-4322-B189-B3B42FD63E86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65" creationId="{91E81449-2F89-499A-843B-37E9218B49BD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66" creationId="{7CE06E53-3439-4F49-8658-A5DE8292B906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67" creationId="{28A97C4F-5A3B-4BF6-AF4E-00DD02A2168D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68" creationId="{F241A69B-9EFE-41D3-911F-12B8840EE960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69" creationId="{613B0C1A-791A-47A7-B508-17F1CD8E8FC0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70" creationId="{88A2AC0C-6253-4946-88F4-889CA693AFBE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71" creationId="{A010A6CD-F728-4107-872C-6C2080A74AFE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72" creationId="{AA09ADC4-173E-4EC4-A021-D90C2ACF9711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73" creationId="{B8D13822-6F6F-46C4-A99B-EE98651FAFD0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74" creationId="{079BCCA2-CDE6-4027-980A-B8FA15EBE0AE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75" creationId="{7E0D84CB-3089-40C9-8F59-08C85A617064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76" creationId="{276EC378-A49A-4856-8797-AC6D38F2845C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77" creationId="{8912B581-5986-4316-9270-F8B6C8C03005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78" creationId="{542267B6-D75D-4C90-B64A-D705C71598F6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79" creationId="{5111EDB1-9200-4D21-A0AC-FAB19BD18F63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80" creationId="{EABFB958-5C46-45CA-BF9F-CBE06C562AEC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81" creationId="{BF844DD5-1C65-40C1-98E1-085D07D4EA36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82" creationId="{025C30DD-1B8E-4E16-AD70-562F9EB85507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83" creationId="{C38BE1C4-6BF3-4238-96A5-E09092160528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84" creationId="{6B140B37-4F97-498B-ABC2-D86433EDAC8F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85" creationId="{30C6B2F7-5769-4B61-B4CD-4DF1E82DDC2D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86" creationId="{460C3A5B-6E38-4D99-8F37-4ACE1759A6FC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87" creationId="{7B9DD361-794D-4384-87B5-DE208FF4FAB9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88" creationId="{1B4F3A00-7873-41EF-BC1B-09BF4700F735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89" creationId="{F8D6586D-BDCA-4812-BD63-1DB0B7C4DAE0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90" creationId="{C5E5ACF6-6912-4C27-9AF2-137A299D7B60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92" creationId="{6410175F-2F26-41D8-9DD8-B27D1DC35CF0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93" creationId="{A853F2C5-F5D0-46D8-B4D7-AC7DA02794FF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94" creationId="{DE602812-F951-4CA6-85BE-6B62A0BA7CC5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95" creationId="{4C2AE0EE-F34E-45E1-AEC6-E01302DC6420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96" creationId="{AE5E7BBC-D4F1-48EA-A06C-72545ABF764C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97" creationId="{C95B8C86-5FCF-4051-8D17-77E20DA69AD7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98" creationId="{93C82752-1521-4380-AE09-3BEEF285E647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99" creationId="{DE323BEF-0A0E-4A0A-858A-3054CBC0EAC7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100" creationId="{EC7FEAC6-3C56-41CF-B6F3-B7B4256FE2D2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101" creationId="{26EAB1C7-39DB-4124-A0DE-E61DB9F22077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103" creationId="{629FA6A7-0352-4D93-8FD7-E22AC98C25B7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104" creationId="{FCC2981E-7DE5-41BB-907C-3BC4D265E786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105" creationId="{CDB8B9BF-A864-46A4-900B-017BE7F92994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106" creationId="{3A0B02B2-5544-4178-8E68-D8321992DF4D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107" creationId="{AB9F354C-8ABA-4970-B9D5-F0A6D8038F63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108" creationId="{7C8FB213-F96C-4D07-91ED-F61582D5B0A3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109" creationId="{0041F6E1-EF15-4976-A585-7F50797BDF61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110" creationId="{DF3F285C-5672-4E0C-9964-700060F34AD9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111" creationId="{329C5A6E-5FA0-4925-8F6D-E3405ECDB0C9}"/>
          </ac:spMkLst>
        </pc:spChg>
        <pc:spChg chg="mod">
          <ac:chgData name="Christopher Keane" userId="2677a39a-78fe-4da0-ac2a-39406820a4c7" providerId="ADAL" clId="{FD71A6CE-22D8-4C86-B1B7-122284EF42FE}" dt="2021-02-25T00:22:15.459" v="4" actId="27803"/>
          <ac:spMkLst>
            <pc:docMk/>
            <pc:sldMk cId="0" sldId="256"/>
            <ac:spMk id="112" creationId="{FB8BA61F-36D0-4C6E-B21C-3B94435B8FB1}"/>
          </ac:spMkLst>
        </pc:spChg>
        <pc:grpChg chg="mod">
          <ac:chgData name="Christopher Keane" userId="2677a39a-78fe-4da0-ac2a-39406820a4c7" providerId="ADAL" clId="{FD71A6CE-22D8-4C86-B1B7-122284EF42FE}" dt="2021-02-25T00:22:15.459" v="4" actId="27803"/>
          <ac:grpSpMkLst>
            <pc:docMk/>
            <pc:sldMk cId="0" sldId="256"/>
            <ac:grpSpMk id="5" creationId="{8CEC6EDC-D5EA-4001-8771-13455FD8611A}"/>
          </ac:grpSpMkLst>
        </pc:grpChg>
        <pc:grpChg chg="mod">
          <ac:chgData name="Christopher Keane" userId="2677a39a-78fe-4da0-ac2a-39406820a4c7" providerId="ADAL" clId="{FD71A6CE-22D8-4C86-B1B7-122284EF42FE}" dt="2021-02-25T00:22:15.459" v="4" actId="27803"/>
          <ac:grpSpMkLst>
            <pc:docMk/>
            <pc:sldMk cId="0" sldId="256"/>
            <ac:grpSpMk id="7" creationId="{8CEC6EDC-D5EA-4001-8771-13455FD8611A}"/>
          </ac:grpSpMkLst>
        </pc:grpChg>
        <pc:grpChg chg="mod">
          <ac:chgData name="Christopher Keane" userId="2677a39a-78fe-4da0-ac2a-39406820a4c7" providerId="ADAL" clId="{FD71A6CE-22D8-4C86-B1B7-122284EF42FE}" dt="2021-02-25T00:22:15.459" v="4" actId="27803"/>
          <ac:grpSpMkLst>
            <pc:docMk/>
            <pc:sldMk cId="0" sldId="256"/>
            <ac:grpSpMk id="8" creationId="{8CEC6EDC-D5EA-4001-8771-13455FD8611A}"/>
          </ac:grpSpMkLst>
        </pc:grpChg>
        <pc:grpChg chg="mod">
          <ac:chgData name="Christopher Keane" userId="2677a39a-78fe-4da0-ac2a-39406820a4c7" providerId="ADAL" clId="{FD71A6CE-22D8-4C86-B1B7-122284EF42FE}" dt="2021-02-25T00:22:15.459" v="4" actId="27803"/>
          <ac:grpSpMkLst>
            <pc:docMk/>
            <pc:sldMk cId="0" sldId="256"/>
            <ac:grpSpMk id="11" creationId="{8CEC6EDC-D5EA-4001-8771-13455FD8611A}"/>
          </ac:grpSpMkLst>
        </pc:grpChg>
        <pc:grpChg chg="mod">
          <ac:chgData name="Christopher Keane" userId="2677a39a-78fe-4da0-ac2a-39406820a4c7" providerId="ADAL" clId="{FD71A6CE-22D8-4C86-B1B7-122284EF42FE}" dt="2021-02-25T00:22:15.459" v="4" actId="27803"/>
          <ac:grpSpMkLst>
            <pc:docMk/>
            <pc:sldMk cId="0" sldId="256"/>
            <ac:grpSpMk id="14" creationId="{8CEC6EDC-D5EA-4001-8771-13455FD8611A}"/>
          </ac:grpSpMkLst>
        </pc:grpChg>
        <pc:grpChg chg="mod">
          <ac:chgData name="Christopher Keane" userId="2677a39a-78fe-4da0-ac2a-39406820a4c7" providerId="ADAL" clId="{FD71A6CE-22D8-4C86-B1B7-122284EF42FE}" dt="2021-02-25T00:22:15.459" v="4" actId="27803"/>
          <ac:grpSpMkLst>
            <pc:docMk/>
            <pc:sldMk cId="0" sldId="256"/>
            <ac:grpSpMk id="17" creationId="{8CEC6EDC-D5EA-4001-8771-13455FD8611A}"/>
          </ac:grpSpMkLst>
        </pc:grpChg>
        <pc:grpChg chg="mod">
          <ac:chgData name="Christopher Keane" userId="2677a39a-78fe-4da0-ac2a-39406820a4c7" providerId="ADAL" clId="{FD71A6CE-22D8-4C86-B1B7-122284EF42FE}" dt="2021-02-25T00:22:15.459" v="4" actId="27803"/>
          <ac:grpSpMkLst>
            <pc:docMk/>
            <pc:sldMk cId="0" sldId="256"/>
            <ac:grpSpMk id="20" creationId="{8CEC6EDC-D5EA-4001-8771-13455FD8611A}"/>
          </ac:grpSpMkLst>
        </pc:grpChg>
        <pc:grpChg chg="mod">
          <ac:chgData name="Christopher Keane" userId="2677a39a-78fe-4da0-ac2a-39406820a4c7" providerId="ADAL" clId="{FD71A6CE-22D8-4C86-B1B7-122284EF42FE}" dt="2021-02-25T00:22:15.459" v="4" actId="27803"/>
          <ac:grpSpMkLst>
            <pc:docMk/>
            <pc:sldMk cId="0" sldId="256"/>
            <ac:grpSpMk id="23" creationId="{8CEC6EDC-D5EA-4001-8771-13455FD8611A}"/>
          </ac:grpSpMkLst>
        </pc:grpChg>
        <pc:grpChg chg="mod">
          <ac:chgData name="Christopher Keane" userId="2677a39a-78fe-4da0-ac2a-39406820a4c7" providerId="ADAL" clId="{FD71A6CE-22D8-4C86-B1B7-122284EF42FE}" dt="2021-02-25T00:22:15.459" v="4" actId="27803"/>
          <ac:grpSpMkLst>
            <pc:docMk/>
            <pc:sldMk cId="0" sldId="256"/>
            <ac:grpSpMk id="26" creationId="{8CEC6EDC-D5EA-4001-8771-13455FD8611A}"/>
          </ac:grpSpMkLst>
        </pc:grpChg>
        <pc:grpChg chg="mod">
          <ac:chgData name="Christopher Keane" userId="2677a39a-78fe-4da0-ac2a-39406820a4c7" providerId="ADAL" clId="{FD71A6CE-22D8-4C86-B1B7-122284EF42FE}" dt="2021-02-25T00:22:15.459" v="4" actId="27803"/>
          <ac:grpSpMkLst>
            <pc:docMk/>
            <pc:sldMk cId="0" sldId="256"/>
            <ac:grpSpMk id="91" creationId="{8CEC6EDC-D5EA-4001-8771-13455FD8611A}"/>
          </ac:grpSpMkLst>
        </pc:grpChg>
        <pc:grpChg chg="mod">
          <ac:chgData name="Christopher Keane" userId="2677a39a-78fe-4da0-ac2a-39406820a4c7" providerId="ADAL" clId="{FD71A6CE-22D8-4C86-B1B7-122284EF42FE}" dt="2021-02-25T00:22:15.459" v="4" actId="27803"/>
          <ac:grpSpMkLst>
            <pc:docMk/>
            <pc:sldMk cId="0" sldId="256"/>
            <ac:grpSpMk id="102" creationId="{8CEC6EDC-D5EA-4001-8771-13455FD8611A}"/>
          </ac:grpSpMkLst>
        </pc:grpChg>
        <pc:picChg chg="add del mod">
          <ac:chgData name="Christopher Keane" userId="2677a39a-78fe-4da0-ac2a-39406820a4c7" providerId="ADAL" clId="{FD71A6CE-22D8-4C86-B1B7-122284EF42FE}" dt="2021-02-25T00:22:15.459" v="4" actId="27803"/>
          <ac:picMkLst>
            <pc:docMk/>
            <pc:sldMk cId="0" sldId="256"/>
            <ac:picMk id="4" creationId="{8CEC6EDC-D5EA-4001-8771-13455FD8611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2752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A-38</a:t>
            </a:r>
          </a:p>
          <a:p>
            <a:r>
              <a:t>Survey Question: From what you know about your department, which of the below teaching methods are used by faculty in your department?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977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275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346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89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966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500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780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322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933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756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34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288401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Teaching Methods Used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Percentage of departments</a:t>
            </a:r>
          </a:p>
        </p:txBody>
      </p:sp>
      <p:grpSp>
        <p:nvGrpSpPr>
          <p:cNvPr id="5" name="Graphic 3">
            <a:extLst>
              <a:ext uri="{FF2B5EF4-FFF2-40B4-BE49-F238E27FC236}">
                <a16:creationId xmlns:a16="http://schemas.microsoft.com/office/drawing/2014/main" id="{8CEC6EDC-D5EA-4001-8771-13455FD8611A}"/>
              </a:ext>
            </a:extLst>
          </p:cNvPr>
          <p:cNvGrpSpPr/>
          <p:nvPr/>
        </p:nvGrpSpPr>
        <p:grpSpPr>
          <a:xfrm>
            <a:off x="525293" y="971144"/>
            <a:ext cx="8144679" cy="5200578"/>
            <a:chOff x="525293" y="971144"/>
            <a:chExt cx="8144679" cy="5200578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227B7970-34E0-46C9-8E77-C1F705B23EAC}"/>
                </a:ext>
              </a:extLst>
            </p:cNvPr>
            <p:cNvSpPr/>
            <p:nvPr/>
          </p:nvSpPr>
          <p:spPr>
            <a:xfrm>
              <a:off x="2502203" y="1642541"/>
              <a:ext cx="5981334" cy="3876620"/>
            </a:xfrm>
            <a:custGeom>
              <a:avLst/>
              <a:gdLst>
                <a:gd name="connsiteX0" fmla="*/ 0 w 5981334"/>
                <a:gd name="connsiteY0" fmla="*/ 3876621 h 3876620"/>
                <a:gd name="connsiteX1" fmla="*/ 5981335 w 5981334"/>
                <a:gd name="connsiteY1" fmla="*/ 3876621 h 3876620"/>
                <a:gd name="connsiteX2" fmla="*/ 5981335 w 5981334"/>
                <a:gd name="connsiteY2" fmla="*/ 0 h 3876620"/>
                <a:gd name="connsiteX3" fmla="*/ 0 w 5981334"/>
                <a:gd name="connsiteY3" fmla="*/ 0 h 3876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981334" h="3876620">
                  <a:moveTo>
                    <a:pt x="0" y="3876621"/>
                  </a:moveTo>
                  <a:lnTo>
                    <a:pt x="5981335" y="3876621"/>
                  </a:lnTo>
                  <a:lnTo>
                    <a:pt x="598133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AEAF2"/>
            </a:solidFill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7" name="Graphic 3">
              <a:extLst>
                <a:ext uri="{FF2B5EF4-FFF2-40B4-BE49-F238E27FC236}">
                  <a16:creationId xmlns:a16="http://schemas.microsoft.com/office/drawing/2014/main" id="{8CEC6EDC-D5EA-4001-8771-13455FD8611A}"/>
                </a:ext>
              </a:extLst>
            </p:cNvPr>
            <p:cNvGrpSpPr/>
            <p:nvPr/>
          </p:nvGrpSpPr>
          <p:grpSpPr>
            <a:xfrm>
              <a:off x="2404547" y="1642541"/>
              <a:ext cx="6265424" cy="4080990"/>
              <a:chOff x="2404547" y="1642541"/>
              <a:chExt cx="6265424" cy="4080990"/>
            </a:xfrm>
          </p:grpSpPr>
          <p:grpSp>
            <p:nvGrpSpPr>
              <p:cNvPr id="8" name="Graphic 3">
                <a:extLst>
                  <a:ext uri="{FF2B5EF4-FFF2-40B4-BE49-F238E27FC236}">
                    <a16:creationId xmlns:a16="http://schemas.microsoft.com/office/drawing/2014/main" id="{8CEC6EDC-D5EA-4001-8771-13455FD8611A}"/>
                  </a:ext>
                </a:extLst>
              </p:cNvPr>
              <p:cNvGrpSpPr/>
              <p:nvPr/>
            </p:nvGrpSpPr>
            <p:grpSpPr>
              <a:xfrm>
                <a:off x="2404547" y="1642541"/>
                <a:ext cx="195311" cy="4080990"/>
                <a:chOff x="2404547" y="1642541"/>
                <a:chExt cx="195311" cy="4080990"/>
              </a:xfrm>
            </p:grpSpPr>
            <p:sp>
              <p:nvSpPr>
                <p:cNvPr id="9" name="Freeform: Shape 8">
                  <a:extLst>
                    <a:ext uri="{FF2B5EF4-FFF2-40B4-BE49-F238E27FC236}">
                      <a16:creationId xmlns:a16="http://schemas.microsoft.com/office/drawing/2014/main" id="{387D3B40-8BEA-4AD7-854B-85B1956183D0}"/>
                    </a:ext>
                  </a:extLst>
                </p:cNvPr>
                <p:cNvSpPr/>
                <p:nvPr/>
              </p:nvSpPr>
              <p:spPr>
                <a:xfrm>
                  <a:off x="2502203" y="1642541"/>
                  <a:ext cx="17755" cy="3876620"/>
                </a:xfrm>
                <a:custGeom>
                  <a:avLst/>
                  <a:gdLst>
                    <a:gd name="connsiteX0" fmla="*/ 0 w 17755"/>
                    <a:gd name="connsiteY0" fmla="*/ 3876621 h 3876620"/>
                    <a:gd name="connsiteX1" fmla="*/ 0 w 17755"/>
                    <a:gd name="connsiteY1" fmla="*/ 0 h 38766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7755" h="3876620">
                      <a:moveTo>
                        <a:pt x="0" y="3876621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4198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ACDDA9C6-1D80-4ECF-9D4B-7B134C1F20A1}"/>
                    </a:ext>
                  </a:extLst>
                </p:cNvPr>
                <p:cNvSpPr txBox="1"/>
                <p:nvPr/>
              </p:nvSpPr>
              <p:spPr>
                <a:xfrm>
                  <a:off x="2313107" y="5500099"/>
                  <a:ext cx="378191" cy="26915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19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0%</a:t>
                  </a:r>
                </a:p>
              </p:txBody>
            </p:sp>
          </p:grpSp>
          <p:grpSp>
            <p:nvGrpSpPr>
              <p:cNvPr id="11" name="Graphic 3">
                <a:extLst>
                  <a:ext uri="{FF2B5EF4-FFF2-40B4-BE49-F238E27FC236}">
                    <a16:creationId xmlns:a16="http://schemas.microsoft.com/office/drawing/2014/main" id="{8CEC6EDC-D5EA-4001-8771-13455FD8611A}"/>
                  </a:ext>
                </a:extLst>
              </p:cNvPr>
              <p:cNvGrpSpPr/>
              <p:nvPr/>
            </p:nvGrpSpPr>
            <p:grpSpPr>
              <a:xfrm>
                <a:off x="3556425" y="1642541"/>
                <a:ext cx="284089" cy="4080990"/>
                <a:chOff x="3556425" y="1642541"/>
                <a:chExt cx="284089" cy="4080990"/>
              </a:xfrm>
            </p:grpSpPr>
            <p:sp>
              <p:nvSpPr>
                <p:cNvPr id="12" name="Freeform: Shape 11">
                  <a:extLst>
                    <a:ext uri="{FF2B5EF4-FFF2-40B4-BE49-F238E27FC236}">
                      <a16:creationId xmlns:a16="http://schemas.microsoft.com/office/drawing/2014/main" id="{10A5E1F6-8EBB-4761-A920-1D8B58CE9CBD}"/>
                    </a:ext>
                  </a:extLst>
                </p:cNvPr>
                <p:cNvSpPr/>
                <p:nvPr/>
              </p:nvSpPr>
              <p:spPr>
                <a:xfrm>
                  <a:off x="3698470" y="1642541"/>
                  <a:ext cx="17755" cy="3876620"/>
                </a:xfrm>
                <a:custGeom>
                  <a:avLst/>
                  <a:gdLst>
                    <a:gd name="connsiteX0" fmla="*/ 0 w 17755"/>
                    <a:gd name="connsiteY0" fmla="*/ 3876621 h 3876620"/>
                    <a:gd name="connsiteX1" fmla="*/ 0 w 17755"/>
                    <a:gd name="connsiteY1" fmla="*/ 0 h 38766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7755" h="3876620">
                      <a:moveTo>
                        <a:pt x="0" y="3876621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4198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7062BE43-2213-492C-8DDE-6B2FD050DDEB}"/>
                    </a:ext>
                  </a:extLst>
                </p:cNvPr>
                <p:cNvSpPr txBox="1"/>
                <p:nvPr/>
              </p:nvSpPr>
              <p:spPr>
                <a:xfrm>
                  <a:off x="3464985" y="5500099"/>
                  <a:ext cx="466969" cy="26915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19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20%</a:t>
                  </a:r>
                </a:p>
              </p:txBody>
            </p:sp>
          </p:grpSp>
          <p:grpSp>
            <p:nvGrpSpPr>
              <p:cNvPr id="14" name="Graphic 3">
                <a:extLst>
                  <a:ext uri="{FF2B5EF4-FFF2-40B4-BE49-F238E27FC236}">
                    <a16:creationId xmlns:a16="http://schemas.microsoft.com/office/drawing/2014/main" id="{8CEC6EDC-D5EA-4001-8771-13455FD8611A}"/>
                  </a:ext>
                </a:extLst>
              </p:cNvPr>
              <p:cNvGrpSpPr/>
              <p:nvPr/>
            </p:nvGrpSpPr>
            <p:grpSpPr>
              <a:xfrm>
                <a:off x="4752692" y="1642541"/>
                <a:ext cx="284089" cy="4080990"/>
                <a:chOff x="4752692" y="1642541"/>
                <a:chExt cx="284089" cy="4080990"/>
              </a:xfrm>
            </p:grpSpPr>
            <p:sp>
              <p:nvSpPr>
                <p:cNvPr id="15" name="Freeform: Shape 14">
                  <a:extLst>
                    <a:ext uri="{FF2B5EF4-FFF2-40B4-BE49-F238E27FC236}">
                      <a16:creationId xmlns:a16="http://schemas.microsoft.com/office/drawing/2014/main" id="{1CC06828-8B02-42AA-959C-ED114392A6D7}"/>
                    </a:ext>
                  </a:extLst>
                </p:cNvPr>
                <p:cNvSpPr/>
                <p:nvPr/>
              </p:nvSpPr>
              <p:spPr>
                <a:xfrm>
                  <a:off x="4894737" y="1642541"/>
                  <a:ext cx="17755" cy="3876620"/>
                </a:xfrm>
                <a:custGeom>
                  <a:avLst/>
                  <a:gdLst>
                    <a:gd name="connsiteX0" fmla="*/ 0 w 17755"/>
                    <a:gd name="connsiteY0" fmla="*/ 3876621 h 3876620"/>
                    <a:gd name="connsiteX1" fmla="*/ 0 w 17755"/>
                    <a:gd name="connsiteY1" fmla="*/ 0 h 38766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7755" h="3876620">
                      <a:moveTo>
                        <a:pt x="0" y="3876621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4198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AFDCB63A-6F49-4533-B50C-2723457BEFB8}"/>
                    </a:ext>
                  </a:extLst>
                </p:cNvPr>
                <p:cNvSpPr txBox="1"/>
                <p:nvPr/>
              </p:nvSpPr>
              <p:spPr>
                <a:xfrm>
                  <a:off x="4661252" y="5500099"/>
                  <a:ext cx="466969" cy="26915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19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40%</a:t>
                  </a:r>
                </a:p>
              </p:txBody>
            </p:sp>
          </p:grpSp>
          <p:grpSp>
            <p:nvGrpSpPr>
              <p:cNvPr id="17" name="Graphic 3">
                <a:extLst>
                  <a:ext uri="{FF2B5EF4-FFF2-40B4-BE49-F238E27FC236}">
                    <a16:creationId xmlns:a16="http://schemas.microsoft.com/office/drawing/2014/main" id="{8CEC6EDC-D5EA-4001-8771-13455FD8611A}"/>
                  </a:ext>
                </a:extLst>
              </p:cNvPr>
              <p:cNvGrpSpPr/>
              <p:nvPr/>
            </p:nvGrpSpPr>
            <p:grpSpPr>
              <a:xfrm>
                <a:off x="5948959" y="1642541"/>
                <a:ext cx="284089" cy="4080990"/>
                <a:chOff x="5948959" y="1642541"/>
                <a:chExt cx="284089" cy="4080990"/>
              </a:xfrm>
            </p:grpSpPr>
            <p:sp>
              <p:nvSpPr>
                <p:cNvPr id="18" name="Freeform: Shape 17">
                  <a:extLst>
                    <a:ext uri="{FF2B5EF4-FFF2-40B4-BE49-F238E27FC236}">
                      <a16:creationId xmlns:a16="http://schemas.microsoft.com/office/drawing/2014/main" id="{6DFB3567-E82F-4C34-BBF3-FF7A868F8EC1}"/>
                    </a:ext>
                  </a:extLst>
                </p:cNvPr>
                <p:cNvSpPr/>
                <p:nvPr/>
              </p:nvSpPr>
              <p:spPr>
                <a:xfrm>
                  <a:off x="6091004" y="1642541"/>
                  <a:ext cx="17755" cy="3876620"/>
                </a:xfrm>
                <a:custGeom>
                  <a:avLst/>
                  <a:gdLst>
                    <a:gd name="connsiteX0" fmla="*/ 0 w 17755"/>
                    <a:gd name="connsiteY0" fmla="*/ 3876621 h 3876620"/>
                    <a:gd name="connsiteX1" fmla="*/ 0 w 17755"/>
                    <a:gd name="connsiteY1" fmla="*/ 0 h 38766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7755" h="3876620">
                      <a:moveTo>
                        <a:pt x="0" y="3876621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4198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FE0A0DE7-3100-4813-A7D2-E081E8FF59A2}"/>
                    </a:ext>
                  </a:extLst>
                </p:cNvPr>
                <p:cNvSpPr txBox="1"/>
                <p:nvPr/>
              </p:nvSpPr>
              <p:spPr>
                <a:xfrm>
                  <a:off x="5857519" y="5500099"/>
                  <a:ext cx="466969" cy="26915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19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60%</a:t>
                  </a:r>
                </a:p>
              </p:txBody>
            </p:sp>
          </p:grpSp>
          <p:grpSp>
            <p:nvGrpSpPr>
              <p:cNvPr id="20" name="Graphic 3">
                <a:extLst>
                  <a:ext uri="{FF2B5EF4-FFF2-40B4-BE49-F238E27FC236}">
                    <a16:creationId xmlns:a16="http://schemas.microsoft.com/office/drawing/2014/main" id="{8CEC6EDC-D5EA-4001-8771-13455FD8611A}"/>
                  </a:ext>
                </a:extLst>
              </p:cNvPr>
              <p:cNvGrpSpPr/>
              <p:nvPr/>
            </p:nvGrpSpPr>
            <p:grpSpPr>
              <a:xfrm>
                <a:off x="7145226" y="1642541"/>
                <a:ext cx="284089" cy="4080990"/>
                <a:chOff x="7145226" y="1642541"/>
                <a:chExt cx="284089" cy="4080990"/>
              </a:xfrm>
            </p:grpSpPr>
            <p:sp>
              <p:nvSpPr>
                <p:cNvPr id="21" name="Freeform: Shape 20">
                  <a:extLst>
                    <a:ext uri="{FF2B5EF4-FFF2-40B4-BE49-F238E27FC236}">
                      <a16:creationId xmlns:a16="http://schemas.microsoft.com/office/drawing/2014/main" id="{051479C4-4E0D-499C-A58C-4A2FAE88BA10}"/>
                    </a:ext>
                  </a:extLst>
                </p:cNvPr>
                <p:cNvSpPr/>
                <p:nvPr/>
              </p:nvSpPr>
              <p:spPr>
                <a:xfrm>
                  <a:off x="7287271" y="1642541"/>
                  <a:ext cx="17755" cy="3876620"/>
                </a:xfrm>
                <a:custGeom>
                  <a:avLst/>
                  <a:gdLst>
                    <a:gd name="connsiteX0" fmla="*/ 0 w 17755"/>
                    <a:gd name="connsiteY0" fmla="*/ 3876621 h 3876620"/>
                    <a:gd name="connsiteX1" fmla="*/ 0 w 17755"/>
                    <a:gd name="connsiteY1" fmla="*/ 0 h 38766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7755" h="3876620">
                      <a:moveTo>
                        <a:pt x="0" y="3876621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4198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C25DCD1C-69FE-4515-8E93-3D83F4BB4E53}"/>
                    </a:ext>
                  </a:extLst>
                </p:cNvPr>
                <p:cNvSpPr txBox="1"/>
                <p:nvPr/>
              </p:nvSpPr>
              <p:spPr>
                <a:xfrm>
                  <a:off x="7053786" y="5500099"/>
                  <a:ext cx="466969" cy="26915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19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80%</a:t>
                  </a:r>
                </a:p>
              </p:txBody>
            </p:sp>
          </p:grpSp>
          <p:grpSp>
            <p:nvGrpSpPr>
              <p:cNvPr id="23" name="Graphic 3">
                <a:extLst>
                  <a:ext uri="{FF2B5EF4-FFF2-40B4-BE49-F238E27FC236}">
                    <a16:creationId xmlns:a16="http://schemas.microsoft.com/office/drawing/2014/main" id="{8CEC6EDC-D5EA-4001-8771-13455FD8611A}"/>
                  </a:ext>
                </a:extLst>
              </p:cNvPr>
              <p:cNvGrpSpPr/>
              <p:nvPr/>
            </p:nvGrpSpPr>
            <p:grpSpPr>
              <a:xfrm>
                <a:off x="8297104" y="1642541"/>
                <a:ext cx="372867" cy="4080990"/>
                <a:chOff x="8297104" y="1642541"/>
                <a:chExt cx="372867" cy="4080990"/>
              </a:xfrm>
            </p:grpSpPr>
            <p:sp>
              <p:nvSpPr>
                <p:cNvPr id="24" name="Freeform: Shape 23">
                  <a:extLst>
                    <a:ext uri="{FF2B5EF4-FFF2-40B4-BE49-F238E27FC236}">
                      <a16:creationId xmlns:a16="http://schemas.microsoft.com/office/drawing/2014/main" id="{E241B688-DEC2-4B69-86AE-14661F159F6B}"/>
                    </a:ext>
                  </a:extLst>
                </p:cNvPr>
                <p:cNvSpPr/>
                <p:nvPr/>
              </p:nvSpPr>
              <p:spPr>
                <a:xfrm>
                  <a:off x="8483538" y="1642541"/>
                  <a:ext cx="17755" cy="3876620"/>
                </a:xfrm>
                <a:custGeom>
                  <a:avLst/>
                  <a:gdLst>
                    <a:gd name="connsiteX0" fmla="*/ 0 w 17755"/>
                    <a:gd name="connsiteY0" fmla="*/ 3876621 h 3876620"/>
                    <a:gd name="connsiteX1" fmla="*/ 0 w 17755"/>
                    <a:gd name="connsiteY1" fmla="*/ 0 h 38766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7755" h="3876620">
                      <a:moveTo>
                        <a:pt x="0" y="3876621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4198" cap="rnd">
                  <a:solidFill>
                    <a:srgbClr val="FFFFFF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341FB15F-4E3E-4090-A596-B6EC072211B8}"/>
                    </a:ext>
                  </a:extLst>
                </p:cNvPr>
                <p:cNvSpPr txBox="1"/>
                <p:nvPr/>
              </p:nvSpPr>
              <p:spPr>
                <a:xfrm>
                  <a:off x="8205664" y="5500099"/>
                  <a:ext cx="555747" cy="26915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19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100%</a:t>
                  </a:r>
                </a:p>
              </p:txBody>
            </p:sp>
          </p:grpSp>
        </p:grpSp>
        <p:grpSp>
          <p:nvGrpSpPr>
            <p:cNvPr id="26" name="Graphic 3">
              <a:extLst>
                <a:ext uri="{FF2B5EF4-FFF2-40B4-BE49-F238E27FC236}">
                  <a16:creationId xmlns:a16="http://schemas.microsoft.com/office/drawing/2014/main" id="{8CEC6EDC-D5EA-4001-8771-13455FD8611A}"/>
                </a:ext>
              </a:extLst>
            </p:cNvPr>
            <p:cNvGrpSpPr/>
            <p:nvPr/>
          </p:nvGrpSpPr>
          <p:grpSpPr>
            <a:xfrm>
              <a:off x="700008" y="1873740"/>
              <a:ext cx="1740050" cy="3414217"/>
              <a:chOff x="700008" y="1873740"/>
              <a:chExt cx="1740050" cy="3414217"/>
            </a:xfrm>
            <a:solidFill>
              <a:srgbClr val="262626"/>
            </a:solidFill>
          </p:grpSpPr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E4803CB-0630-4415-BC16-794AE21D19A5}"/>
                  </a:ext>
                </a:extLst>
              </p:cNvPr>
              <p:cNvSpPr txBox="1"/>
              <p:nvPr/>
            </p:nvSpPr>
            <p:spPr>
              <a:xfrm>
                <a:off x="1123481" y="5064525"/>
                <a:ext cx="1408017" cy="269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1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Flipped classrooms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FAE95CBB-0954-4E7C-B78D-5484F8F6C0D5}"/>
                  </a:ext>
                </a:extLst>
              </p:cNvPr>
              <p:cNvSpPr txBox="1"/>
              <p:nvPr/>
            </p:nvSpPr>
            <p:spPr>
              <a:xfrm>
                <a:off x="608568" y="4704924"/>
                <a:ext cx="1922930" cy="269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1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Collaborative team projects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80BECD3-1712-43EF-BE3F-2F7389BA021D}"/>
                  </a:ext>
                </a:extLst>
              </p:cNvPr>
              <p:cNvSpPr txBox="1"/>
              <p:nvPr/>
            </p:nvSpPr>
            <p:spPr>
              <a:xfrm>
                <a:off x="910413" y="4346034"/>
                <a:ext cx="1621084" cy="269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1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Explore before learning</a:t>
                </a: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3DC23323-D4B7-4A9A-A5D9-66149280F8D2}"/>
                  </a:ext>
                </a:extLst>
              </p:cNvPr>
              <p:cNvSpPr txBox="1"/>
              <p:nvPr/>
            </p:nvSpPr>
            <p:spPr>
              <a:xfrm>
                <a:off x="1318792" y="3985686"/>
                <a:ext cx="1212705" cy="269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1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Blended learning</a:t>
                </a: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049A81D8-5184-4361-9E6F-6346E17A81F4}"/>
                  </a:ext>
                </a:extLst>
              </p:cNvPr>
              <p:cNvSpPr txBox="1"/>
              <p:nvPr/>
            </p:nvSpPr>
            <p:spPr>
              <a:xfrm>
                <a:off x="750613" y="3626085"/>
                <a:ext cx="1780885" cy="269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1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Reflection and refinement</a:t>
                </a: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649FDEB6-B330-4625-9E40-79D07A4454EB}"/>
                  </a:ext>
                </a:extLst>
              </p:cNvPr>
              <p:cNvSpPr txBox="1"/>
              <p:nvPr/>
            </p:nvSpPr>
            <p:spPr>
              <a:xfrm>
                <a:off x="999191" y="3266466"/>
                <a:ext cx="1532306" cy="269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1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Collaborative learning</a:t>
                </a:r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33F4740F-7800-4506-AB71-6D8718549054}"/>
                  </a:ext>
                </a:extLst>
              </p:cNvPr>
              <p:cNvSpPr txBox="1"/>
              <p:nvPr/>
            </p:nvSpPr>
            <p:spPr>
              <a:xfrm>
                <a:off x="786124" y="2906865"/>
                <a:ext cx="1745374" cy="269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1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Learning through practice</a:t>
                </a: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C4D352A7-04E6-467C-9B4E-2A03CD0D737C}"/>
                  </a:ext>
                </a:extLst>
              </p:cNvPr>
              <p:cNvSpPr txBox="1"/>
              <p:nvPr/>
            </p:nvSpPr>
            <p:spPr>
              <a:xfrm>
                <a:off x="1265526" y="2547244"/>
                <a:ext cx="1265972" cy="269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1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Group discussion</a:t>
                </a: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48C49912-99C2-48C5-9EF9-59CED7347F7D}"/>
                  </a:ext>
                </a:extLst>
              </p:cNvPr>
              <p:cNvSpPr txBox="1"/>
              <p:nvPr/>
            </p:nvSpPr>
            <p:spPr>
              <a:xfrm>
                <a:off x="1230014" y="2187632"/>
                <a:ext cx="1301483" cy="269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1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Inquiry-based labs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DD4FABF-74D0-4468-944E-D29FDB129580}"/>
                  </a:ext>
                </a:extLst>
              </p:cNvPr>
              <p:cNvSpPr txBox="1"/>
              <p:nvPr/>
            </p:nvSpPr>
            <p:spPr>
              <a:xfrm>
                <a:off x="1851461" y="1828020"/>
                <a:ext cx="680037" cy="269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1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MOOCs</a:t>
                </a:r>
              </a:p>
            </p:txBody>
          </p:sp>
        </p:grp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6993BCDE-53F4-411E-A506-A3C5FA5FD9D5}"/>
                </a:ext>
              </a:extLst>
            </p:cNvPr>
            <p:cNvSpPr/>
            <p:nvPr/>
          </p:nvSpPr>
          <p:spPr>
            <a:xfrm>
              <a:off x="2502203" y="5055261"/>
              <a:ext cx="218163" cy="287698"/>
            </a:xfrm>
            <a:custGeom>
              <a:avLst/>
              <a:gdLst>
                <a:gd name="connsiteX0" fmla="*/ 0 w 218163"/>
                <a:gd name="connsiteY0" fmla="*/ 287699 h 287698"/>
                <a:gd name="connsiteX1" fmla="*/ 218163 w 218163"/>
                <a:gd name="connsiteY1" fmla="*/ 287699 h 287698"/>
                <a:gd name="connsiteX2" fmla="*/ 218163 w 218163"/>
                <a:gd name="connsiteY2" fmla="*/ 0 h 287698"/>
                <a:gd name="connsiteX3" fmla="*/ 0 w 218163"/>
                <a:gd name="connsiteY3" fmla="*/ 0 h 287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8163" h="287698">
                  <a:moveTo>
                    <a:pt x="0" y="287699"/>
                  </a:moveTo>
                  <a:lnTo>
                    <a:pt x="218163" y="287699"/>
                  </a:lnTo>
                  <a:lnTo>
                    <a:pt x="21816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01C24943-C1DA-4CE7-A53F-344457A91244}"/>
                </a:ext>
              </a:extLst>
            </p:cNvPr>
            <p:cNvSpPr/>
            <p:nvPr/>
          </p:nvSpPr>
          <p:spPr>
            <a:xfrm>
              <a:off x="2720366" y="5055261"/>
              <a:ext cx="327253" cy="287698"/>
            </a:xfrm>
            <a:custGeom>
              <a:avLst/>
              <a:gdLst>
                <a:gd name="connsiteX0" fmla="*/ 0 w 327253"/>
                <a:gd name="connsiteY0" fmla="*/ 287699 h 287698"/>
                <a:gd name="connsiteX1" fmla="*/ 327254 w 327253"/>
                <a:gd name="connsiteY1" fmla="*/ 287699 h 287698"/>
                <a:gd name="connsiteX2" fmla="*/ 327254 w 327253"/>
                <a:gd name="connsiteY2" fmla="*/ 0 h 287698"/>
                <a:gd name="connsiteX3" fmla="*/ 0 w 327253"/>
                <a:gd name="connsiteY3" fmla="*/ 0 h 287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27253" h="287698">
                  <a:moveTo>
                    <a:pt x="0" y="287699"/>
                  </a:moveTo>
                  <a:lnTo>
                    <a:pt x="327254" y="287699"/>
                  </a:lnTo>
                  <a:lnTo>
                    <a:pt x="32725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384EAD2B-257F-4FE5-B508-09FFB5E3994F}"/>
                </a:ext>
              </a:extLst>
            </p:cNvPr>
            <p:cNvSpPr/>
            <p:nvPr/>
          </p:nvSpPr>
          <p:spPr>
            <a:xfrm>
              <a:off x="3047620" y="5055261"/>
              <a:ext cx="1036271" cy="287698"/>
            </a:xfrm>
            <a:custGeom>
              <a:avLst/>
              <a:gdLst>
                <a:gd name="connsiteX0" fmla="*/ 0 w 1036271"/>
                <a:gd name="connsiteY0" fmla="*/ 287699 h 287698"/>
                <a:gd name="connsiteX1" fmla="*/ 1036271 w 1036271"/>
                <a:gd name="connsiteY1" fmla="*/ 287699 h 287698"/>
                <a:gd name="connsiteX2" fmla="*/ 1036271 w 1036271"/>
                <a:gd name="connsiteY2" fmla="*/ 0 h 287698"/>
                <a:gd name="connsiteX3" fmla="*/ 0 w 1036271"/>
                <a:gd name="connsiteY3" fmla="*/ 0 h 287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6271" h="287698">
                  <a:moveTo>
                    <a:pt x="0" y="287699"/>
                  </a:moveTo>
                  <a:lnTo>
                    <a:pt x="1036271" y="287699"/>
                  </a:lnTo>
                  <a:lnTo>
                    <a:pt x="103627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9A4FDB3D-E1EA-47AC-A9DC-7A465CC97409}"/>
                </a:ext>
              </a:extLst>
            </p:cNvPr>
            <p:cNvSpPr/>
            <p:nvPr/>
          </p:nvSpPr>
          <p:spPr>
            <a:xfrm>
              <a:off x="4083891" y="5055261"/>
              <a:ext cx="2672521" cy="287698"/>
            </a:xfrm>
            <a:custGeom>
              <a:avLst/>
              <a:gdLst>
                <a:gd name="connsiteX0" fmla="*/ 0 w 2672521"/>
                <a:gd name="connsiteY0" fmla="*/ 287699 h 287698"/>
                <a:gd name="connsiteX1" fmla="*/ 2672522 w 2672521"/>
                <a:gd name="connsiteY1" fmla="*/ 287699 h 287698"/>
                <a:gd name="connsiteX2" fmla="*/ 2672522 w 2672521"/>
                <a:gd name="connsiteY2" fmla="*/ 0 h 287698"/>
                <a:gd name="connsiteX3" fmla="*/ 0 w 2672521"/>
                <a:gd name="connsiteY3" fmla="*/ 0 h 287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2521" h="287698">
                  <a:moveTo>
                    <a:pt x="0" y="287699"/>
                  </a:moveTo>
                  <a:lnTo>
                    <a:pt x="2672522" y="287699"/>
                  </a:lnTo>
                  <a:lnTo>
                    <a:pt x="267252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8929D8F6-2FC8-4C63-91B0-1022E3706AB8}"/>
                </a:ext>
              </a:extLst>
            </p:cNvPr>
            <p:cNvSpPr/>
            <p:nvPr/>
          </p:nvSpPr>
          <p:spPr>
            <a:xfrm>
              <a:off x="6756413" y="5055261"/>
              <a:ext cx="1727124" cy="287698"/>
            </a:xfrm>
            <a:custGeom>
              <a:avLst/>
              <a:gdLst>
                <a:gd name="connsiteX0" fmla="*/ 0 w 1727124"/>
                <a:gd name="connsiteY0" fmla="*/ 287699 h 287698"/>
                <a:gd name="connsiteX1" fmla="*/ 1727125 w 1727124"/>
                <a:gd name="connsiteY1" fmla="*/ 287699 h 287698"/>
                <a:gd name="connsiteX2" fmla="*/ 1727125 w 1727124"/>
                <a:gd name="connsiteY2" fmla="*/ 0 h 287698"/>
                <a:gd name="connsiteX3" fmla="*/ 0 w 1727124"/>
                <a:gd name="connsiteY3" fmla="*/ 0 h 287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124" h="287698">
                  <a:moveTo>
                    <a:pt x="0" y="287699"/>
                  </a:moveTo>
                  <a:lnTo>
                    <a:pt x="1727125" y="287699"/>
                  </a:lnTo>
                  <a:lnTo>
                    <a:pt x="172712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B9B262EA-44F0-45B5-9FB0-92D676535CEE}"/>
                </a:ext>
              </a:extLst>
            </p:cNvPr>
            <p:cNvSpPr/>
            <p:nvPr/>
          </p:nvSpPr>
          <p:spPr>
            <a:xfrm>
              <a:off x="2502203" y="4695642"/>
              <a:ext cx="218163" cy="287698"/>
            </a:xfrm>
            <a:custGeom>
              <a:avLst/>
              <a:gdLst>
                <a:gd name="connsiteX0" fmla="*/ 0 w 218163"/>
                <a:gd name="connsiteY0" fmla="*/ 287699 h 287698"/>
                <a:gd name="connsiteX1" fmla="*/ 218163 w 218163"/>
                <a:gd name="connsiteY1" fmla="*/ 287699 h 287698"/>
                <a:gd name="connsiteX2" fmla="*/ 218163 w 218163"/>
                <a:gd name="connsiteY2" fmla="*/ 0 h 287698"/>
                <a:gd name="connsiteX3" fmla="*/ 0 w 218163"/>
                <a:gd name="connsiteY3" fmla="*/ 0 h 287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8163" h="287698">
                  <a:moveTo>
                    <a:pt x="0" y="287699"/>
                  </a:moveTo>
                  <a:lnTo>
                    <a:pt x="218163" y="287699"/>
                  </a:lnTo>
                  <a:lnTo>
                    <a:pt x="21816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84EDE842-8616-43E7-86B5-6D2FB7AD5DA5}"/>
                </a:ext>
              </a:extLst>
            </p:cNvPr>
            <p:cNvSpPr/>
            <p:nvPr/>
          </p:nvSpPr>
          <p:spPr>
            <a:xfrm>
              <a:off x="2720366" y="4695642"/>
              <a:ext cx="236345" cy="287698"/>
            </a:xfrm>
            <a:custGeom>
              <a:avLst/>
              <a:gdLst>
                <a:gd name="connsiteX0" fmla="*/ 0 w 236345"/>
                <a:gd name="connsiteY0" fmla="*/ 287699 h 287698"/>
                <a:gd name="connsiteX1" fmla="*/ 236345 w 236345"/>
                <a:gd name="connsiteY1" fmla="*/ 287699 h 287698"/>
                <a:gd name="connsiteX2" fmla="*/ 236345 w 236345"/>
                <a:gd name="connsiteY2" fmla="*/ 0 h 287698"/>
                <a:gd name="connsiteX3" fmla="*/ 0 w 236345"/>
                <a:gd name="connsiteY3" fmla="*/ 0 h 287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6345" h="287698">
                  <a:moveTo>
                    <a:pt x="0" y="287699"/>
                  </a:moveTo>
                  <a:lnTo>
                    <a:pt x="236345" y="287699"/>
                  </a:lnTo>
                  <a:lnTo>
                    <a:pt x="23634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FB0050B6-304A-4BC1-BB9A-0DE23D3134EC}"/>
                </a:ext>
              </a:extLst>
            </p:cNvPr>
            <p:cNvSpPr/>
            <p:nvPr/>
          </p:nvSpPr>
          <p:spPr>
            <a:xfrm>
              <a:off x="2956711" y="4695642"/>
              <a:ext cx="1345342" cy="287698"/>
            </a:xfrm>
            <a:custGeom>
              <a:avLst/>
              <a:gdLst>
                <a:gd name="connsiteX0" fmla="*/ 0 w 1345342"/>
                <a:gd name="connsiteY0" fmla="*/ 287699 h 287698"/>
                <a:gd name="connsiteX1" fmla="*/ 1345343 w 1345342"/>
                <a:gd name="connsiteY1" fmla="*/ 287699 h 287698"/>
                <a:gd name="connsiteX2" fmla="*/ 1345343 w 1345342"/>
                <a:gd name="connsiteY2" fmla="*/ 0 h 287698"/>
                <a:gd name="connsiteX3" fmla="*/ 0 w 1345342"/>
                <a:gd name="connsiteY3" fmla="*/ 0 h 287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45342" h="287698">
                  <a:moveTo>
                    <a:pt x="0" y="287699"/>
                  </a:moveTo>
                  <a:lnTo>
                    <a:pt x="1345343" y="287699"/>
                  </a:lnTo>
                  <a:lnTo>
                    <a:pt x="13453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755179B-3BBB-4219-A1A7-E93D7ED4C4BA}"/>
                </a:ext>
              </a:extLst>
            </p:cNvPr>
            <p:cNvSpPr/>
            <p:nvPr/>
          </p:nvSpPr>
          <p:spPr>
            <a:xfrm>
              <a:off x="4302054" y="4695642"/>
              <a:ext cx="2454358" cy="287698"/>
            </a:xfrm>
            <a:custGeom>
              <a:avLst/>
              <a:gdLst>
                <a:gd name="connsiteX0" fmla="*/ 0 w 2454358"/>
                <a:gd name="connsiteY0" fmla="*/ 287699 h 287698"/>
                <a:gd name="connsiteX1" fmla="*/ 2454359 w 2454358"/>
                <a:gd name="connsiteY1" fmla="*/ 287699 h 287698"/>
                <a:gd name="connsiteX2" fmla="*/ 2454359 w 2454358"/>
                <a:gd name="connsiteY2" fmla="*/ 0 h 287698"/>
                <a:gd name="connsiteX3" fmla="*/ 0 w 2454358"/>
                <a:gd name="connsiteY3" fmla="*/ 0 h 287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54358" h="287698">
                  <a:moveTo>
                    <a:pt x="0" y="287699"/>
                  </a:moveTo>
                  <a:lnTo>
                    <a:pt x="2454359" y="287699"/>
                  </a:lnTo>
                  <a:lnTo>
                    <a:pt x="245435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D94D0521-E977-44E6-837A-D03E914F7897}"/>
                </a:ext>
              </a:extLst>
            </p:cNvPr>
            <p:cNvSpPr/>
            <p:nvPr/>
          </p:nvSpPr>
          <p:spPr>
            <a:xfrm>
              <a:off x="6756413" y="4695642"/>
              <a:ext cx="1727124" cy="287698"/>
            </a:xfrm>
            <a:custGeom>
              <a:avLst/>
              <a:gdLst>
                <a:gd name="connsiteX0" fmla="*/ 0 w 1727124"/>
                <a:gd name="connsiteY0" fmla="*/ 287699 h 287698"/>
                <a:gd name="connsiteX1" fmla="*/ 1727125 w 1727124"/>
                <a:gd name="connsiteY1" fmla="*/ 287699 h 287698"/>
                <a:gd name="connsiteX2" fmla="*/ 1727125 w 1727124"/>
                <a:gd name="connsiteY2" fmla="*/ 0 h 287698"/>
                <a:gd name="connsiteX3" fmla="*/ 0 w 1727124"/>
                <a:gd name="connsiteY3" fmla="*/ 0 h 287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124" h="287698">
                  <a:moveTo>
                    <a:pt x="0" y="287699"/>
                  </a:moveTo>
                  <a:lnTo>
                    <a:pt x="1727125" y="287699"/>
                  </a:lnTo>
                  <a:lnTo>
                    <a:pt x="172712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2569D144-D6C4-4E38-8455-E3E196A37452}"/>
                </a:ext>
              </a:extLst>
            </p:cNvPr>
            <p:cNvSpPr/>
            <p:nvPr/>
          </p:nvSpPr>
          <p:spPr>
            <a:xfrm>
              <a:off x="2502203" y="4336041"/>
              <a:ext cx="191103" cy="287681"/>
            </a:xfrm>
            <a:custGeom>
              <a:avLst/>
              <a:gdLst>
                <a:gd name="connsiteX0" fmla="*/ 0 w 191103"/>
                <a:gd name="connsiteY0" fmla="*/ 287681 h 287681"/>
                <a:gd name="connsiteX1" fmla="*/ 191104 w 191103"/>
                <a:gd name="connsiteY1" fmla="*/ 287681 h 287681"/>
                <a:gd name="connsiteX2" fmla="*/ 191104 w 191103"/>
                <a:gd name="connsiteY2" fmla="*/ 0 h 287681"/>
                <a:gd name="connsiteX3" fmla="*/ 0 w 191103"/>
                <a:gd name="connsiteY3" fmla="*/ 0 h 287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103" h="287681">
                  <a:moveTo>
                    <a:pt x="0" y="287681"/>
                  </a:moveTo>
                  <a:lnTo>
                    <a:pt x="191104" y="287681"/>
                  </a:lnTo>
                  <a:lnTo>
                    <a:pt x="19110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63F70680-F1FF-4A93-8833-FCD9AE4447FE}"/>
                </a:ext>
              </a:extLst>
            </p:cNvPr>
            <p:cNvSpPr/>
            <p:nvPr/>
          </p:nvSpPr>
          <p:spPr>
            <a:xfrm>
              <a:off x="2693307" y="4336041"/>
              <a:ext cx="802607" cy="287681"/>
            </a:xfrm>
            <a:custGeom>
              <a:avLst/>
              <a:gdLst>
                <a:gd name="connsiteX0" fmla="*/ 0 w 802607"/>
                <a:gd name="connsiteY0" fmla="*/ 287681 h 287681"/>
                <a:gd name="connsiteX1" fmla="*/ 802607 w 802607"/>
                <a:gd name="connsiteY1" fmla="*/ 287681 h 287681"/>
                <a:gd name="connsiteX2" fmla="*/ 802607 w 802607"/>
                <a:gd name="connsiteY2" fmla="*/ 0 h 287681"/>
                <a:gd name="connsiteX3" fmla="*/ 0 w 802607"/>
                <a:gd name="connsiteY3" fmla="*/ 0 h 287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2607" h="287681">
                  <a:moveTo>
                    <a:pt x="0" y="287681"/>
                  </a:moveTo>
                  <a:lnTo>
                    <a:pt x="802607" y="287681"/>
                  </a:lnTo>
                  <a:lnTo>
                    <a:pt x="80260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38D09FD4-804B-43D3-9DF2-9C7B2DBE8E13}"/>
                </a:ext>
              </a:extLst>
            </p:cNvPr>
            <p:cNvSpPr/>
            <p:nvPr/>
          </p:nvSpPr>
          <p:spPr>
            <a:xfrm>
              <a:off x="3495914" y="4336041"/>
              <a:ext cx="1662529" cy="287681"/>
            </a:xfrm>
            <a:custGeom>
              <a:avLst/>
              <a:gdLst>
                <a:gd name="connsiteX0" fmla="*/ 0 w 1662529"/>
                <a:gd name="connsiteY0" fmla="*/ 287681 h 287681"/>
                <a:gd name="connsiteX1" fmla="*/ 1662530 w 1662529"/>
                <a:gd name="connsiteY1" fmla="*/ 287681 h 287681"/>
                <a:gd name="connsiteX2" fmla="*/ 1662530 w 1662529"/>
                <a:gd name="connsiteY2" fmla="*/ 0 h 287681"/>
                <a:gd name="connsiteX3" fmla="*/ 0 w 1662529"/>
                <a:gd name="connsiteY3" fmla="*/ 0 h 287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62529" h="287681">
                  <a:moveTo>
                    <a:pt x="0" y="287681"/>
                  </a:moveTo>
                  <a:lnTo>
                    <a:pt x="1662530" y="287681"/>
                  </a:lnTo>
                  <a:lnTo>
                    <a:pt x="16625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1ACF6EB3-7108-4F85-8025-D2C5786EB29F}"/>
                </a:ext>
              </a:extLst>
            </p:cNvPr>
            <p:cNvSpPr/>
            <p:nvPr/>
          </p:nvSpPr>
          <p:spPr>
            <a:xfrm>
              <a:off x="5158443" y="4336041"/>
              <a:ext cx="2025631" cy="287681"/>
            </a:xfrm>
            <a:custGeom>
              <a:avLst/>
              <a:gdLst>
                <a:gd name="connsiteX0" fmla="*/ 0 w 2025631"/>
                <a:gd name="connsiteY0" fmla="*/ 287681 h 287681"/>
                <a:gd name="connsiteX1" fmla="*/ 2025632 w 2025631"/>
                <a:gd name="connsiteY1" fmla="*/ 287681 h 287681"/>
                <a:gd name="connsiteX2" fmla="*/ 2025632 w 2025631"/>
                <a:gd name="connsiteY2" fmla="*/ 0 h 287681"/>
                <a:gd name="connsiteX3" fmla="*/ 0 w 2025631"/>
                <a:gd name="connsiteY3" fmla="*/ 0 h 287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5631" h="287681">
                  <a:moveTo>
                    <a:pt x="0" y="287681"/>
                  </a:moveTo>
                  <a:lnTo>
                    <a:pt x="2025632" y="287681"/>
                  </a:lnTo>
                  <a:lnTo>
                    <a:pt x="20256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F600BDDC-4866-4DFA-89AC-FBA2F201410C}"/>
                </a:ext>
              </a:extLst>
            </p:cNvPr>
            <p:cNvSpPr/>
            <p:nvPr/>
          </p:nvSpPr>
          <p:spPr>
            <a:xfrm>
              <a:off x="7184075" y="4336041"/>
              <a:ext cx="1299462" cy="287681"/>
            </a:xfrm>
            <a:custGeom>
              <a:avLst/>
              <a:gdLst>
                <a:gd name="connsiteX0" fmla="*/ 0 w 1299462"/>
                <a:gd name="connsiteY0" fmla="*/ 287681 h 287681"/>
                <a:gd name="connsiteX1" fmla="*/ 1299463 w 1299462"/>
                <a:gd name="connsiteY1" fmla="*/ 287681 h 287681"/>
                <a:gd name="connsiteX2" fmla="*/ 1299463 w 1299462"/>
                <a:gd name="connsiteY2" fmla="*/ 0 h 287681"/>
                <a:gd name="connsiteX3" fmla="*/ 0 w 1299462"/>
                <a:gd name="connsiteY3" fmla="*/ 0 h 287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99462" h="287681">
                  <a:moveTo>
                    <a:pt x="0" y="287681"/>
                  </a:moveTo>
                  <a:lnTo>
                    <a:pt x="1299463" y="287681"/>
                  </a:lnTo>
                  <a:lnTo>
                    <a:pt x="129946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616278CE-A121-4468-B077-DFF424B2978B}"/>
                </a:ext>
              </a:extLst>
            </p:cNvPr>
            <p:cNvSpPr/>
            <p:nvPr/>
          </p:nvSpPr>
          <p:spPr>
            <a:xfrm>
              <a:off x="2502203" y="3976422"/>
              <a:ext cx="384125" cy="287698"/>
            </a:xfrm>
            <a:custGeom>
              <a:avLst/>
              <a:gdLst>
                <a:gd name="connsiteX0" fmla="*/ 0 w 384125"/>
                <a:gd name="connsiteY0" fmla="*/ 287699 h 287698"/>
                <a:gd name="connsiteX1" fmla="*/ 384125 w 384125"/>
                <a:gd name="connsiteY1" fmla="*/ 287699 h 287698"/>
                <a:gd name="connsiteX2" fmla="*/ 384125 w 384125"/>
                <a:gd name="connsiteY2" fmla="*/ 0 h 287698"/>
                <a:gd name="connsiteX3" fmla="*/ 0 w 384125"/>
                <a:gd name="connsiteY3" fmla="*/ 0 h 287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4125" h="287698">
                  <a:moveTo>
                    <a:pt x="0" y="287699"/>
                  </a:moveTo>
                  <a:lnTo>
                    <a:pt x="384125" y="287699"/>
                  </a:lnTo>
                  <a:lnTo>
                    <a:pt x="38412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2EE8E4F3-565F-424A-9D37-3681D32BA8F4}"/>
                </a:ext>
              </a:extLst>
            </p:cNvPr>
            <p:cNvSpPr/>
            <p:nvPr/>
          </p:nvSpPr>
          <p:spPr>
            <a:xfrm>
              <a:off x="2886328" y="3976422"/>
              <a:ext cx="530449" cy="287698"/>
            </a:xfrm>
            <a:custGeom>
              <a:avLst/>
              <a:gdLst>
                <a:gd name="connsiteX0" fmla="*/ 0 w 530449"/>
                <a:gd name="connsiteY0" fmla="*/ 287699 h 287698"/>
                <a:gd name="connsiteX1" fmla="*/ 530449 w 530449"/>
                <a:gd name="connsiteY1" fmla="*/ 287699 h 287698"/>
                <a:gd name="connsiteX2" fmla="*/ 530449 w 530449"/>
                <a:gd name="connsiteY2" fmla="*/ 0 h 287698"/>
                <a:gd name="connsiteX3" fmla="*/ 0 w 530449"/>
                <a:gd name="connsiteY3" fmla="*/ 0 h 287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0449" h="287698">
                  <a:moveTo>
                    <a:pt x="0" y="287699"/>
                  </a:moveTo>
                  <a:lnTo>
                    <a:pt x="530449" y="287699"/>
                  </a:lnTo>
                  <a:lnTo>
                    <a:pt x="53044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E8A08AA4-111E-4B80-BFEE-99078C93BE76}"/>
                </a:ext>
              </a:extLst>
            </p:cNvPr>
            <p:cNvSpPr/>
            <p:nvPr/>
          </p:nvSpPr>
          <p:spPr>
            <a:xfrm>
              <a:off x="3416777" y="3976422"/>
              <a:ext cx="1810860" cy="287698"/>
            </a:xfrm>
            <a:custGeom>
              <a:avLst/>
              <a:gdLst>
                <a:gd name="connsiteX0" fmla="*/ 0 w 1810860"/>
                <a:gd name="connsiteY0" fmla="*/ 287699 h 287698"/>
                <a:gd name="connsiteX1" fmla="*/ 1810860 w 1810860"/>
                <a:gd name="connsiteY1" fmla="*/ 287699 h 287698"/>
                <a:gd name="connsiteX2" fmla="*/ 1810860 w 1810860"/>
                <a:gd name="connsiteY2" fmla="*/ 0 h 287698"/>
                <a:gd name="connsiteX3" fmla="*/ 0 w 1810860"/>
                <a:gd name="connsiteY3" fmla="*/ 0 h 287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0860" h="287698">
                  <a:moveTo>
                    <a:pt x="0" y="287699"/>
                  </a:moveTo>
                  <a:lnTo>
                    <a:pt x="1810860" y="287699"/>
                  </a:lnTo>
                  <a:lnTo>
                    <a:pt x="181086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877CF630-DC1D-4143-850C-CEF5D970D6F8}"/>
                </a:ext>
              </a:extLst>
            </p:cNvPr>
            <p:cNvSpPr/>
            <p:nvPr/>
          </p:nvSpPr>
          <p:spPr>
            <a:xfrm>
              <a:off x="5227637" y="3976422"/>
              <a:ext cx="2432785" cy="287698"/>
            </a:xfrm>
            <a:custGeom>
              <a:avLst/>
              <a:gdLst>
                <a:gd name="connsiteX0" fmla="*/ 0 w 2432785"/>
                <a:gd name="connsiteY0" fmla="*/ 287699 h 287698"/>
                <a:gd name="connsiteX1" fmla="*/ 2432786 w 2432785"/>
                <a:gd name="connsiteY1" fmla="*/ 287699 h 287698"/>
                <a:gd name="connsiteX2" fmla="*/ 2432786 w 2432785"/>
                <a:gd name="connsiteY2" fmla="*/ 0 h 287698"/>
                <a:gd name="connsiteX3" fmla="*/ 0 w 2432785"/>
                <a:gd name="connsiteY3" fmla="*/ 0 h 287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32785" h="287698">
                  <a:moveTo>
                    <a:pt x="0" y="287699"/>
                  </a:moveTo>
                  <a:lnTo>
                    <a:pt x="2432786" y="287699"/>
                  </a:lnTo>
                  <a:lnTo>
                    <a:pt x="243278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3E3B425A-F097-4D94-9867-77819C16416A}"/>
                </a:ext>
              </a:extLst>
            </p:cNvPr>
            <p:cNvSpPr/>
            <p:nvPr/>
          </p:nvSpPr>
          <p:spPr>
            <a:xfrm>
              <a:off x="7660423" y="3976422"/>
              <a:ext cx="823114" cy="287698"/>
            </a:xfrm>
            <a:custGeom>
              <a:avLst/>
              <a:gdLst>
                <a:gd name="connsiteX0" fmla="*/ 0 w 823114"/>
                <a:gd name="connsiteY0" fmla="*/ 287699 h 287698"/>
                <a:gd name="connsiteX1" fmla="*/ 823115 w 823114"/>
                <a:gd name="connsiteY1" fmla="*/ 287699 h 287698"/>
                <a:gd name="connsiteX2" fmla="*/ 823115 w 823114"/>
                <a:gd name="connsiteY2" fmla="*/ 0 h 287698"/>
                <a:gd name="connsiteX3" fmla="*/ 0 w 823114"/>
                <a:gd name="connsiteY3" fmla="*/ 0 h 287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3114" h="287698">
                  <a:moveTo>
                    <a:pt x="0" y="287699"/>
                  </a:moveTo>
                  <a:lnTo>
                    <a:pt x="823115" y="287699"/>
                  </a:lnTo>
                  <a:lnTo>
                    <a:pt x="8231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CEE24632-5C64-426E-A001-3DD07243C35F}"/>
                </a:ext>
              </a:extLst>
            </p:cNvPr>
            <p:cNvSpPr/>
            <p:nvPr/>
          </p:nvSpPr>
          <p:spPr>
            <a:xfrm>
              <a:off x="2502203" y="3616820"/>
              <a:ext cx="310013" cy="287681"/>
            </a:xfrm>
            <a:custGeom>
              <a:avLst/>
              <a:gdLst>
                <a:gd name="connsiteX0" fmla="*/ 0 w 310013"/>
                <a:gd name="connsiteY0" fmla="*/ 287681 h 287681"/>
                <a:gd name="connsiteX1" fmla="*/ 310013 w 310013"/>
                <a:gd name="connsiteY1" fmla="*/ 287681 h 287681"/>
                <a:gd name="connsiteX2" fmla="*/ 310013 w 310013"/>
                <a:gd name="connsiteY2" fmla="*/ 0 h 287681"/>
                <a:gd name="connsiteX3" fmla="*/ 0 w 310013"/>
                <a:gd name="connsiteY3" fmla="*/ 0 h 287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0013" h="287681">
                  <a:moveTo>
                    <a:pt x="0" y="287681"/>
                  </a:moveTo>
                  <a:lnTo>
                    <a:pt x="310013" y="287681"/>
                  </a:lnTo>
                  <a:lnTo>
                    <a:pt x="3100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83826FCD-F66A-435D-86A5-EB059CC5298D}"/>
                </a:ext>
              </a:extLst>
            </p:cNvPr>
            <p:cNvSpPr/>
            <p:nvPr/>
          </p:nvSpPr>
          <p:spPr>
            <a:xfrm>
              <a:off x="2812216" y="3616820"/>
              <a:ext cx="984726" cy="287681"/>
            </a:xfrm>
            <a:custGeom>
              <a:avLst/>
              <a:gdLst>
                <a:gd name="connsiteX0" fmla="*/ 0 w 984726"/>
                <a:gd name="connsiteY0" fmla="*/ 287681 h 287681"/>
                <a:gd name="connsiteX1" fmla="*/ 984726 w 984726"/>
                <a:gd name="connsiteY1" fmla="*/ 287681 h 287681"/>
                <a:gd name="connsiteX2" fmla="*/ 984726 w 984726"/>
                <a:gd name="connsiteY2" fmla="*/ 0 h 287681"/>
                <a:gd name="connsiteX3" fmla="*/ 0 w 984726"/>
                <a:gd name="connsiteY3" fmla="*/ 0 h 287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84726" h="287681">
                  <a:moveTo>
                    <a:pt x="0" y="287681"/>
                  </a:moveTo>
                  <a:lnTo>
                    <a:pt x="984726" y="287681"/>
                  </a:lnTo>
                  <a:lnTo>
                    <a:pt x="98472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450250A7-4578-4E0A-8285-9B104300DFED}"/>
                </a:ext>
              </a:extLst>
            </p:cNvPr>
            <p:cNvSpPr/>
            <p:nvPr/>
          </p:nvSpPr>
          <p:spPr>
            <a:xfrm>
              <a:off x="3796942" y="3616820"/>
              <a:ext cx="2042411" cy="287681"/>
            </a:xfrm>
            <a:custGeom>
              <a:avLst/>
              <a:gdLst>
                <a:gd name="connsiteX0" fmla="*/ 0 w 2042411"/>
                <a:gd name="connsiteY0" fmla="*/ 287681 h 287681"/>
                <a:gd name="connsiteX1" fmla="*/ 2042411 w 2042411"/>
                <a:gd name="connsiteY1" fmla="*/ 287681 h 287681"/>
                <a:gd name="connsiteX2" fmla="*/ 2042411 w 2042411"/>
                <a:gd name="connsiteY2" fmla="*/ 0 h 287681"/>
                <a:gd name="connsiteX3" fmla="*/ 0 w 2042411"/>
                <a:gd name="connsiteY3" fmla="*/ 0 h 287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42411" h="287681">
                  <a:moveTo>
                    <a:pt x="0" y="287681"/>
                  </a:moveTo>
                  <a:lnTo>
                    <a:pt x="2042411" y="287681"/>
                  </a:lnTo>
                  <a:lnTo>
                    <a:pt x="204241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0BA9AEB2-FEE1-4B7D-ABAE-F7243AC68497}"/>
                </a:ext>
              </a:extLst>
            </p:cNvPr>
            <p:cNvSpPr/>
            <p:nvPr/>
          </p:nvSpPr>
          <p:spPr>
            <a:xfrm>
              <a:off x="5839354" y="3616820"/>
              <a:ext cx="2188290" cy="287681"/>
            </a:xfrm>
            <a:custGeom>
              <a:avLst/>
              <a:gdLst>
                <a:gd name="connsiteX0" fmla="*/ 0 w 2188290"/>
                <a:gd name="connsiteY0" fmla="*/ 287681 h 287681"/>
                <a:gd name="connsiteX1" fmla="*/ 2188291 w 2188290"/>
                <a:gd name="connsiteY1" fmla="*/ 287681 h 287681"/>
                <a:gd name="connsiteX2" fmla="*/ 2188291 w 2188290"/>
                <a:gd name="connsiteY2" fmla="*/ 0 h 287681"/>
                <a:gd name="connsiteX3" fmla="*/ 0 w 2188290"/>
                <a:gd name="connsiteY3" fmla="*/ 0 h 287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88290" h="287681">
                  <a:moveTo>
                    <a:pt x="0" y="287681"/>
                  </a:moveTo>
                  <a:lnTo>
                    <a:pt x="2188291" y="287681"/>
                  </a:lnTo>
                  <a:lnTo>
                    <a:pt x="218829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8E870561-1A3E-4E46-AD61-A130CDCFBF9E}"/>
                </a:ext>
              </a:extLst>
            </p:cNvPr>
            <p:cNvSpPr/>
            <p:nvPr/>
          </p:nvSpPr>
          <p:spPr>
            <a:xfrm>
              <a:off x="8027645" y="3616820"/>
              <a:ext cx="455893" cy="287681"/>
            </a:xfrm>
            <a:custGeom>
              <a:avLst/>
              <a:gdLst>
                <a:gd name="connsiteX0" fmla="*/ 0 w 455893"/>
                <a:gd name="connsiteY0" fmla="*/ 287681 h 287681"/>
                <a:gd name="connsiteX1" fmla="*/ 455893 w 455893"/>
                <a:gd name="connsiteY1" fmla="*/ 287681 h 287681"/>
                <a:gd name="connsiteX2" fmla="*/ 455893 w 455893"/>
                <a:gd name="connsiteY2" fmla="*/ 0 h 287681"/>
                <a:gd name="connsiteX3" fmla="*/ 0 w 455893"/>
                <a:gd name="connsiteY3" fmla="*/ 0 h 287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5893" h="287681">
                  <a:moveTo>
                    <a:pt x="0" y="287681"/>
                  </a:moveTo>
                  <a:lnTo>
                    <a:pt x="455893" y="287681"/>
                  </a:lnTo>
                  <a:lnTo>
                    <a:pt x="45589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273E4D82-76F9-4B35-AF23-EF49293952B9}"/>
                </a:ext>
              </a:extLst>
            </p:cNvPr>
            <p:cNvSpPr/>
            <p:nvPr/>
          </p:nvSpPr>
          <p:spPr>
            <a:xfrm>
              <a:off x="2502203" y="3257202"/>
              <a:ext cx="1015017" cy="287681"/>
            </a:xfrm>
            <a:custGeom>
              <a:avLst/>
              <a:gdLst>
                <a:gd name="connsiteX0" fmla="*/ 0 w 1015017"/>
                <a:gd name="connsiteY0" fmla="*/ 287681 h 287681"/>
                <a:gd name="connsiteX1" fmla="*/ 1015018 w 1015017"/>
                <a:gd name="connsiteY1" fmla="*/ 287681 h 287681"/>
                <a:gd name="connsiteX2" fmla="*/ 1015018 w 1015017"/>
                <a:gd name="connsiteY2" fmla="*/ 0 h 287681"/>
                <a:gd name="connsiteX3" fmla="*/ 0 w 1015017"/>
                <a:gd name="connsiteY3" fmla="*/ 0 h 287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15017" h="287681">
                  <a:moveTo>
                    <a:pt x="0" y="287681"/>
                  </a:moveTo>
                  <a:lnTo>
                    <a:pt x="1015018" y="287681"/>
                  </a:lnTo>
                  <a:lnTo>
                    <a:pt x="101501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CA928A10-B4B0-4950-AC98-F03BEC47B679}"/>
                </a:ext>
              </a:extLst>
            </p:cNvPr>
            <p:cNvSpPr/>
            <p:nvPr/>
          </p:nvSpPr>
          <p:spPr>
            <a:xfrm>
              <a:off x="3517221" y="3257202"/>
              <a:ext cx="1377516" cy="287681"/>
            </a:xfrm>
            <a:custGeom>
              <a:avLst/>
              <a:gdLst>
                <a:gd name="connsiteX0" fmla="*/ 0 w 1377516"/>
                <a:gd name="connsiteY0" fmla="*/ 287681 h 287681"/>
                <a:gd name="connsiteX1" fmla="*/ 1377516 w 1377516"/>
                <a:gd name="connsiteY1" fmla="*/ 287681 h 287681"/>
                <a:gd name="connsiteX2" fmla="*/ 1377516 w 1377516"/>
                <a:gd name="connsiteY2" fmla="*/ 0 h 287681"/>
                <a:gd name="connsiteX3" fmla="*/ 0 w 1377516"/>
                <a:gd name="connsiteY3" fmla="*/ 0 h 287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77516" h="287681">
                  <a:moveTo>
                    <a:pt x="0" y="287681"/>
                  </a:moveTo>
                  <a:lnTo>
                    <a:pt x="1377516" y="287681"/>
                  </a:lnTo>
                  <a:lnTo>
                    <a:pt x="137751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E6DB4D8C-6570-4322-B189-B3B42FD63E86}"/>
                </a:ext>
              </a:extLst>
            </p:cNvPr>
            <p:cNvSpPr/>
            <p:nvPr/>
          </p:nvSpPr>
          <p:spPr>
            <a:xfrm>
              <a:off x="4894737" y="3257202"/>
              <a:ext cx="2320037" cy="287681"/>
            </a:xfrm>
            <a:custGeom>
              <a:avLst/>
              <a:gdLst>
                <a:gd name="connsiteX0" fmla="*/ 0 w 2320037"/>
                <a:gd name="connsiteY0" fmla="*/ 287681 h 287681"/>
                <a:gd name="connsiteX1" fmla="*/ 2320038 w 2320037"/>
                <a:gd name="connsiteY1" fmla="*/ 287681 h 287681"/>
                <a:gd name="connsiteX2" fmla="*/ 2320038 w 2320037"/>
                <a:gd name="connsiteY2" fmla="*/ 0 h 287681"/>
                <a:gd name="connsiteX3" fmla="*/ 0 w 2320037"/>
                <a:gd name="connsiteY3" fmla="*/ 0 h 287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20037" h="287681">
                  <a:moveTo>
                    <a:pt x="0" y="287681"/>
                  </a:moveTo>
                  <a:lnTo>
                    <a:pt x="2320038" y="287681"/>
                  </a:lnTo>
                  <a:lnTo>
                    <a:pt x="232003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91E81449-2F89-499A-843B-37E9218B49BD}"/>
                </a:ext>
              </a:extLst>
            </p:cNvPr>
            <p:cNvSpPr/>
            <p:nvPr/>
          </p:nvSpPr>
          <p:spPr>
            <a:xfrm>
              <a:off x="7214775" y="3257202"/>
              <a:ext cx="978761" cy="287681"/>
            </a:xfrm>
            <a:custGeom>
              <a:avLst/>
              <a:gdLst>
                <a:gd name="connsiteX0" fmla="*/ 0 w 978761"/>
                <a:gd name="connsiteY0" fmla="*/ 287681 h 287681"/>
                <a:gd name="connsiteX1" fmla="*/ 978761 w 978761"/>
                <a:gd name="connsiteY1" fmla="*/ 287681 h 287681"/>
                <a:gd name="connsiteX2" fmla="*/ 978761 w 978761"/>
                <a:gd name="connsiteY2" fmla="*/ 0 h 287681"/>
                <a:gd name="connsiteX3" fmla="*/ 0 w 978761"/>
                <a:gd name="connsiteY3" fmla="*/ 0 h 287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78761" h="287681">
                  <a:moveTo>
                    <a:pt x="0" y="287681"/>
                  </a:moveTo>
                  <a:lnTo>
                    <a:pt x="978761" y="287681"/>
                  </a:lnTo>
                  <a:lnTo>
                    <a:pt x="9787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7CE06E53-3439-4F49-8658-A5DE8292B906}"/>
                </a:ext>
              </a:extLst>
            </p:cNvPr>
            <p:cNvSpPr/>
            <p:nvPr/>
          </p:nvSpPr>
          <p:spPr>
            <a:xfrm>
              <a:off x="8193536" y="3257202"/>
              <a:ext cx="290002" cy="287681"/>
            </a:xfrm>
            <a:custGeom>
              <a:avLst/>
              <a:gdLst>
                <a:gd name="connsiteX0" fmla="*/ 0 w 290002"/>
                <a:gd name="connsiteY0" fmla="*/ 287681 h 287681"/>
                <a:gd name="connsiteX1" fmla="*/ 290002 w 290002"/>
                <a:gd name="connsiteY1" fmla="*/ 287681 h 287681"/>
                <a:gd name="connsiteX2" fmla="*/ 290002 w 290002"/>
                <a:gd name="connsiteY2" fmla="*/ 0 h 287681"/>
                <a:gd name="connsiteX3" fmla="*/ 0 w 290002"/>
                <a:gd name="connsiteY3" fmla="*/ 0 h 287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0002" h="287681">
                  <a:moveTo>
                    <a:pt x="0" y="287681"/>
                  </a:moveTo>
                  <a:lnTo>
                    <a:pt x="290002" y="287681"/>
                  </a:lnTo>
                  <a:lnTo>
                    <a:pt x="29000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28A97C4F-5A3B-4BF6-AF4E-00DD02A2168D}"/>
                </a:ext>
              </a:extLst>
            </p:cNvPr>
            <p:cNvSpPr/>
            <p:nvPr/>
          </p:nvSpPr>
          <p:spPr>
            <a:xfrm>
              <a:off x="2502203" y="2897583"/>
              <a:ext cx="1128209" cy="287698"/>
            </a:xfrm>
            <a:custGeom>
              <a:avLst/>
              <a:gdLst>
                <a:gd name="connsiteX0" fmla="*/ 0 w 1128209"/>
                <a:gd name="connsiteY0" fmla="*/ 287699 h 287698"/>
                <a:gd name="connsiteX1" fmla="*/ 1128210 w 1128209"/>
                <a:gd name="connsiteY1" fmla="*/ 287699 h 287698"/>
                <a:gd name="connsiteX2" fmla="*/ 1128210 w 1128209"/>
                <a:gd name="connsiteY2" fmla="*/ 0 h 287698"/>
                <a:gd name="connsiteX3" fmla="*/ 0 w 1128209"/>
                <a:gd name="connsiteY3" fmla="*/ 0 h 287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8209" h="287698">
                  <a:moveTo>
                    <a:pt x="0" y="287699"/>
                  </a:moveTo>
                  <a:lnTo>
                    <a:pt x="1128210" y="287699"/>
                  </a:lnTo>
                  <a:lnTo>
                    <a:pt x="11282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F241A69B-9EFE-41D3-911F-12B8840EE960}"/>
                </a:ext>
              </a:extLst>
            </p:cNvPr>
            <p:cNvSpPr/>
            <p:nvPr/>
          </p:nvSpPr>
          <p:spPr>
            <a:xfrm>
              <a:off x="3630413" y="2897583"/>
              <a:ext cx="1772916" cy="287698"/>
            </a:xfrm>
            <a:custGeom>
              <a:avLst/>
              <a:gdLst>
                <a:gd name="connsiteX0" fmla="*/ 0 w 1772916"/>
                <a:gd name="connsiteY0" fmla="*/ 287699 h 287698"/>
                <a:gd name="connsiteX1" fmla="*/ 1772916 w 1772916"/>
                <a:gd name="connsiteY1" fmla="*/ 287699 h 287698"/>
                <a:gd name="connsiteX2" fmla="*/ 1772916 w 1772916"/>
                <a:gd name="connsiteY2" fmla="*/ 0 h 287698"/>
                <a:gd name="connsiteX3" fmla="*/ 0 w 1772916"/>
                <a:gd name="connsiteY3" fmla="*/ 0 h 287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72916" h="287698">
                  <a:moveTo>
                    <a:pt x="0" y="287699"/>
                  </a:moveTo>
                  <a:lnTo>
                    <a:pt x="1772916" y="287699"/>
                  </a:lnTo>
                  <a:lnTo>
                    <a:pt x="177291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613B0C1A-791A-47A7-B508-17F1CD8E8FC0}"/>
                </a:ext>
              </a:extLst>
            </p:cNvPr>
            <p:cNvSpPr/>
            <p:nvPr/>
          </p:nvSpPr>
          <p:spPr>
            <a:xfrm>
              <a:off x="5403329" y="2897583"/>
              <a:ext cx="2059438" cy="287698"/>
            </a:xfrm>
            <a:custGeom>
              <a:avLst/>
              <a:gdLst>
                <a:gd name="connsiteX0" fmla="*/ 0 w 2059438"/>
                <a:gd name="connsiteY0" fmla="*/ 287699 h 287698"/>
                <a:gd name="connsiteX1" fmla="*/ 2059439 w 2059438"/>
                <a:gd name="connsiteY1" fmla="*/ 287699 h 287698"/>
                <a:gd name="connsiteX2" fmla="*/ 2059439 w 2059438"/>
                <a:gd name="connsiteY2" fmla="*/ 0 h 287698"/>
                <a:gd name="connsiteX3" fmla="*/ 0 w 2059438"/>
                <a:gd name="connsiteY3" fmla="*/ 0 h 287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59438" h="287698">
                  <a:moveTo>
                    <a:pt x="0" y="287699"/>
                  </a:moveTo>
                  <a:lnTo>
                    <a:pt x="2059439" y="287699"/>
                  </a:lnTo>
                  <a:lnTo>
                    <a:pt x="205943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88A2AC0C-6253-4946-88F4-889CA693AFBE}"/>
                </a:ext>
              </a:extLst>
            </p:cNvPr>
            <p:cNvSpPr/>
            <p:nvPr/>
          </p:nvSpPr>
          <p:spPr>
            <a:xfrm>
              <a:off x="7462767" y="2897583"/>
              <a:ext cx="895415" cy="287698"/>
            </a:xfrm>
            <a:custGeom>
              <a:avLst/>
              <a:gdLst>
                <a:gd name="connsiteX0" fmla="*/ 0 w 895415"/>
                <a:gd name="connsiteY0" fmla="*/ 287699 h 287698"/>
                <a:gd name="connsiteX1" fmla="*/ 895416 w 895415"/>
                <a:gd name="connsiteY1" fmla="*/ 287699 h 287698"/>
                <a:gd name="connsiteX2" fmla="*/ 895416 w 895415"/>
                <a:gd name="connsiteY2" fmla="*/ 0 h 287698"/>
                <a:gd name="connsiteX3" fmla="*/ 0 w 895415"/>
                <a:gd name="connsiteY3" fmla="*/ 0 h 287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5415" h="287698">
                  <a:moveTo>
                    <a:pt x="0" y="287699"/>
                  </a:moveTo>
                  <a:lnTo>
                    <a:pt x="895416" y="287699"/>
                  </a:lnTo>
                  <a:lnTo>
                    <a:pt x="89541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A010A6CD-F728-4107-872C-6C2080A74AFE}"/>
                </a:ext>
              </a:extLst>
            </p:cNvPr>
            <p:cNvSpPr/>
            <p:nvPr/>
          </p:nvSpPr>
          <p:spPr>
            <a:xfrm>
              <a:off x="8358183" y="2897583"/>
              <a:ext cx="125354" cy="287698"/>
            </a:xfrm>
            <a:custGeom>
              <a:avLst/>
              <a:gdLst>
                <a:gd name="connsiteX0" fmla="*/ 0 w 125354"/>
                <a:gd name="connsiteY0" fmla="*/ 287699 h 287698"/>
                <a:gd name="connsiteX1" fmla="*/ 125355 w 125354"/>
                <a:gd name="connsiteY1" fmla="*/ 287699 h 287698"/>
                <a:gd name="connsiteX2" fmla="*/ 125355 w 125354"/>
                <a:gd name="connsiteY2" fmla="*/ 0 h 287698"/>
                <a:gd name="connsiteX3" fmla="*/ 0 w 125354"/>
                <a:gd name="connsiteY3" fmla="*/ 0 h 287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5354" h="287698">
                  <a:moveTo>
                    <a:pt x="0" y="287699"/>
                  </a:moveTo>
                  <a:lnTo>
                    <a:pt x="125355" y="287699"/>
                  </a:lnTo>
                  <a:lnTo>
                    <a:pt x="1253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AA09ADC4-173E-4EC4-A021-D90C2ACF9711}"/>
                </a:ext>
              </a:extLst>
            </p:cNvPr>
            <p:cNvSpPr/>
            <p:nvPr/>
          </p:nvSpPr>
          <p:spPr>
            <a:xfrm>
              <a:off x="2502203" y="2537976"/>
              <a:ext cx="1305020" cy="287686"/>
            </a:xfrm>
            <a:custGeom>
              <a:avLst/>
              <a:gdLst>
                <a:gd name="connsiteX0" fmla="*/ 0 w 1305020"/>
                <a:gd name="connsiteY0" fmla="*/ 287686 h 287686"/>
                <a:gd name="connsiteX1" fmla="*/ 1305020 w 1305020"/>
                <a:gd name="connsiteY1" fmla="*/ 287686 h 287686"/>
                <a:gd name="connsiteX2" fmla="*/ 1305020 w 1305020"/>
                <a:gd name="connsiteY2" fmla="*/ 0 h 287686"/>
                <a:gd name="connsiteX3" fmla="*/ 0 w 1305020"/>
                <a:gd name="connsiteY3" fmla="*/ 0 h 2876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05020" h="287686">
                  <a:moveTo>
                    <a:pt x="0" y="287686"/>
                  </a:moveTo>
                  <a:lnTo>
                    <a:pt x="1305020" y="287686"/>
                  </a:lnTo>
                  <a:lnTo>
                    <a:pt x="130502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B8D13822-6F6F-46C4-A99B-EE98651FAFD0}"/>
                </a:ext>
              </a:extLst>
            </p:cNvPr>
            <p:cNvSpPr/>
            <p:nvPr/>
          </p:nvSpPr>
          <p:spPr>
            <a:xfrm>
              <a:off x="3807223" y="2537976"/>
              <a:ext cx="1703775" cy="287686"/>
            </a:xfrm>
            <a:custGeom>
              <a:avLst/>
              <a:gdLst>
                <a:gd name="connsiteX0" fmla="*/ 0 w 1703775"/>
                <a:gd name="connsiteY0" fmla="*/ 287686 h 287686"/>
                <a:gd name="connsiteX1" fmla="*/ 1703776 w 1703775"/>
                <a:gd name="connsiteY1" fmla="*/ 287686 h 287686"/>
                <a:gd name="connsiteX2" fmla="*/ 1703776 w 1703775"/>
                <a:gd name="connsiteY2" fmla="*/ 0 h 287686"/>
                <a:gd name="connsiteX3" fmla="*/ 0 w 1703775"/>
                <a:gd name="connsiteY3" fmla="*/ 0 h 2876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03775" h="287686">
                  <a:moveTo>
                    <a:pt x="0" y="287686"/>
                  </a:moveTo>
                  <a:lnTo>
                    <a:pt x="1703776" y="287686"/>
                  </a:lnTo>
                  <a:lnTo>
                    <a:pt x="17037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079BCCA2-CDE6-4027-980A-B8FA15EBE0AE}"/>
                </a:ext>
              </a:extLst>
            </p:cNvPr>
            <p:cNvSpPr/>
            <p:nvPr/>
          </p:nvSpPr>
          <p:spPr>
            <a:xfrm>
              <a:off x="5510999" y="2537976"/>
              <a:ext cx="1939393" cy="287686"/>
            </a:xfrm>
            <a:custGeom>
              <a:avLst/>
              <a:gdLst>
                <a:gd name="connsiteX0" fmla="*/ 0 w 1939393"/>
                <a:gd name="connsiteY0" fmla="*/ 287686 h 287686"/>
                <a:gd name="connsiteX1" fmla="*/ 1939393 w 1939393"/>
                <a:gd name="connsiteY1" fmla="*/ 287686 h 287686"/>
                <a:gd name="connsiteX2" fmla="*/ 1939393 w 1939393"/>
                <a:gd name="connsiteY2" fmla="*/ 0 h 287686"/>
                <a:gd name="connsiteX3" fmla="*/ 0 w 1939393"/>
                <a:gd name="connsiteY3" fmla="*/ 0 h 2876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39393" h="287686">
                  <a:moveTo>
                    <a:pt x="0" y="287686"/>
                  </a:moveTo>
                  <a:lnTo>
                    <a:pt x="1939393" y="287686"/>
                  </a:lnTo>
                  <a:lnTo>
                    <a:pt x="193939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7E0D84CB-3089-40C9-8F59-08C85A617064}"/>
                </a:ext>
              </a:extLst>
            </p:cNvPr>
            <p:cNvSpPr/>
            <p:nvPr/>
          </p:nvSpPr>
          <p:spPr>
            <a:xfrm>
              <a:off x="7450392" y="2537976"/>
              <a:ext cx="888135" cy="287686"/>
            </a:xfrm>
            <a:custGeom>
              <a:avLst/>
              <a:gdLst>
                <a:gd name="connsiteX0" fmla="*/ 0 w 888135"/>
                <a:gd name="connsiteY0" fmla="*/ 287686 h 287686"/>
                <a:gd name="connsiteX1" fmla="*/ 888136 w 888135"/>
                <a:gd name="connsiteY1" fmla="*/ 287686 h 287686"/>
                <a:gd name="connsiteX2" fmla="*/ 888136 w 888135"/>
                <a:gd name="connsiteY2" fmla="*/ 0 h 287686"/>
                <a:gd name="connsiteX3" fmla="*/ 0 w 888135"/>
                <a:gd name="connsiteY3" fmla="*/ 0 h 2876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8135" h="287686">
                  <a:moveTo>
                    <a:pt x="0" y="287686"/>
                  </a:moveTo>
                  <a:lnTo>
                    <a:pt x="888136" y="287686"/>
                  </a:lnTo>
                  <a:lnTo>
                    <a:pt x="88813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276EC378-A49A-4856-8797-AC6D38F2845C}"/>
                </a:ext>
              </a:extLst>
            </p:cNvPr>
            <p:cNvSpPr/>
            <p:nvPr/>
          </p:nvSpPr>
          <p:spPr>
            <a:xfrm>
              <a:off x="8338528" y="2537976"/>
              <a:ext cx="145009" cy="287686"/>
            </a:xfrm>
            <a:custGeom>
              <a:avLst/>
              <a:gdLst>
                <a:gd name="connsiteX0" fmla="*/ 0 w 145009"/>
                <a:gd name="connsiteY0" fmla="*/ 287686 h 287686"/>
                <a:gd name="connsiteX1" fmla="*/ 145010 w 145009"/>
                <a:gd name="connsiteY1" fmla="*/ 287686 h 287686"/>
                <a:gd name="connsiteX2" fmla="*/ 145010 w 145009"/>
                <a:gd name="connsiteY2" fmla="*/ 0 h 287686"/>
                <a:gd name="connsiteX3" fmla="*/ 0 w 145009"/>
                <a:gd name="connsiteY3" fmla="*/ 0 h 2876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5009" h="287686">
                  <a:moveTo>
                    <a:pt x="0" y="287686"/>
                  </a:moveTo>
                  <a:lnTo>
                    <a:pt x="145010" y="287686"/>
                  </a:lnTo>
                  <a:lnTo>
                    <a:pt x="1450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8912B581-5986-4316-9270-F8B6C8C03005}"/>
                </a:ext>
              </a:extLst>
            </p:cNvPr>
            <p:cNvSpPr/>
            <p:nvPr/>
          </p:nvSpPr>
          <p:spPr>
            <a:xfrm>
              <a:off x="2502203" y="2178364"/>
              <a:ext cx="1618051" cy="287689"/>
            </a:xfrm>
            <a:custGeom>
              <a:avLst/>
              <a:gdLst>
                <a:gd name="connsiteX0" fmla="*/ 0 w 1618051"/>
                <a:gd name="connsiteY0" fmla="*/ 287690 h 287689"/>
                <a:gd name="connsiteX1" fmla="*/ 1618052 w 1618051"/>
                <a:gd name="connsiteY1" fmla="*/ 287690 h 287689"/>
                <a:gd name="connsiteX2" fmla="*/ 1618052 w 1618051"/>
                <a:gd name="connsiteY2" fmla="*/ 0 h 287689"/>
                <a:gd name="connsiteX3" fmla="*/ 0 w 1618051"/>
                <a:gd name="connsiteY3" fmla="*/ 0 h 287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8051" h="287689">
                  <a:moveTo>
                    <a:pt x="0" y="287690"/>
                  </a:moveTo>
                  <a:lnTo>
                    <a:pt x="1618052" y="287690"/>
                  </a:lnTo>
                  <a:lnTo>
                    <a:pt x="161805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542267B6-D75D-4C90-B64A-D705C71598F6}"/>
                </a:ext>
              </a:extLst>
            </p:cNvPr>
            <p:cNvSpPr/>
            <p:nvPr/>
          </p:nvSpPr>
          <p:spPr>
            <a:xfrm>
              <a:off x="4120255" y="2178364"/>
              <a:ext cx="1545325" cy="287689"/>
            </a:xfrm>
            <a:custGeom>
              <a:avLst/>
              <a:gdLst>
                <a:gd name="connsiteX0" fmla="*/ 0 w 1545325"/>
                <a:gd name="connsiteY0" fmla="*/ 287690 h 287689"/>
                <a:gd name="connsiteX1" fmla="*/ 1545325 w 1545325"/>
                <a:gd name="connsiteY1" fmla="*/ 287690 h 287689"/>
                <a:gd name="connsiteX2" fmla="*/ 1545325 w 1545325"/>
                <a:gd name="connsiteY2" fmla="*/ 0 h 287689"/>
                <a:gd name="connsiteX3" fmla="*/ 0 w 1545325"/>
                <a:gd name="connsiteY3" fmla="*/ 0 h 287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5325" h="287689">
                  <a:moveTo>
                    <a:pt x="0" y="287690"/>
                  </a:moveTo>
                  <a:lnTo>
                    <a:pt x="1545325" y="287690"/>
                  </a:lnTo>
                  <a:lnTo>
                    <a:pt x="154532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5111EDB1-9200-4D21-A0AC-FAB19BD18F63}"/>
                </a:ext>
              </a:extLst>
            </p:cNvPr>
            <p:cNvSpPr/>
            <p:nvPr/>
          </p:nvSpPr>
          <p:spPr>
            <a:xfrm>
              <a:off x="5665580" y="2178364"/>
              <a:ext cx="1727141" cy="287689"/>
            </a:xfrm>
            <a:custGeom>
              <a:avLst/>
              <a:gdLst>
                <a:gd name="connsiteX0" fmla="*/ 0 w 1727141"/>
                <a:gd name="connsiteY0" fmla="*/ 287690 h 287689"/>
                <a:gd name="connsiteX1" fmla="*/ 1727142 w 1727141"/>
                <a:gd name="connsiteY1" fmla="*/ 287690 h 287689"/>
                <a:gd name="connsiteX2" fmla="*/ 1727142 w 1727141"/>
                <a:gd name="connsiteY2" fmla="*/ 0 h 287689"/>
                <a:gd name="connsiteX3" fmla="*/ 0 w 1727141"/>
                <a:gd name="connsiteY3" fmla="*/ 0 h 287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141" h="287689">
                  <a:moveTo>
                    <a:pt x="0" y="287690"/>
                  </a:moveTo>
                  <a:lnTo>
                    <a:pt x="1727142" y="287690"/>
                  </a:lnTo>
                  <a:lnTo>
                    <a:pt x="172714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EABFB958-5C46-45CA-BF9F-CBE06C562AEC}"/>
                </a:ext>
              </a:extLst>
            </p:cNvPr>
            <p:cNvSpPr/>
            <p:nvPr/>
          </p:nvSpPr>
          <p:spPr>
            <a:xfrm>
              <a:off x="7392721" y="2178364"/>
              <a:ext cx="872653" cy="287689"/>
            </a:xfrm>
            <a:custGeom>
              <a:avLst/>
              <a:gdLst>
                <a:gd name="connsiteX0" fmla="*/ 0 w 872653"/>
                <a:gd name="connsiteY0" fmla="*/ 287690 h 287689"/>
                <a:gd name="connsiteX1" fmla="*/ 872653 w 872653"/>
                <a:gd name="connsiteY1" fmla="*/ 287690 h 287689"/>
                <a:gd name="connsiteX2" fmla="*/ 872653 w 872653"/>
                <a:gd name="connsiteY2" fmla="*/ 0 h 287689"/>
                <a:gd name="connsiteX3" fmla="*/ 0 w 872653"/>
                <a:gd name="connsiteY3" fmla="*/ 0 h 287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72653" h="287689">
                  <a:moveTo>
                    <a:pt x="0" y="287690"/>
                  </a:moveTo>
                  <a:lnTo>
                    <a:pt x="872653" y="287690"/>
                  </a:lnTo>
                  <a:lnTo>
                    <a:pt x="87265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BF844DD5-1C65-40C1-98E1-085D07D4EA36}"/>
                </a:ext>
              </a:extLst>
            </p:cNvPr>
            <p:cNvSpPr/>
            <p:nvPr/>
          </p:nvSpPr>
          <p:spPr>
            <a:xfrm>
              <a:off x="8265375" y="2178364"/>
              <a:ext cx="218163" cy="287689"/>
            </a:xfrm>
            <a:custGeom>
              <a:avLst/>
              <a:gdLst>
                <a:gd name="connsiteX0" fmla="*/ 0 w 218163"/>
                <a:gd name="connsiteY0" fmla="*/ 287690 h 287689"/>
                <a:gd name="connsiteX1" fmla="*/ 218163 w 218163"/>
                <a:gd name="connsiteY1" fmla="*/ 287690 h 287689"/>
                <a:gd name="connsiteX2" fmla="*/ 218163 w 218163"/>
                <a:gd name="connsiteY2" fmla="*/ 0 h 287689"/>
                <a:gd name="connsiteX3" fmla="*/ 0 w 218163"/>
                <a:gd name="connsiteY3" fmla="*/ 0 h 287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8163" h="287689">
                  <a:moveTo>
                    <a:pt x="0" y="287690"/>
                  </a:moveTo>
                  <a:lnTo>
                    <a:pt x="218163" y="287690"/>
                  </a:lnTo>
                  <a:lnTo>
                    <a:pt x="21816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025C30DD-1B8E-4E16-AD70-562F9EB85507}"/>
                </a:ext>
              </a:extLst>
            </p:cNvPr>
            <p:cNvSpPr/>
            <p:nvPr/>
          </p:nvSpPr>
          <p:spPr>
            <a:xfrm>
              <a:off x="2502203" y="1818752"/>
              <a:ext cx="39222" cy="287689"/>
            </a:xfrm>
            <a:custGeom>
              <a:avLst/>
              <a:gdLst>
                <a:gd name="connsiteX0" fmla="*/ 0 w 39222"/>
                <a:gd name="connsiteY0" fmla="*/ 287690 h 287689"/>
                <a:gd name="connsiteX1" fmla="*/ 39222 w 39222"/>
                <a:gd name="connsiteY1" fmla="*/ 287690 h 287689"/>
                <a:gd name="connsiteX2" fmla="*/ 39222 w 39222"/>
                <a:gd name="connsiteY2" fmla="*/ 0 h 287689"/>
                <a:gd name="connsiteX3" fmla="*/ 0 w 39222"/>
                <a:gd name="connsiteY3" fmla="*/ 0 h 287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222" h="287689">
                  <a:moveTo>
                    <a:pt x="0" y="287690"/>
                  </a:moveTo>
                  <a:lnTo>
                    <a:pt x="39222" y="287690"/>
                  </a:lnTo>
                  <a:lnTo>
                    <a:pt x="3922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C38BE1C4-6BF3-4238-96A5-E09092160528}"/>
                </a:ext>
              </a:extLst>
            </p:cNvPr>
            <p:cNvSpPr/>
            <p:nvPr/>
          </p:nvSpPr>
          <p:spPr>
            <a:xfrm>
              <a:off x="2541425" y="1818752"/>
              <a:ext cx="58824" cy="287689"/>
            </a:xfrm>
            <a:custGeom>
              <a:avLst/>
              <a:gdLst>
                <a:gd name="connsiteX0" fmla="*/ 0 w 58824"/>
                <a:gd name="connsiteY0" fmla="*/ 287690 h 287689"/>
                <a:gd name="connsiteX1" fmla="*/ 58824 w 58824"/>
                <a:gd name="connsiteY1" fmla="*/ 287690 h 287689"/>
                <a:gd name="connsiteX2" fmla="*/ 58824 w 58824"/>
                <a:gd name="connsiteY2" fmla="*/ 0 h 287689"/>
                <a:gd name="connsiteX3" fmla="*/ 0 w 58824"/>
                <a:gd name="connsiteY3" fmla="*/ 0 h 287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824" h="287689">
                  <a:moveTo>
                    <a:pt x="0" y="287690"/>
                  </a:moveTo>
                  <a:lnTo>
                    <a:pt x="58824" y="287690"/>
                  </a:lnTo>
                  <a:lnTo>
                    <a:pt x="5882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6B140B37-4F97-498B-ABC2-D86433EDAC8F}"/>
                </a:ext>
              </a:extLst>
            </p:cNvPr>
            <p:cNvSpPr/>
            <p:nvPr/>
          </p:nvSpPr>
          <p:spPr>
            <a:xfrm>
              <a:off x="2600249" y="1818752"/>
              <a:ext cx="156888" cy="287689"/>
            </a:xfrm>
            <a:custGeom>
              <a:avLst/>
              <a:gdLst>
                <a:gd name="connsiteX0" fmla="*/ 0 w 156888"/>
                <a:gd name="connsiteY0" fmla="*/ 287690 h 287689"/>
                <a:gd name="connsiteX1" fmla="*/ 156889 w 156888"/>
                <a:gd name="connsiteY1" fmla="*/ 287690 h 287689"/>
                <a:gd name="connsiteX2" fmla="*/ 156889 w 156888"/>
                <a:gd name="connsiteY2" fmla="*/ 0 h 287689"/>
                <a:gd name="connsiteX3" fmla="*/ 0 w 156888"/>
                <a:gd name="connsiteY3" fmla="*/ 0 h 287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6888" h="287689">
                  <a:moveTo>
                    <a:pt x="0" y="287690"/>
                  </a:moveTo>
                  <a:lnTo>
                    <a:pt x="156889" y="287690"/>
                  </a:lnTo>
                  <a:lnTo>
                    <a:pt x="15688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30C6B2F7-5769-4B61-B4CD-4DF1E82DDC2D}"/>
                </a:ext>
              </a:extLst>
            </p:cNvPr>
            <p:cNvSpPr/>
            <p:nvPr/>
          </p:nvSpPr>
          <p:spPr>
            <a:xfrm>
              <a:off x="2757138" y="1818752"/>
              <a:ext cx="568730" cy="287689"/>
            </a:xfrm>
            <a:custGeom>
              <a:avLst/>
              <a:gdLst>
                <a:gd name="connsiteX0" fmla="*/ 0 w 568730"/>
                <a:gd name="connsiteY0" fmla="*/ 287690 h 287689"/>
                <a:gd name="connsiteX1" fmla="*/ 568730 w 568730"/>
                <a:gd name="connsiteY1" fmla="*/ 287690 h 287689"/>
                <a:gd name="connsiteX2" fmla="*/ 568730 w 568730"/>
                <a:gd name="connsiteY2" fmla="*/ 0 h 287689"/>
                <a:gd name="connsiteX3" fmla="*/ 0 w 568730"/>
                <a:gd name="connsiteY3" fmla="*/ 0 h 287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8730" h="287689">
                  <a:moveTo>
                    <a:pt x="0" y="287690"/>
                  </a:moveTo>
                  <a:lnTo>
                    <a:pt x="568730" y="287690"/>
                  </a:lnTo>
                  <a:lnTo>
                    <a:pt x="5687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460C3A5B-6E38-4D99-8F37-4ACE1759A6FC}"/>
                </a:ext>
              </a:extLst>
            </p:cNvPr>
            <p:cNvSpPr/>
            <p:nvPr/>
          </p:nvSpPr>
          <p:spPr>
            <a:xfrm>
              <a:off x="3325868" y="1818752"/>
              <a:ext cx="5157669" cy="287689"/>
            </a:xfrm>
            <a:custGeom>
              <a:avLst/>
              <a:gdLst>
                <a:gd name="connsiteX0" fmla="*/ 0 w 5157669"/>
                <a:gd name="connsiteY0" fmla="*/ 287690 h 287689"/>
                <a:gd name="connsiteX1" fmla="*/ 5157670 w 5157669"/>
                <a:gd name="connsiteY1" fmla="*/ 287690 h 287689"/>
                <a:gd name="connsiteX2" fmla="*/ 5157670 w 5157669"/>
                <a:gd name="connsiteY2" fmla="*/ 0 h 287689"/>
                <a:gd name="connsiteX3" fmla="*/ 0 w 5157669"/>
                <a:gd name="connsiteY3" fmla="*/ 0 h 287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57669" h="287689">
                  <a:moveTo>
                    <a:pt x="0" y="287690"/>
                  </a:moveTo>
                  <a:lnTo>
                    <a:pt x="5157670" y="287690"/>
                  </a:lnTo>
                  <a:lnTo>
                    <a:pt x="515767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7B9DD361-794D-4384-87B5-DE208FF4FAB9}"/>
                </a:ext>
              </a:extLst>
            </p:cNvPr>
            <p:cNvSpPr/>
            <p:nvPr/>
          </p:nvSpPr>
          <p:spPr>
            <a:xfrm>
              <a:off x="2502203" y="1642541"/>
              <a:ext cx="17755" cy="3876620"/>
            </a:xfrm>
            <a:custGeom>
              <a:avLst/>
              <a:gdLst>
                <a:gd name="connsiteX0" fmla="*/ 0 w 17755"/>
                <a:gd name="connsiteY0" fmla="*/ 3876621 h 3876620"/>
                <a:gd name="connsiteX1" fmla="*/ 0 w 17755"/>
                <a:gd name="connsiteY1" fmla="*/ 0 h 3876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55" h="3876620">
                  <a:moveTo>
                    <a:pt x="0" y="3876621"/>
                  </a:moveTo>
                  <a:lnTo>
                    <a:pt x="0" y="0"/>
                  </a:lnTo>
                </a:path>
              </a:pathLst>
            </a:custGeom>
            <a:noFill/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1B4F3A00-7873-41EF-BC1B-09BF4700F735}"/>
                </a:ext>
              </a:extLst>
            </p:cNvPr>
            <p:cNvSpPr/>
            <p:nvPr/>
          </p:nvSpPr>
          <p:spPr>
            <a:xfrm>
              <a:off x="8483538" y="1642541"/>
              <a:ext cx="17755" cy="3876620"/>
            </a:xfrm>
            <a:custGeom>
              <a:avLst/>
              <a:gdLst>
                <a:gd name="connsiteX0" fmla="*/ 0 w 17755"/>
                <a:gd name="connsiteY0" fmla="*/ 3876621 h 3876620"/>
                <a:gd name="connsiteX1" fmla="*/ 0 w 17755"/>
                <a:gd name="connsiteY1" fmla="*/ 0 h 3876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755" h="3876620">
                  <a:moveTo>
                    <a:pt x="0" y="3876621"/>
                  </a:moveTo>
                  <a:lnTo>
                    <a:pt x="0" y="0"/>
                  </a:lnTo>
                </a:path>
              </a:pathLst>
            </a:custGeom>
            <a:noFill/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F8D6586D-BDCA-4812-BD63-1DB0B7C4DAE0}"/>
                </a:ext>
              </a:extLst>
            </p:cNvPr>
            <p:cNvSpPr/>
            <p:nvPr/>
          </p:nvSpPr>
          <p:spPr>
            <a:xfrm>
              <a:off x="2502203" y="5519162"/>
              <a:ext cx="5981334" cy="17771"/>
            </a:xfrm>
            <a:custGeom>
              <a:avLst/>
              <a:gdLst>
                <a:gd name="connsiteX0" fmla="*/ 0 w 5981334"/>
                <a:gd name="connsiteY0" fmla="*/ 0 h 17771"/>
                <a:gd name="connsiteX1" fmla="*/ 5981335 w 5981334"/>
                <a:gd name="connsiteY1" fmla="*/ 0 h 17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981334" h="17771">
                  <a:moveTo>
                    <a:pt x="0" y="0"/>
                  </a:moveTo>
                  <a:lnTo>
                    <a:pt x="5981335" y="0"/>
                  </a:lnTo>
                </a:path>
              </a:pathLst>
            </a:custGeom>
            <a:noFill/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C5E5ACF6-6912-4C27-9AF2-137A299D7B60}"/>
                </a:ext>
              </a:extLst>
            </p:cNvPr>
            <p:cNvSpPr/>
            <p:nvPr/>
          </p:nvSpPr>
          <p:spPr>
            <a:xfrm>
              <a:off x="2502203" y="1642541"/>
              <a:ext cx="5981334" cy="17771"/>
            </a:xfrm>
            <a:custGeom>
              <a:avLst/>
              <a:gdLst>
                <a:gd name="connsiteX0" fmla="*/ 0 w 5981334"/>
                <a:gd name="connsiteY0" fmla="*/ 0 h 17771"/>
                <a:gd name="connsiteX1" fmla="*/ 5981335 w 5981334"/>
                <a:gd name="connsiteY1" fmla="*/ 0 h 17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981334" h="17771">
                  <a:moveTo>
                    <a:pt x="0" y="0"/>
                  </a:moveTo>
                  <a:lnTo>
                    <a:pt x="5981335" y="0"/>
                  </a:lnTo>
                </a:path>
              </a:pathLst>
            </a:custGeom>
            <a:noFill/>
            <a:ln w="1774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91" name="Graphic 3">
              <a:extLst>
                <a:ext uri="{FF2B5EF4-FFF2-40B4-BE49-F238E27FC236}">
                  <a16:creationId xmlns:a16="http://schemas.microsoft.com/office/drawing/2014/main" id="{8CEC6EDC-D5EA-4001-8771-13455FD8611A}"/>
                </a:ext>
              </a:extLst>
            </p:cNvPr>
            <p:cNvGrpSpPr/>
            <p:nvPr/>
          </p:nvGrpSpPr>
          <p:grpSpPr>
            <a:xfrm>
              <a:off x="2281799" y="5994010"/>
              <a:ext cx="5236685" cy="177712"/>
              <a:chOff x="2281799" y="5994010"/>
              <a:chExt cx="5236685" cy="177712"/>
            </a:xfrm>
          </p:grpSpPr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id="{6410175F-2F26-41D8-9DD8-B27D1DC35CF0}"/>
                  </a:ext>
                </a:extLst>
              </p:cNvPr>
              <p:cNvSpPr/>
              <p:nvPr/>
            </p:nvSpPr>
            <p:spPr>
              <a:xfrm>
                <a:off x="2281799" y="6036661"/>
                <a:ext cx="284093" cy="99536"/>
              </a:xfrm>
              <a:custGeom>
                <a:avLst/>
                <a:gdLst>
                  <a:gd name="connsiteX0" fmla="*/ 0 w 284093"/>
                  <a:gd name="connsiteY0" fmla="*/ 99536 h 99536"/>
                  <a:gd name="connsiteX1" fmla="*/ 284093 w 284093"/>
                  <a:gd name="connsiteY1" fmla="*/ 99536 h 99536"/>
                  <a:gd name="connsiteX2" fmla="*/ 284093 w 284093"/>
                  <a:gd name="connsiteY2" fmla="*/ 0 h 99536"/>
                  <a:gd name="connsiteX3" fmla="*/ 0 w 284093"/>
                  <a:gd name="connsiteY3" fmla="*/ 0 h 99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4093" h="99536">
                    <a:moveTo>
                      <a:pt x="0" y="99536"/>
                    </a:moveTo>
                    <a:lnTo>
                      <a:pt x="284093" y="99536"/>
                    </a:lnTo>
                    <a:lnTo>
                      <a:pt x="28409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837"/>
              </a:solidFill>
              <a:ln w="17747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A853F2C5-F5D0-46D8-B4D7-AC7DA02794FF}"/>
                  </a:ext>
                </a:extLst>
              </p:cNvPr>
              <p:cNvSpPr txBox="1"/>
              <p:nvPr/>
            </p:nvSpPr>
            <p:spPr>
              <a:xfrm>
                <a:off x="2588088" y="5948290"/>
                <a:ext cx="893104" cy="269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1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5 Nearly all</a:t>
                </a:r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id="{DE602812-F951-4CA6-85BE-6B62A0BA7CC5}"/>
                  </a:ext>
                </a:extLst>
              </p:cNvPr>
              <p:cNvSpPr/>
              <p:nvPr/>
            </p:nvSpPr>
            <p:spPr>
              <a:xfrm>
                <a:off x="3663420" y="6036661"/>
                <a:ext cx="284089" cy="99536"/>
              </a:xfrm>
              <a:custGeom>
                <a:avLst/>
                <a:gdLst>
                  <a:gd name="connsiteX0" fmla="*/ 0 w 284089"/>
                  <a:gd name="connsiteY0" fmla="*/ 99536 h 99536"/>
                  <a:gd name="connsiteX1" fmla="*/ 284090 w 284089"/>
                  <a:gd name="connsiteY1" fmla="*/ 99536 h 99536"/>
                  <a:gd name="connsiteX2" fmla="*/ 284090 w 284089"/>
                  <a:gd name="connsiteY2" fmla="*/ 0 h 99536"/>
                  <a:gd name="connsiteX3" fmla="*/ 0 w 284089"/>
                  <a:gd name="connsiteY3" fmla="*/ 0 h 99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4089" h="99536">
                    <a:moveTo>
                      <a:pt x="0" y="99536"/>
                    </a:moveTo>
                    <a:lnTo>
                      <a:pt x="284090" y="99536"/>
                    </a:lnTo>
                    <a:lnTo>
                      <a:pt x="28409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7CB67"/>
              </a:solidFill>
              <a:ln w="17747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4C2AE0EE-F34E-45E1-AEC6-E01302DC6420}"/>
                  </a:ext>
                </a:extLst>
              </p:cNvPr>
              <p:cNvSpPr txBox="1"/>
              <p:nvPr/>
            </p:nvSpPr>
            <p:spPr>
              <a:xfrm>
                <a:off x="3969724" y="5948290"/>
                <a:ext cx="520236" cy="269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1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Most</a:t>
                </a:r>
              </a:p>
            </p:txBody>
          </p:sp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id="{AE5E7BBC-D4F1-48EA-A06C-72545ABF764C}"/>
                  </a:ext>
                </a:extLst>
              </p:cNvPr>
              <p:cNvSpPr/>
              <p:nvPr/>
            </p:nvSpPr>
            <p:spPr>
              <a:xfrm>
                <a:off x="4669933" y="6036661"/>
                <a:ext cx="284089" cy="99536"/>
              </a:xfrm>
              <a:custGeom>
                <a:avLst/>
                <a:gdLst>
                  <a:gd name="connsiteX0" fmla="*/ 0 w 284089"/>
                  <a:gd name="connsiteY0" fmla="*/ 99536 h 99536"/>
                  <a:gd name="connsiteX1" fmla="*/ 284090 w 284089"/>
                  <a:gd name="connsiteY1" fmla="*/ 99536 h 99536"/>
                  <a:gd name="connsiteX2" fmla="*/ 284090 w 284089"/>
                  <a:gd name="connsiteY2" fmla="*/ 0 h 99536"/>
                  <a:gd name="connsiteX3" fmla="*/ 0 w 284089"/>
                  <a:gd name="connsiteY3" fmla="*/ 0 h 99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4089" h="99536">
                    <a:moveTo>
                      <a:pt x="0" y="99536"/>
                    </a:moveTo>
                    <a:lnTo>
                      <a:pt x="284090" y="99536"/>
                    </a:lnTo>
                    <a:lnTo>
                      <a:pt x="28409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EBE"/>
              </a:solidFill>
              <a:ln w="17747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C95B8C86-5FCF-4051-8D17-77E20DA69AD7}"/>
                  </a:ext>
                </a:extLst>
              </p:cNvPr>
              <p:cNvSpPr txBox="1"/>
              <p:nvPr/>
            </p:nvSpPr>
            <p:spPr>
              <a:xfrm>
                <a:off x="4976219" y="5948290"/>
                <a:ext cx="555747" cy="269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1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Some</a:t>
                </a:r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id="{93C82752-1521-4380-AE09-3BEEF285E647}"/>
                  </a:ext>
                </a:extLst>
              </p:cNvPr>
              <p:cNvSpPr/>
              <p:nvPr/>
            </p:nvSpPr>
            <p:spPr>
              <a:xfrm>
                <a:off x="5716769" y="6036661"/>
                <a:ext cx="284089" cy="99536"/>
              </a:xfrm>
              <a:custGeom>
                <a:avLst/>
                <a:gdLst>
                  <a:gd name="connsiteX0" fmla="*/ 0 w 284089"/>
                  <a:gd name="connsiteY0" fmla="*/ 99536 h 99536"/>
                  <a:gd name="connsiteX1" fmla="*/ 284090 w 284089"/>
                  <a:gd name="connsiteY1" fmla="*/ 99536 h 99536"/>
                  <a:gd name="connsiteX2" fmla="*/ 284090 w 284089"/>
                  <a:gd name="connsiteY2" fmla="*/ 0 h 99536"/>
                  <a:gd name="connsiteX3" fmla="*/ 0 w 284089"/>
                  <a:gd name="connsiteY3" fmla="*/ 0 h 99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4089" h="99536">
                    <a:moveTo>
                      <a:pt x="0" y="99536"/>
                    </a:moveTo>
                    <a:lnTo>
                      <a:pt x="284090" y="99536"/>
                    </a:lnTo>
                    <a:lnTo>
                      <a:pt x="28409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88C51"/>
              </a:solidFill>
              <a:ln w="17747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DE323BEF-0A0E-4A0A-858A-3054CBC0EAC7}"/>
                  </a:ext>
                </a:extLst>
              </p:cNvPr>
              <p:cNvSpPr txBox="1"/>
              <p:nvPr/>
            </p:nvSpPr>
            <p:spPr>
              <a:xfrm>
                <a:off x="6023055" y="5948290"/>
                <a:ext cx="431458" cy="269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1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Few</a:t>
                </a:r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id="{EC7FEAC6-3C56-41CF-B6F3-B7B4256FE2D2}"/>
                  </a:ext>
                </a:extLst>
              </p:cNvPr>
              <p:cNvSpPr/>
              <p:nvPr/>
            </p:nvSpPr>
            <p:spPr>
              <a:xfrm>
                <a:off x="6659113" y="6036661"/>
                <a:ext cx="284089" cy="99536"/>
              </a:xfrm>
              <a:custGeom>
                <a:avLst/>
                <a:gdLst>
                  <a:gd name="connsiteX0" fmla="*/ 0 w 284089"/>
                  <a:gd name="connsiteY0" fmla="*/ 99536 h 99536"/>
                  <a:gd name="connsiteX1" fmla="*/ 284090 w 284089"/>
                  <a:gd name="connsiteY1" fmla="*/ 99536 h 99536"/>
                  <a:gd name="connsiteX2" fmla="*/ 284090 w 284089"/>
                  <a:gd name="connsiteY2" fmla="*/ 0 h 99536"/>
                  <a:gd name="connsiteX3" fmla="*/ 0 w 284089"/>
                  <a:gd name="connsiteY3" fmla="*/ 0 h 99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4089" h="99536">
                    <a:moveTo>
                      <a:pt x="0" y="99536"/>
                    </a:moveTo>
                    <a:lnTo>
                      <a:pt x="284090" y="99536"/>
                    </a:lnTo>
                    <a:lnTo>
                      <a:pt x="28409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50026"/>
              </a:solidFill>
              <a:ln w="17747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26EAB1C7-39DB-4124-A0DE-E61DB9F22077}"/>
                  </a:ext>
                </a:extLst>
              </p:cNvPr>
              <p:cNvSpPr txBox="1"/>
              <p:nvPr/>
            </p:nvSpPr>
            <p:spPr>
              <a:xfrm>
                <a:off x="6965398" y="5948290"/>
                <a:ext cx="644526" cy="269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1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 None</a:t>
                </a:r>
              </a:p>
            </p:txBody>
          </p:sp>
        </p:grpSp>
        <p:grpSp>
          <p:nvGrpSpPr>
            <p:cNvPr id="102" name="Graphic 3">
              <a:extLst>
                <a:ext uri="{FF2B5EF4-FFF2-40B4-BE49-F238E27FC236}">
                  <a16:creationId xmlns:a16="http://schemas.microsoft.com/office/drawing/2014/main" id="{8CEC6EDC-D5EA-4001-8771-13455FD8611A}"/>
                </a:ext>
              </a:extLst>
            </p:cNvPr>
            <p:cNvGrpSpPr/>
            <p:nvPr/>
          </p:nvGrpSpPr>
          <p:grpSpPr>
            <a:xfrm>
              <a:off x="2281799" y="5994010"/>
              <a:ext cx="5236685" cy="177712"/>
              <a:chOff x="2281799" y="5994010"/>
              <a:chExt cx="5236685" cy="177712"/>
            </a:xfrm>
          </p:grpSpPr>
          <p:sp>
            <p:nvSpPr>
              <p:cNvPr id="103" name="Freeform: Shape 102">
                <a:extLst>
                  <a:ext uri="{FF2B5EF4-FFF2-40B4-BE49-F238E27FC236}">
                    <a16:creationId xmlns:a16="http://schemas.microsoft.com/office/drawing/2014/main" id="{629FA6A7-0352-4D93-8FD7-E22AC98C25B7}"/>
                  </a:ext>
                </a:extLst>
              </p:cNvPr>
              <p:cNvSpPr/>
              <p:nvPr/>
            </p:nvSpPr>
            <p:spPr>
              <a:xfrm>
                <a:off x="2281799" y="6036661"/>
                <a:ext cx="284093" cy="99536"/>
              </a:xfrm>
              <a:custGeom>
                <a:avLst/>
                <a:gdLst>
                  <a:gd name="connsiteX0" fmla="*/ 0 w 284093"/>
                  <a:gd name="connsiteY0" fmla="*/ 99536 h 99536"/>
                  <a:gd name="connsiteX1" fmla="*/ 284093 w 284093"/>
                  <a:gd name="connsiteY1" fmla="*/ 99536 h 99536"/>
                  <a:gd name="connsiteX2" fmla="*/ 284093 w 284093"/>
                  <a:gd name="connsiteY2" fmla="*/ 0 h 99536"/>
                  <a:gd name="connsiteX3" fmla="*/ 0 w 284093"/>
                  <a:gd name="connsiteY3" fmla="*/ 0 h 99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4093" h="99536">
                    <a:moveTo>
                      <a:pt x="0" y="99536"/>
                    </a:moveTo>
                    <a:lnTo>
                      <a:pt x="284093" y="99536"/>
                    </a:lnTo>
                    <a:lnTo>
                      <a:pt x="28409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837"/>
              </a:solidFill>
              <a:ln w="17747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FCC2981E-7DE5-41BB-907C-3BC4D265E786}"/>
                  </a:ext>
                </a:extLst>
              </p:cNvPr>
              <p:cNvSpPr txBox="1"/>
              <p:nvPr/>
            </p:nvSpPr>
            <p:spPr>
              <a:xfrm>
                <a:off x="2588088" y="5948290"/>
                <a:ext cx="893104" cy="269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1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5 Nearly all</a:t>
                </a:r>
              </a:p>
            </p:txBody>
          </p:sp>
          <p:sp>
            <p:nvSpPr>
              <p:cNvPr id="105" name="Freeform: Shape 104">
                <a:extLst>
                  <a:ext uri="{FF2B5EF4-FFF2-40B4-BE49-F238E27FC236}">
                    <a16:creationId xmlns:a16="http://schemas.microsoft.com/office/drawing/2014/main" id="{CDB8B9BF-A864-46A4-900B-017BE7F92994}"/>
                  </a:ext>
                </a:extLst>
              </p:cNvPr>
              <p:cNvSpPr/>
              <p:nvPr/>
            </p:nvSpPr>
            <p:spPr>
              <a:xfrm>
                <a:off x="3663420" y="6036661"/>
                <a:ext cx="284089" cy="99536"/>
              </a:xfrm>
              <a:custGeom>
                <a:avLst/>
                <a:gdLst>
                  <a:gd name="connsiteX0" fmla="*/ 0 w 284089"/>
                  <a:gd name="connsiteY0" fmla="*/ 99536 h 99536"/>
                  <a:gd name="connsiteX1" fmla="*/ 284090 w 284089"/>
                  <a:gd name="connsiteY1" fmla="*/ 99536 h 99536"/>
                  <a:gd name="connsiteX2" fmla="*/ 284090 w 284089"/>
                  <a:gd name="connsiteY2" fmla="*/ 0 h 99536"/>
                  <a:gd name="connsiteX3" fmla="*/ 0 w 284089"/>
                  <a:gd name="connsiteY3" fmla="*/ 0 h 99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4089" h="99536">
                    <a:moveTo>
                      <a:pt x="0" y="99536"/>
                    </a:moveTo>
                    <a:lnTo>
                      <a:pt x="284090" y="99536"/>
                    </a:lnTo>
                    <a:lnTo>
                      <a:pt x="28409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7CB67"/>
              </a:solidFill>
              <a:ln w="17747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id="{3A0B02B2-5544-4178-8E68-D8321992DF4D}"/>
                  </a:ext>
                </a:extLst>
              </p:cNvPr>
              <p:cNvSpPr txBox="1"/>
              <p:nvPr/>
            </p:nvSpPr>
            <p:spPr>
              <a:xfrm>
                <a:off x="3969724" y="5948290"/>
                <a:ext cx="520236" cy="269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1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Most</a:t>
                </a:r>
              </a:p>
            </p:txBody>
          </p:sp>
          <p:sp>
            <p:nvSpPr>
              <p:cNvPr id="107" name="Freeform: Shape 106">
                <a:extLst>
                  <a:ext uri="{FF2B5EF4-FFF2-40B4-BE49-F238E27FC236}">
                    <a16:creationId xmlns:a16="http://schemas.microsoft.com/office/drawing/2014/main" id="{AB9F354C-8ABA-4970-B9D5-F0A6D8038F63}"/>
                  </a:ext>
                </a:extLst>
              </p:cNvPr>
              <p:cNvSpPr/>
              <p:nvPr/>
            </p:nvSpPr>
            <p:spPr>
              <a:xfrm>
                <a:off x="4669933" y="6036661"/>
                <a:ext cx="284089" cy="99536"/>
              </a:xfrm>
              <a:custGeom>
                <a:avLst/>
                <a:gdLst>
                  <a:gd name="connsiteX0" fmla="*/ 0 w 284089"/>
                  <a:gd name="connsiteY0" fmla="*/ 99536 h 99536"/>
                  <a:gd name="connsiteX1" fmla="*/ 284090 w 284089"/>
                  <a:gd name="connsiteY1" fmla="*/ 99536 h 99536"/>
                  <a:gd name="connsiteX2" fmla="*/ 284090 w 284089"/>
                  <a:gd name="connsiteY2" fmla="*/ 0 h 99536"/>
                  <a:gd name="connsiteX3" fmla="*/ 0 w 284089"/>
                  <a:gd name="connsiteY3" fmla="*/ 0 h 99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4089" h="99536">
                    <a:moveTo>
                      <a:pt x="0" y="99536"/>
                    </a:moveTo>
                    <a:lnTo>
                      <a:pt x="284090" y="99536"/>
                    </a:lnTo>
                    <a:lnTo>
                      <a:pt x="28409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EBE"/>
              </a:solidFill>
              <a:ln w="17747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" name="TextBox 107">
                <a:extLst>
                  <a:ext uri="{FF2B5EF4-FFF2-40B4-BE49-F238E27FC236}">
                    <a16:creationId xmlns:a16="http://schemas.microsoft.com/office/drawing/2014/main" id="{7C8FB213-F96C-4D07-91ED-F61582D5B0A3}"/>
                  </a:ext>
                </a:extLst>
              </p:cNvPr>
              <p:cNvSpPr txBox="1"/>
              <p:nvPr/>
            </p:nvSpPr>
            <p:spPr>
              <a:xfrm>
                <a:off x="4976219" y="5948290"/>
                <a:ext cx="555747" cy="269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1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Some</a:t>
                </a:r>
              </a:p>
            </p:txBody>
          </p:sp>
          <p:sp>
            <p:nvSpPr>
              <p:cNvPr id="109" name="Freeform: Shape 108">
                <a:extLst>
                  <a:ext uri="{FF2B5EF4-FFF2-40B4-BE49-F238E27FC236}">
                    <a16:creationId xmlns:a16="http://schemas.microsoft.com/office/drawing/2014/main" id="{0041F6E1-EF15-4976-A585-7F50797BDF61}"/>
                  </a:ext>
                </a:extLst>
              </p:cNvPr>
              <p:cNvSpPr/>
              <p:nvPr/>
            </p:nvSpPr>
            <p:spPr>
              <a:xfrm>
                <a:off x="5716769" y="6036661"/>
                <a:ext cx="284089" cy="99536"/>
              </a:xfrm>
              <a:custGeom>
                <a:avLst/>
                <a:gdLst>
                  <a:gd name="connsiteX0" fmla="*/ 0 w 284089"/>
                  <a:gd name="connsiteY0" fmla="*/ 99536 h 99536"/>
                  <a:gd name="connsiteX1" fmla="*/ 284090 w 284089"/>
                  <a:gd name="connsiteY1" fmla="*/ 99536 h 99536"/>
                  <a:gd name="connsiteX2" fmla="*/ 284090 w 284089"/>
                  <a:gd name="connsiteY2" fmla="*/ 0 h 99536"/>
                  <a:gd name="connsiteX3" fmla="*/ 0 w 284089"/>
                  <a:gd name="connsiteY3" fmla="*/ 0 h 99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4089" h="99536">
                    <a:moveTo>
                      <a:pt x="0" y="99536"/>
                    </a:moveTo>
                    <a:lnTo>
                      <a:pt x="284090" y="99536"/>
                    </a:lnTo>
                    <a:lnTo>
                      <a:pt x="28409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88C51"/>
              </a:solidFill>
              <a:ln w="17747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0" name="TextBox 109">
                <a:extLst>
                  <a:ext uri="{FF2B5EF4-FFF2-40B4-BE49-F238E27FC236}">
                    <a16:creationId xmlns:a16="http://schemas.microsoft.com/office/drawing/2014/main" id="{DF3F285C-5672-4E0C-9964-700060F34AD9}"/>
                  </a:ext>
                </a:extLst>
              </p:cNvPr>
              <p:cNvSpPr txBox="1"/>
              <p:nvPr/>
            </p:nvSpPr>
            <p:spPr>
              <a:xfrm>
                <a:off x="6023055" y="5948290"/>
                <a:ext cx="431458" cy="269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1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Few</a:t>
                </a:r>
              </a:p>
            </p:txBody>
          </p:sp>
          <p:sp>
            <p:nvSpPr>
              <p:cNvPr id="111" name="Freeform: Shape 110">
                <a:extLst>
                  <a:ext uri="{FF2B5EF4-FFF2-40B4-BE49-F238E27FC236}">
                    <a16:creationId xmlns:a16="http://schemas.microsoft.com/office/drawing/2014/main" id="{329C5A6E-5FA0-4925-8F6D-E3405ECDB0C9}"/>
                  </a:ext>
                </a:extLst>
              </p:cNvPr>
              <p:cNvSpPr/>
              <p:nvPr/>
            </p:nvSpPr>
            <p:spPr>
              <a:xfrm>
                <a:off x="6659113" y="6036661"/>
                <a:ext cx="284089" cy="99536"/>
              </a:xfrm>
              <a:custGeom>
                <a:avLst/>
                <a:gdLst>
                  <a:gd name="connsiteX0" fmla="*/ 0 w 284089"/>
                  <a:gd name="connsiteY0" fmla="*/ 99536 h 99536"/>
                  <a:gd name="connsiteX1" fmla="*/ 284090 w 284089"/>
                  <a:gd name="connsiteY1" fmla="*/ 99536 h 99536"/>
                  <a:gd name="connsiteX2" fmla="*/ 284090 w 284089"/>
                  <a:gd name="connsiteY2" fmla="*/ 0 h 99536"/>
                  <a:gd name="connsiteX3" fmla="*/ 0 w 284089"/>
                  <a:gd name="connsiteY3" fmla="*/ 0 h 99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4089" h="99536">
                    <a:moveTo>
                      <a:pt x="0" y="99536"/>
                    </a:moveTo>
                    <a:lnTo>
                      <a:pt x="284090" y="99536"/>
                    </a:lnTo>
                    <a:lnTo>
                      <a:pt x="28409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50026"/>
              </a:solidFill>
              <a:ln w="17747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2" name="TextBox 111">
                <a:extLst>
                  <a:ext uri="{FF2B5EF4-FFF2-40B4-BE49-F238E27FC236}">
                    <a16:creationId xmlns:a16="http://schemas.microsoft.com/office/drawing/2014/main" id="{FB8BA61F-36D0-4C6E-B21C-3B94435B8FB1}"/>
                  </a:ext>
                </a:extLst>
              </p:cNvPr>
              <p:cNvSpPr txBox="1"/>
              <p:nvPr/>
            </p:nvSpPr>
            <p:spPr>
              <a:xfrm>
                <a:off x="6965398" y="5948290"/>
                <a:ext cx="644526" cy="269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1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 None</a:t>
                </a: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4EE1C21-ED73-4D35-9970-2B1850B716C9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6f9e58f7-d1e4-4b3c-85fb-268101084292"/>
    <ds:schemaRef ds:uri="http://www.w3.org/XML/1998/namespace"/>
    <ds:schemaRef ds:uri="3ff2fa63-d22b-4bb2-9a0e-763a487e02e4"/>
    <ds:schemaRef ds:uri="http://purl.org/dc/dcmitype/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E1E48799-0124-4591-A7A5-7BDE46BCE2E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4B23CE8-C40D-4EE5-8306-5109F37A45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fig-A-50</Template>
  <TotalTime>61</TotalTime>
  <Words>84</Words>
  <Application>Microsoft Office PowerPoint</Application>
  <PresentationFormat>On-screen Show (4:3)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Teaching Methods Used Percentage of departments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Methods Used Percentage of departments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2021-02-25T00:22:41Z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