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C2B675-569C-44F4-B8A2-4B3FF9A9BDC1}" v="7" dt="2021-02-25T00:21:04.1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24C2B675-569C-44F4-B8A2-4B3FF9A9BDC1}"/>
    <pc:docChg chg="custSel modSld">
      <pc:chgData name="Christopher Keane" userId="2677a39a-78fe-4da0-ac2a-39406820a4c7" providerId="ADAL" clId="{24C2B675-569C-44F4-B8A2-4B3FF9A9BDC1}" dt="2021-02-25T00:20:50.220" v="26" actId="1036"/>
      <pc:docMkLst>
        <pc:docMk/>
      </pc:docMkLst>
      <pc:sldChg chg="addSp delSp modSp mod">
        <pc:chgData name="Christopher Keane" userId="2677a39a-78fe-4da0-ac2a-39406820a4c7" providerId="ADAL" clId="{24C2B675-569C-44F4-B8A2-4B3FF9A9BDC1}" dt="2021-02-25T00:20:50.220" v="26" actId="1036"/>
        <pc:sldMkLst>
          <pc:docMk/>
          <pc:sldMk cId="0" sldId="256"/>
        </pc:sldMkLst>
        <pc:spChg chg="mod">
          <ac:chgData name="Christopher Keane" userId="2677a39a-78fe-4da0-ac2a-39406820a4c7" providerId="ADAL" clId="{24C2B675-569C-44F4-B8A2-4B3FF9A9BDC1}" dt="2021-02-25T00:19:44.515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24C2B675-569C-44F4-B8A2-4B3FF9A9BDC1}" dt="2021-02-25T00:20:44.244" v="6" actId="1076"/>
          <ac:spMkLst>
            <pc:docMk/>
            <pc:sldMk cId="0" sldId="256"/>
            <ac:spMk id="6" creationId="{B9FB050A-BA67-4B86-AEA8-682BB70AD7C2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9" creationId="{AA0F046F-B58E-479A-A943-987CB86EF500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10" creationId="{4790927C-9137-4746-8291-B32D8D4A3AD5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12" creationId="{2E467DC5-534C-4D5C-8F04-9938BB8640BB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13" creationId="{B0397D27-12E5-43DC-9B46-74A33D2F715F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15" creationId="{180960CA-66FC-493C-AAF4-67B5753F86B2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16" creationId="{84053593-11D3-480C-9ADD-482DD090D97F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18" creationId="{89510902-DE49-4B20-BBED-DEF78136B2C7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19" creationId="{3DA37DD8-B036-4861-A4F1-6036B308977B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21" creationId="{621C25D1-6E46-4457-8423-28BE4CD2CC9F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22" creationId="{90E368A2-7A41-448B-9F50-9799727F8CE6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24" creationId="{07CC70C4-16C8-4241-A804-18053AF5B7BE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25" creationId="{E0C105A7-B31D-4143-A50C-F5C23550A920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27" creationId="{3B83AE10-64CB-4CBB-B654-BFCF573D71E0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28" creationId="{6E8FE451-D9C4-446C-93AB-0F9F055F10D9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29" creationId="{D0D414C5-9AB6-458B-BDED-B0A581BCA7E1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30" creationId="{54E03E2F-A431-4C53-858D-157B71DE2611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31" creationId="{49115E56-7693-416B-82AA-AB53684F4416}"/>
          </ac:spMkLst>
        </pc:spChg>
        <pc:spChg chg="mod topLvl">
          <ac:chgData name="Christopher Keane" userId="2677a39a-78fe-4da0-ac2a-39406820a4c7" providerId="ADAL" clId="{24C2B675-569C-44F4-B8A2-4B3FF9A9BDC1}" dt="2021-02-25T00:20:44.244" v="6" actId="1076"/>
          <ac:spMkLst>
            <pc:docMk/>
            <pc:sldMk cId="0" sldId="256"/>
            <ac:spMk id="32" creationId="{207F7BDA-F6A7-48B5-B0FF-DC63C3F31CE4}"/>
          </ac:spMkLst>
        </pc:spChg>
        <pc:spChg chg="mod topLvl">
          <ac:chgData name="Christopher Keane" userId="2677a39a-78fe-4da0-ac2a-39406820a4c7" providerId="ADAL" clId="{24C2B675-569C-44F4-B8A2-4B3FF9A9BDC1}" dt="2021-02-25T00:20:44.244" v="6" actId="1076"/>
          <ac:spMkLst>
            <pc:docMk/>
            <pc:sldMk cId="0" sldId="256"/>
            <ac:spMk id="33" creationId="{90CB42E1-9366-4768-BBA1-6F9E600D83D8}"/>
          </ac:spMkLst>
        </pc:spChg>
        <pc:spChg chg="mod topLvl">
          <ac:chgData name="Christopher Keane" userId="2677a39a-78fe-4da0-ac2a-39406820a4c7" providerId="ADAL" clId="{24C2B675-569C-44F4-B8A2-4B3FF9A9BDC1}" dt="2021-02-25T00:20:44.244" v="6" actId="1076"/>
          <ac:spMkLst>
            <pc:docMk/>
            <pc:sldMk cId="0" sldId="256"/>
            <ac:spMk id="34" creationId="{EBA53323-1EBA-4E30-B8FE-025C01D7D324}"/>
          </ac:spMkLst>
        </pc:spChg>
        <pc:spChg chg="mod topLvl">
          <ac:chgData name="Christopher Keane" userId="2677a39a-78fe-4da0-ac2a-39406820a4c7" providerId="ADAL" clId="{24C2B675-569C-44F4-B8A2-4B3FF9A9BDC1}" dt="2021-02-25T00:20:44.244" v="6" actId="1076"/>
          <ac:spMkLst>
            <pc:docMk/>
            <pc:sldMk cId="0" sldId="256"/>
            <ac:spMk id="35" creationId="{8E6DEF73-939D-4908-A256-D6A9C9B0029A}"/>
          </ac:spMkLst>
        </pc:spChg>
        <pc:spChg chg="mod topLvl">
          <ac:chgData name="Christopher Keane" userId="2677a39a-78fe-4da0-ac2a-39406820a4c7" providerId="ADAL" clId="{24C2B675-569C-44F4-B8A2-4B3FF9A9BDC1}" dt="2021-02-25T00:20:44.244" v="6" actId="1076"/>
          <ac:spMkLst>
            <pc:docMk/>
            <pc:sldMk cId="0" sldId="256"/>
            <ac:spMk id="36" creationId="{B82E5F16-3F9E-4900-BB09-A80E435A53FF}"/>
          </ac:spMkLst>
        </pc:spChg>
        <pc:spChg chg="mod topLvl">
          <ac:chgData name="Christopher Keane" userId="2677a39a-78fe-4da0-ac2a-39406820a4c7" providerId="ADAL" clId="{24C2B675-569C-44F4-B8A2-4B3FF9A9BDC1}" dt="2021-02-25T00:20:44.244" v="6" actId="1076"/>
          <ac:spMkLst>
            <pc:docMk/>
            <pc:sldMk cId="0" sldId="256"/>
            <ac:spMk id="37" creationId="{F736804A-F6D1-45A8-897A-BE7FA8551287}"/>
          </ac:spMkLst>
        </pc:spChg>
        <pc:spChg chg="mod topLvl">
          <ac:chgData name="Christopher Keane" userId="2677a39a-78fe-4da0-ac2a-39406820a4c7" providerId="ADAL" clId="{24C2B675-569C-44F4-B8A2-4B3FF9A9BDC1}" dt="2021-02-25T00:20:44.244" v="6" actId="1076"/>
          <ac:spMkLst>
            <pc:docMk/>
            <pc:sldMk cId="0" sldId="256"/>
            <ac:spMk id="38" creationId="{87DEBCBE-2D6B-4C56-A6BF-ADE12475EDFC}"/>
          </ac:spMkLst>
        </pc:spChg>
        <pc:spChg chg="mod topLvl">
          <ac:chgData name="Christopher Keane" userId="2677a39a-78fe-4da0-ac2a-39406820a4c7" providerId="ADAL" clId="{24C2B675-569C-44F4-B8A2-4B3FF9A9BDC1}" dt="2021-02-25T00:20:44.244" v="6" actId="1076"/>
          <ac:spMkLst>
            <pc:docMk/>
            <pc:sldMk cId="0" sldId="256"/>
            <ac:spMk id="39" creationId="{EE1638E8-3ED2-439B-9E38-889C86BF2FB9}"/>
          </ac:spMkLst>
        </pc:spChg>
        <pc:spChg chg="mod topLvl">
          <ac:chgData name="Christopher Keane" userId="2677a39a-78fe-4da0-ac2a-39406820a4c7" providerId="ADAL" clId="{24C2B675-569C-44F4-B8A2-4B3FF9A9BDC1}" dt="2021-02-25T00:20:44.244" v="6" actId="1076"/>
          <ac:spMkLst>
            <pc:docMk/>
            <pc:sldMk cId="0" sldId="256"/>
            <ac:spMk id="40" creationId="{3CD2B761-6A3B-48C2-8DAD-735F733DA4F7}"/>
          </ac:spMkLst>
        </pc:spChg>
        <pc:spChg chg="mod topLvl">
          <ac:chgData name="Christopher Keane" userId="2677a39a-78fe-4da0-ac2a-39406820a4c7" providerId="ADAL" clId="{24C2B675-569C-44F4-B8A2-4B3FF9A9BDC1}" dt="2021-02-25T00:20:44.244" v="6" actId="1076"/>
          <ac:spMkLst>
            <pc:docMk/>
            <pc:sldMk cId="0" sldId="256"/>
            <ac:spMk id="41" creationId="{D97D2776-FA52-4CD7-9CA1-5D811B8EB61F}"/>
          </ac:spMkLst>
        </pc:spChg>
        <pc:spChg chg="mod topLvl">
          <ac:chgData name="Christopher Keane" userId="2677a39a-78fe-4da0-ac2a-39406820a4c7" providerId="ADAL" clId="{24C2B675-569C-44F4-B8A2-4B3FF9A9BDC1}" dt="2021-02-25T00:20:44.244" v="6" actId="1076"/>
          <ac:spMkLst>
            <pc:docMk/>
            <pc:sldMk cId="0" sldId="256"/>
            <ac:spMk id="42" creationId="{2572C794-BA3F-4C4F-B125-A737B7EACEB2}"/>
          </ac:spMkLst>
        </pc:spChg>
        <pc:spChg chg="mod topLvl">
          <ac:chgData name="Christopher Keane" userId="2677a39a-78fe-4da0-ac2a-39406820a4c7" providerId="ADAL" clId="{24C2B675-569C-44F4-B8A2-4B3FF9A9BDC1}" dt="2021-02-25T00:20:44.244" v="6" actId="1076"/>
          <ac:spMkLst>
            <pc:docMk/>
            <pc:sldMk cId="0" sldId="256"/>
            <ac:spMk id="43" creationId="{1E80A513-4076-49AB-8D54-D58498443FF6}"/>
          </ac:spMkLst>
        </pc:spChg>
        <pc:spChg chg="mod topLvl">
          <ac:chgData name="Christopher Keane" userId="2677a39a-78fe-4da0-ac2a-39406820a4c7" providerId="ADAL" clId="{24C2B675-569C-44F4-B8A2-4B3FF9A9BDC1}" dt="2021-02-25T00:20:44.244" v="6" actId="1076"/>
          <ac:spMkLst>
            <pc:docMk/>
            <pc:sldMk cId="0" sldId="256"/>
            <ac:spMk id="44" creationId="{15A9D9D3-9E76-480A-883B-3021E4A6EDA5}"/>
          </ac:spMkLst>
        </pc:spChg>
        <pc:spChg chg="mod topLvl">
          <ac:chgData name="Christopher Keane" userId="2677a39a-78fe-4da0-ac2a-39406820a4c7" providerId="ADAL" clId="{24C2B675-569C-44F4-B8A2-4B3FF9A9BDC1}" dt="2021-02-25T00:20:44.244" v="6" actId="1076"/>
          <ac:spMkLst>
            <pc:docMk/>
            <pc:sldMk cId="0" sldId="256"/>
            <ac:spMk id="45" creationId="{88CC5273-A887-47C3-BD61-A4B99C47B43D}"/>
          </ac:spMkLst>
        </pc:spChg>
        <pc:spChg chg="mod topLvl">
          <ac:chgData name="Christopher Keane" userId="2677a39a-78fe-4da0-ac2a-39406820a4c7" providerId="ADAL" clId="{24C2B675-569C-44F4-B8A2-4B3FF9A9BDC1}" dt="2021-02-25T00:20:44.244" v="6" actId="1076"/>
          <ac:spMkLst>
            <pc:docMk/>
            <pc:sldMk cId="0" sldId="256"/>
            <ac:spMk id="46" creationId="{A0B064CA-1A7F-4759-8F46-42C426D5F482}"/>
          </ac:spMkLst>
        </pc:spChg>
        <pc:spChg chg="mod topLvl">
          <ac:chgData name="Christopher Keane" userId="2677a39a-78fe-4da0-ac2a-39406820a4c7" providerId="ADAL" clId="{24C2B675-569C-44F4-B8A2-4B3FF9A9BDC1}" dt="2021-02-25T00:20:44.244" v="6" actId="1076"/>
          <ac:spMkLst>
            <pc:docMk/>
            <pc:sldMk cId="0" sldId="256"/>
            <ac:spMk id="47" creationId="{311D299F-F799-4B17-A6E5-C65E4828C455}"/>
          </ac:spMkLst>
        </pc:spChg>
        <pc:spChg chg="mod topLvl">
          <ac:chgData name="Christopher Keane" userId="2677a39a-78fe-4da0-ac2a-39406820a4c7" providerId="ADAL" clId="{24C2B675-569C-44F4-B8A2-4B3FF9A9BDC1}" dt="2021-02-25T00:20:44.244" v="6" actId="1076"/>
          <ac:spMkLst>
            <pc:docMk/>
            <pc:sldMk cId="0" sldId="256"/>
            <ac:spMk id="48" creationId="{B6AD5B7F-C342-44E4-8838-A15DDEFED27C}"/>
          </ac:spMkLst>
        </pc:spChg>
        <pc:spChg chg="mod topLvl">
          <ac:chgData name="Christopher Keane" userId="2677a39a-78fe-4da0-ac2a-39406820a4c7" providerId="ADAL" clId="{24C2B675-569C-44F4-B8A2-4B3FF9A9BDC1}" dt="2021-02-25T00:20:44.244" v="6" actId="1076"/>
          <ac:spMkLst>
            <pc:docMk/>
            <pc:sldMk cId="0" sldId="256"/>
            <ac:spMk id="49" creationId="{4CA14879-1CE1-47CE-A262-ADBBC0A0EA8D}"/>
          </ac:spMkLst>
        </pc:spChg>
        <pc:spChg chg="mod topLvl">
          <ac:chgData name="Christopher Keane" userId="2677a39a-78fe-4da0-ac2a-39406820a4c7" providerId="ADAL" clId="{24C2B675-569C-44F4-B8A2-4B3FF9A9BDC1}" dt="2021-02-25T00:20:44.244" v="6" actId="1076"/>
          <ac:spMkLst>
            <pc:docMk/>
            <pc:sldMk cId="0" sldId="256"/>
            <ac:spMk id="50" creationId="{49450EAF-0D95-4A72-BF6F-0542AD85C56C}"/>
          </ac:spMkLst>
        </pc:spChg>
        <pc:spChg chg="mod topLvl">
          <ac:chgData name="Christopher Keane" userId="2677a39a-78fe-4da0-ac2a-39406820a4c7" providerId="ADAL" clId="{24C2B675-569C-44F4-B8A2-4B3FF9A9BDC1}" dt="2021-02-25T00:20:44.244" v="6" actId="1076"/>
          <ac:spMkLst>
            <pc:docMk/>
            <pc:sldMk cId="0" sldId="256"/>
            <ac:spMk id="51" creationId="{A572562A-461A-4B60-88FB-EEA020E92F31}"/>
          </ac:spMkLst>
        </pc:spChg>
        <pc:spChg chg="mod topLvl">
          <ac:chgData name="Christopher Keane" userId="2677a39a-78fe-4da0-ac2a-39406820a4c7" providerId="ADAL" clId="{24C2B675-569C-44F4-B8A2-4B3FF9A9BDC1}" dt="2021-02-25T00:20:44.244" v="6" actId="1076"/>
          <ac:spMkLst>
            <pc:docMk/>
            <pc:sldMk cId="0" sldId="256"/>
            <ac:spMk id="52" creationId="{982D0321-2292-4718-BE3B-330DC002C816}"/>
          </ac:spMkLst>
        </pc:spChg>
        <pc:spChg chg="mod topLvl">
          <ac:chgData name="Christopher Keane" userId="2677a39a-78fe-4da0-ac2a-39406820a4c7" providerId="ADAL" clId="{24C2B675-569C-44F4-B8A2-4B3FF9A9BDC1}" dt="2021-02-25T00:20:44.244" v="6" actId="1076"/>
          <ac:spMkLst>
            <pc:docMk/>
            <pc:sldMk cId="0" sldId="256"/>
            <ac:spMk id="53" creationId="{E28EA427-930C-499E-8A3B-12F1A9327E29}"/>
          </ac:spMkLst>
        </pc:spChg>
        <pc:spChg chg="mod topLvl">
          <ac:chgData name="Christopher Keane" userId="2677a39a-78fe-4da0-ac2a-39406820a4c7" providerId="ADAL" clId="{24C2B675-569C-44F4-B8A2-4B3FF9A9BDC1}" dt="2021-02-25T00:20:44.244" v="6" actId="1076"/>
          <ac:spMkLst>
            <pc:docMk/>
            <pc:sldMk cId="0" sldId="256"/>
            <ac:spMk id="54" creationId="{E802E319-AA3C-4447-89E2-1B7B127D5DCF}"/>
          </ac:spMkLst>
        </pc:spChg>
        <pc:spChg chg="mod topLvl">
          <ac:chgData name="Christopher Keane" userId="2677a39a-78fe-4da0-ac2a-39406820a4c7" providerId="ADAL" clId="{24C2B675-569C-44F4-B8A2-4B3FF9A9BDC1}" dt="2021-02-25T00:20:44.244" v="6" actId="1076"/>
          <ac:spMkLst>
            <pc:docMk/>
            <pc:sldMk cId="0" sldId="256"/>
            <ac:spMk id="55" creationId="{57F43CC5-256B-4BD5-9069-E2C5D9684848}"/>
          </ac:spMkLst>
        </pc:spChg>
        <pc:spChg chg="mod topLvl">
          <ac:chgData name="Christopher Keane" userId="2677a39a-78fe-4da0-ac2a-39406820a4c7" providerId="ADAL" clId="{24C2B675-569C-44F4-B8A2-4B3FF9A9BDC1}" dt="2021-02-25T00:20:44.244" v="6" actId="1076"/>
          <ac:spMkLst>
            <pc:docMk/>
            <pc:sldMk cId="0" sldId="256"/>
            <ac:spMk id="56" creationId="{EC17A6E1-212E-41F1-B98D-486CE49C131A}"/>
          </ac:spMkLst>
        </pc:spChg>
        <pc:spChg chg="mod topLvl">
          <ac:chgData name="Christopher Keane" userId="2677a39a-78fe-4da0-ac2a-39406820a4c7" providerId="ADAL" clId="{24C2B675-569C-44F4-B8A2-4B3FF9A9BDC1}" dt="2021-02-25T00:20:44.244" v="6" actId="1076"/>
          <ac:spMkLst>
            <pc:docMk/>
            <pc:sldMk cId="0" sldId="256"/>
            <ac:spMk id="57" creationId="{3F685F3C-358F-4B26-B5B7-F852D4093326}"/>
          </ac:spMkLst>
        </pc:spChg>
        <pc:spChg chg="mod topLvl">
          <ac:chgData name="Christopher Keane" userId="2677a39a-78fe-4da0-ac2a-39406820a4c7" providerId="ADAL" clId="{24C2B675-569C-44F4-B8A2-4B3FF9A9BDC1}" dt="2021-02-25T00:20:44.244" v="6" actId="1076"/>
          <ac:spMkLst>
            <pc:docMk/>
            <pc:sldMk cId="0" sldId="256"/>
            <ac:spMk id="58" creationId="{D587E858-C059-4868-99DB-1167FEDEAE5F}"/>
          </ac:spMkLst>
        </pc:spChg>
        <pc:spChg chg="mod topLvl">
          <ac:chgData name="Christopher Keane" userId="2677a39a-78fe-4da0-ac2a-39406820a4c7" providerId="ADAL" clId="{24C2B675-569C-44F4-B8A2-4B3FF9A9BDC1}" dt="2021-02-25T00:20:44.244" v="6" actId="1076"/>
          <ac:spMkLst>
            <pc:docMk/>
            <pc:sldMk cId="0" sldId="256"/>
            <ac:spMk id="59" creationId="{D6CB5A0A-14F4-4D59-A949-A79906BBA7ED}"/>
          </ac:spMkLst>
        </pc:spChg>
        <pc:spChg chg="mod topLvl">
          <ac:chgData name="Christopher Keane" userId="2677a39a-78fe-4da0-ac2a-39406820a4c7" providerId="ADAL" clId="{24C2B675-569C-44F4-B8A2-4B3FF9A9BDC1}" dt="2021-02-25T00:20:44.244" v="6" actId="1076"/>
          <ac:spMkLst>
            <pc:docMk/>
            <pc:sldMk cId="0" sldId="256"/>
            <ac:spMk id="60" creationId="{4259D30D-432C-484E-8E68-74E3B7671B3D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62" creationId="{304DFA68-DFBA-4EC5-AA68-94ACF7D6CEAC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63" creationId="{3E7A4927-BA2D-407B-AEBC-3A1671193176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64" creationId="{0F0776CB-719E-4DD0-A2D5-DFE30F0B2A70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65" creationId="{784F95B6-02AA-4469-8AEB-1BE80F261109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66" creationId="{01B82351-DA87-4A32-8B67-3D4CBFAF4305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67" creationId="{2C433EE3-30F6-468A-A31E-1C51E30F6CB3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68" creationId="{09D2510D-17CA-4820-AB3F-E582C43EE1A6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69" creationId="{5B510CAD-9692-4969-A4BE-11FC81916536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70" creationId="{FE99F7E0-2259-4FA9-9A85-BABE96FA1092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71" creationId="{6238952F-7646-481F-837E-3D60D6015826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73" creationId="{01384BEC-AA9F-4026-9C13-96B799C7F19F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74" creationId="{1EE1153B-AD5C-4CCA-95BE-EBD8FE9806FD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75" creationId="{F31FBBA2-F5BD-452B-B3F7-BC33F5E5069C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76" creationId="{95408839-5B19-474E-A485-8A3043DF930A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77" creationId="{A1EE5250-B114-4E14-903C-6D1CBEE5E0B1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78" creationId="{08C53FD8-6A8B-4F4F-A9E9-CF14DA752385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79" creationId="{6E32F719-4A0F-4F63-ABD2-89F05FA3D2E0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80" creationId="{07882FD3-25B5-4E31-83C5-9246EE924DCA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81" creationId="{D93881AE-DCE6-4584-88B8-18855C124612}"/>
          </ac:spMkLst>
        </pc:spChg>
        <pc:spChg chg="mod">
          <ac:chgData name="Christopher Keane" userId="2677a39a-78fe-4da0-ac2a-39406820a4c7" providerId="ADAL" clId="{24C2B675-569C-44F4-B8A2-4B3FF9A9BDC1}" dt="2021-02-25T00:20:40.469" v="5" actId="165"/>
          <ac:spMkLst>
            <pc:docMk/>
            <pc:sldMk cId="0" sldId="256"/>
            <ac:spMk id="82" creationId="{51F7C955-2553-4652-922F-483BC603A34B}"/>
          </ac:spMkLst>
        </pc:spChg>
        <pc:grpChg chg="del mod">
          <ac:chgData name="Christopher Keane" userId="2677a39a-78fe-4da0-ac2a-39406820a4c7" providerId="ADAL" clId="{24C2B675-569C-44F4-B8A2-4B3FF9A9BDC1}" dt="2021-02-25T00:20:40.469" v="5" actId="165"/>
          <ac:grpSpMkLst>
            <pc:docMk/>
            <pc:sldMk cId="0" sldId="256"/>
            <ac:grpSpMk id="5" creationId="{479FA7FA-AC74-43BD-B5A3-E2527224B6F8}"/>
          </ac:grpSpMkLst>
        </pc:grpChg>
        <pc:grpChg chg="mod topLvl">
          <ac:chgData name="Christopher Keane" userId="2677a39a-78fe-4da0-ac2a-39406820a4c7" providerId="ADAL" clId="{24C2B675-569C-44F4-B8A2-4B3FF9A9BDC1}" dt="2021-02-25T00:20:44.244" v="6" actId="1076"/>
          <ac:grpSpMkLst>
            <pc:docMk/>
            <pc:sldMk cId="0" sldId="256"/>
            <ac:grpSpMk id="7" creationId="{479FA7FA-AC74-43BD-B5A3-E2527224B6F8}"/>
          </ac:grpSpMkLst>
        </pc:grpChg>
        <pc:grpChg chg="mod">
          <ac:chgData name="Christopher Keane" userId="2677a39a-78fe-4da0-ac2a-39406820a4c7" providerId="ADAL" clId="{24C2B675-569C-44F4-B8A2-4B3FF9A9BDC1}" dt="2021-02-25T00:20:40.469" v="5" actId="165"/>
          <ac:grpSpMkLst>
            <pc:docMk/>
            <pc:sldMk cId="0" sldId="256"/>
            <ac:grpSpMk id="8" creationId="{479FA7FA-AC74-43BD-B5A3-E2527224B6F8}"/>
          </ac:grpSpMkLst>
        </pc:grpChg>
        <pc:grpChg chg="mod">
          <ac:chgData name="Christopher Keane" userId="2677a39a-78fe-4da0-ac2a-39406820a4c7" providerId="ADAL" clId="{24C2B675-569C-44F4-B8A2-4B3FF9A9BDC1}" dt="2021-02-25T00:20:40.469" v="5" actId="165"/>
          <ac:grpSpMkLst>
            <pc:docMk/>
            <pc:sldMk cId="0" sldId="256"/>
            <ac:grpSpMk id="11" creationId="{479FA7FA-AC74-43BD-B5A3-E2527224B6F8}"/>
          </ac:grpSpMkLst>
        </pc:grpChg>
        <pc:grpChg chg="mod">
          <ac:chgData name="Christopher Keane" userId="2677a39a-78fe-4da0-ac2a-39406820a4c7" providerId="ADAL" clId="{24C2B675-569C-44F4-B8A2-4B3FF9A9BDC1}" dt="2021-02-25T00:20:40.469" v="5" actId="165"/>
          <ac:grpSpMkLst>
            <pc:docMk/>
            <pc:sldMk cId="0" sldId="256"/>
            <ac:grpSpMk id="14" creationId="{479FA7FA-AC74-43BD-B5A3-E2527224B6F8}"/>
          </ac:grpSpMkLst>
        </pc:grpChg>
        <pc:grpChg chg="mod">
          <ac:chgData name="Christopher Keane" userId="2677a39a-78fe-4da0-ac2a-39406820a4c7" providerId="ADAL" clId="{24C2B675-569C-44F4-B8A2-4B3FF9A9BDC1}" dt="2021-02-25T00:20:40.469" v="5" actId="165"/>
          <ac:grpSpMkLst>
            <pc:docMk/>
            <pc:sldMk cId="0" sldId="256"/>
            <ac:grpSpMk id="17" creationId="{479FA7FA-AC74-43BD-B5A3-E2527224B6F8}"/>
          </ac:grpSpMkLst>
        </pc:grpChg>
        <pc:grpChg chg="mod">
          <ac:chgData name="Christopher Keane" userId="2677a39a-78fe-4da0-ac2a-39406820a4c7" providerId="ADAL" clId="{24C2B675-569C-44F4-B8A2-4B3FF9A9BDC1}" dt="2021-02-25T00:20:40.469" v="5" actId="165"/>
          <ac:grpSpMkLst>
            <pc:docMk/>
            <pc:sldMk cId="0" sldId="256"/>
            <ac:grpSpMk id="20" creationId="{479FA7FA-AC74-43BD-B5A3-E2527224B6F8}"/>
          </ac:grpSpMkLst>
        </pc:grpChg>
        <pc:grpChg chg="mod">
          <ac:chgData name="Christopher Keane" userId="2677a39a-78fe-4da0-ac2a-39406820a4c7" providerId="ADAL" clId="{24C2B675-569C-44F4-B8A2-4B3FF9A9BDC1}" dt="2021-02-25T00:20:40.469" v="5" actId="165"/>
          <ac:grpSpMkLst>
            <pc:docMk/>
            <pc:sldMk cId="0" sldId="256"/>
            <ac:grpSpMk id="23" creationId="{479FA7FA-AC74-43BD-B5A3-E2527224B6F8}"/>
          </ac:grpSpMkLst>
        </pc:grpChg>
        <pc:grpChg chg="mod topLvl">
          <ac:chgData name="Christopher Keane" userId="2677a39a-78fe-4da0-ac2a-39406820a4c7" providerId="ADAL" clId="{24C2B675-569C-44F4-B8A2-4B3FF9A9BDC1}" dt="2021-02-25T00:20:44.244" v="6" actId="1076"/>
          <ac:grpSpMkLst>
            <pc:docMk/>
            <pc:sldMk cId="0" sldId="256"/>
            <ac:grpSpMk id="26" creationId="{479FA7FA-AC74-43BD-B5A3-E2527224B6F8}"/>
          </ac:grpSpMkLst>
        </pc:grpChg>
        <pc:grpChg chg="mod topLvl">
          <ac:chgData name="Christopher Keane" userId="2677a39a-78fe-4da0-ac2a-39406820a4c7" providerId="ADAL" clId="{24C2B675-569C-44F4-B8A2-4B3FF9A9BDC1}" dt="2021-02-25T00:20:50.220" v="26" actId="1036"/>
          <ac:grpSpMkLst>
            <pc:docMk/>
            <pc:sldMk cId="0" sldId="256"/>
            <ac:grpSpMk id="61" creationId="{479FA7FA-AC74-43BD-B5A3-E2527224B6F8}"/>
          </ac:grpSpMkLst>
        </pc:grpChg>
        <pc:grpChg chg="del mod topLvl">
          <ac:chgData name="Christopher Keane" userId="2677a39a-78fe-4da0-ac2a-39406820a4c7" providerId="ADAL" clId="{24C2B675-569C-44F4-B8A2-4B3FF9A9BDC1}" dt="2021-02-25T00:20:46.369" v="7" actId="478"/>
          <ac:grpSpMkLst>
            <pc:docMk/>
            <pc:sldMk cId="0" sldId="256"/>
            <ac:grpSpMk id="72" creationId="{479FA7FA-AC74-43BD-B5A3-E2527224B6F8}"/>
          </ac:grpSpMkLst>
        </pc:grpChg>
        <pc:picChg chg="add del mod">
          <ac:chgData name="Christopher Keane" userId="2677a39a-78fe-4da0-ac2a-39406820a4c7" providerId="ADAL" clId="{24C2B675-569C-44F4-B8A2-4B3FF9A9BDC1}" dt="2021-02-25T00:20:36.810" v="4" actId="27803"/>
          <ac:picMkLst>
            <pc:docMk/>
            <pc:sldMk cId="0" sldId="256"/>
            <ac:picMk id="4" creationId="{479FA7FA-AC74-43BD-B5A3-E2527224B6F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3964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A-39</a:t>
            </a:r>
          </a:p>
          <a:p>
            <a:r>
              <a:t>Survey Category: Inquiry-based labs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72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675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10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230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866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063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61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2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5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95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891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736068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Inquiry-based Labs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Teaching method by institution type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B9FB050A-BA67-4B86-AEA8-682BB70AD7C2}"/>
              </a:ext>
            </a:extLst>
          </p:cNvPr>
          <p:cNvSpPr/>
          <p:nvPr/>
        </p:nvSpPr>
        <p:spPr>
          <a:xfrm>
            <a:off x="2395110" y="1639603"/>
            <a:ext cx="5651721" cy="3214647"/>
          </a:xfrm>
          <a:custGeom>
            <a:avLst/>
            <a:gdLst>
              <a:gd name="connsiteX0" fmla="*/ 0 w 5651721"/>
              <a:gd name="connsiteY0" fmla="*/ 3214647 h 3214647"/>
              <a:gd name="connsiteX1" fmla="*/ 5651722 w 5651721"/>
              <a:gd name="connsiteY1" fmla="*/ 3214647 h 3214647"/>
              <a:gd name="connsiteX2" fmla="*/ 5651722 w 5651721"/>
              <a:gd name="connsiteY2" fmla="*/ 0 h 3214647"/>
              <a:gd name="connsiteX3" fmla="*/ 0 w 5651721"/>
              <a:gd name="connsiteY3" fmla="*/ 0 h 3214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51721" h="3214647">
                <a:moveTo>
                  <a:pt x="0" y="3214647"/>
                </a:moveTo>
                <a:lnTo>
                  <a:pt x="5651722" y="3214647"/>
                </a:lnTo>
                <a:lnTo>
                  <a:pt x="5651722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3052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479FA7FA-AC74-43BD-B5A3-E2527224B6F8}"/>
              </a:ext>
            </a:extLst>
          </p:cNvPr>
          <p:cNvGrpSpPr/>
          <p:nvPr/>
        </p:nvGrpSpPr>
        <p:grpSpPr>
          <a:xfrm>
            <a:off x="2227177" y="1639603"/>
            <a:ext cx="6140254" cy="3564594"/>
            <a:chOff x="2242604" y="2050568"/>
            <a:chExt cx="6140254" cy="3564594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479FA7FA-AC74-43BD-B5A3-E2527224B6F8}"/>
                </a:ext>
              </a:extLst>
            </p:cNvPr>
            <p:cNvGrpSpPr/>
            <p:nvPr/>
          </p:nvGrpSpPr>
          <p:grpSpPr>
            <a:xfrm>
              <a:off x="2242604" y="2050568"/>
              <a:ext cx="335866" cy="3564594"/>
              <a:chOff x="2242604" y="2050568"/>
              <a:chExt cx="335866" cy="3564594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AA0F046F-B58E-479A-A943-987CB86EF500}"/>
                  </a:ext>
                </a:extLst>
              </p:cNvPr>
              <p:cNvSpPr/>
              <p:nvPr/>
            </p:nvSpPr>
            <p:spPr>
              <a:xfrm>
                <a:off x="2410537" y="2050568"/>
                <a:ext cx="30533" cy="3214647"/>
              </a:xfrm>
              <a:custGeom>
                <a:avLst/>
                <a:gdLst>
                  <a:gd name="connsiteX0" fmla="*/ 0 w 30533"/>
                  <a:gd name="connsiteY0" fmla="*/ 3214647 h 3214647"/>
                  <a:gd name="connsiteX1" fmla="*/ 0 w 30533"/>
                  <a:gd name="connsiteY1" fmla="*/ 0 h 32146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533" h="3214647">
                    <a:moveTo>
                      <a:pt x="0" y="3214647"/>
                    </a:moveTo>
                    <a:lnTo>
                      <a:pt x="0" y="0"/>
                    </a:lnTo>
                  </a:path>
                </a:pathLst>
              </a:custGeom>
              <a:noFill/>
              <a:ln w="2441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790927C-9137-4746-8291-B32D8D4A3AD5}"/>
                  </a:ext>
                </a:extLst>
              </p:cNvPr>
              <p:cNvSpPr txBox="1"/>
              <p:nvPr/>
            </p:nvSpPr>
            <p:spPr>
              <a:xfrm>
                <a:off x="2151164" y="5265140"/>
                <a:ext cx="518746" cy="3957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2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479FA7FA-AC74-43BD-B5A3-E2527224B6F8}"/>
                </a:ext>
              </a:extLst>
            </p:cNvPr>
            <p:cNvGrpSpPr/>
            <p:nvPr/>
          </p:nvGrpSpPr>
          <p:grpSpPr>
            <a:xfrm>
              <a:off x="3296615" y="2050568"/>
              <a:ext cx="488533" cy="3564594"/>
              <a:chOff x="3296615" y="2050568"/>
              <a:chExt cx="488533" cy="3564594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2E467DC5-534C-4D5C-8F04-9938BB8640BB}"/>
                  </a:ext>
                </a:extLst>
              </p:cNvPr>
              <p:cNvSpPr/>
              <p:nvPr/>
            </p:nvSpPr>
            <p:spPr>
              <a:xfrm>
                <a:off x="3540881" y="2050568"/>
                <a:ext cx="30533" cy="3214647"/>
              </a:xfrm>
              <a:custGeom>
                <a:avLst/>
                <a:gdLst>
                  <a:gd name="connsiteX0" fmla="*/ 0 w 30533"/>
                  <a:gd name="connsiteY0" fmla="*/ 3214647 h 3214647"/>
                  <a:gd name="connsiteX1" fmla="*/ 0 w 30533"/>
                  <a:gd name="connsiteY1" fmla="*/ 0 h 32146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533" h="3214647">
                    <a:moveTo>
                      <a:pt x="0" y="3214647"/>
                    </a:moveTo>
                    <a:lnTo>
                      <a:pt x="0" y="0"/>
                    </a:lnTo>
                  </a:path>
                </a:pathLst>
              </a:custGeom>
              <a:noFill/>
              <a:ln w="2441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0397D27-12E5-43DC-9B46-74A33D2F715F}"/>
                  </a:ext>
                </a:extLst>
              </p:cNvPr>
              <p:cNvSpPr txBox="1"/>
              <p:nvPr/>
            </p:nvSpPr>
            <p:spPr>
              <a:xfrm>
                <a:off x="3205175" y="5265140"/>
                <a:ext cx="671413" cy="3957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2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479FA7FA-AC74-43BD-B5A3-E2527224B6F8}"/>
                </a:ext>
              </a:extLst>
            </p:cNvPr>
            <p:cNvGrpSpPr/>
            <p:nvPr/>
          </p:nvGrpSpPr>
          <p:grpSpPr>
            <a:xfrm>
              <a:off x="4426959" y="2050568"/>
              <a:ext cx="488533" cy="3564594"/>
              <a:chOff x="4426959" y="2050568"/>
              <a:chExt cx="488533" cy="3564594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180960CA-66FC-493C-AAF4-67B5753F86B2}"/>
                  </a:ext>
                </a:extLst>
              </p:cNvPr>
              <p:cNvSpPr/>
              <p:nvPr/>
            </p:nvSpPr>
            <p:spPr>
              <a:xfrm>
                <a:off x="4671226" y="2050568"/>
                <a:ext cx="30533" cy="3214647"/>
              </a:xfrm>
              <a:custGeom>
                <a:avLst/>
                <a:gdLst>
                  <a:gd name="connsiteX0" fmla="*/ 0 w 30533"/>
                  <a:gd name="connsiteY0" fmla="*/ 3214647 h 3214647"/>
                  <a:gd name="connsiteX1" fmla="*/ 0 w 30533"/>
                  <a:gd name="connsiteY1" fmla="*/ 0 h 32146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533" h="3214647">
                    <a:moveTo>
                      <a:pt x="0" y="3214647"/>
                    </a:moveTo>
                    <a:lnTo>
                      <a:pt x="0" y="0"/>
                    </a:lnTo>
                  </a:path>
                </a:pathLst>
              </a:custGeom>
              <a:noFill/>
              <a:ln w="2441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4053593-11D3-480C-9ADD-482DD090D97F}"/>
                  </a:ext>
                </a:extLst>
              </p:cNvPr>
              <p:cNvSpPr txBox="1"/>
              <p:nvPr/>
            </p:nvSpPr>
            <p:spPr>
              <a:xfrm>
                <a:off x="4335519" y="5265140"/>
                <a:ext cx="671413" cy="3957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2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479FA7FA-AC74-43BD-B5A3-E2527224B6F8}"/>
                </a:ext>
              </a:extLst>
            </p:cNvPr>
            <p:cNvGrpSpPr/>
            <p:nvPr/>
          </p:nvGrpSpPr>
          <p:grpSpPr>
            <a:xfrm>
              <a:off x="5557303" y="2050568"/>
              <a:ext cx="488533" cy="3564594"/>
              <a:chOff x="5557303" y="2050568"/>
              <a:chExt cx="488533" cy="3564594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89510902-DE49-4B20-BBED-DEF78136B2C7}"/>
                  </a:ext>
                </a:extLst>
              </p:cNvPr>
              <p:cNvSpPr/>
              <p:nvPr/>
            </p:nvSpPr>
            <p:spPr>
              <a:xfrm>
                <a:off x="5801570" y="2050568"/>
                <a:ext cx="30533" cy="3214647"/>
              </a:xfrm>
              <a:custGeom>
                <a:avLst/>
                <a:gdLst>
                  <a:gd name="connsiteX0" fmla="*/ 0 w 30533"/>
                  <a:gd name="connsiteY0" fmla="*/ 3214647 h 3214647"/>
                  <a:gd name="connsiteX1" fmla="*/ 0 w 30533"/>
                  <a:gd name="connsiteY1" fmla="*/ 0 h 32146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533" h="3214647">
                    <a:moveTo>
                      <a:pt x="0" y="3214647"/>
                    </a:moveTo>
                    <a:lnTo>
                      <a:pt x="0" y="0"/>
                    </a:lnTo>
                  </a:path>
                </a:pathLst>
              </a:custGeom>
              <a:noFill/>
              <a:ln w="2441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DA37DD8-B036-4861-A4F1-6036B308977B}"/>
                  </a:ext>
                </a:extLst>
              </p:cNvPr>
              <p:cNvSpPr txBox="1"/>
              <p:nvPr/>
            </p:nvSpPr>
            <p:spPr>
              <a:xfrm>
                <a:off x="5465863" y="5265140"/>
                <a:ext cx="671413" cy="3957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2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479FA7FA-AC74-43BD-B5A3-E2527224B6F8}"/>
                </a:ext>
              </a:extLst>
            </p:cNvPr>
            <p:cNvGrpSpPr/>
            <p:nvPr/>
          </p:nvGrpSpPr>
          <p:grpSpPr>
            <a:xfrm>
              <a:off x="6687647" y="2050568"/>
              <a:ext cx="488533" cy="3564594"/>
              <a:chOff x="6687647" y="2050568"/>
              <a:chExt cx="488533" cy="3564594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621C25D1-6E46-4457-8423-28BE4CD2CC9F}"/>
                  </a:ext>
                </a:extLst>
              </p:cNvPr>
              <p:cNvSpPr/>
              <p:nvPr/>
            </p:nvSpPr>
            <p:spPr>
              <a:xfrm>
                <a:off x="6931914" y="2050568"/>
                <a:ext cx="30533" cy="3214647"/>
              </a:xfrm>
              <a:custGeom>
                <a:avLst/>
                <a:gdLst>
                  <a:gd name="connsiteX0" fmla="*/ 0 w 30533"/>
                  <a:gd name="connsiteY0" fmla="*/ 3214647 h 3214647"/>
                  <a:gd name="connsiteX1" fmla="*/ 0 w 30533"/>
                  <a:gd name="connsiteY1" fmla="*/ 0 h 32146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533" h="3214647">
                    <a:moveTo>
                      <a:pt x="0" y="3214647"/>
                    </a:moveTo>
                    <a:lnTo>
                      <a:pt x="0" y="0"/>
                    </a:lnTo>
                  </a:path>
                </a:pathLst>
              </a:custGeom>
              <a:noFill/>
              <a:ln w="2441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0E368A2-7A41-448B-9F50-9799727F8CE6}"/>
                  </a:ext>
                </a:extLst>
              </p:cNvPr>
              <p:cNvSpPr txBox="1"/>
              <p:nvPr/>
            </p:nvSpPr>
            <p:spPr>
              <a:xfrm>
                <a:off x="6596207" y="5265140"/>
                <a:ext cx="671413" cy="3957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2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479FA7FA-AC74-43BD-B5A3-E2527224B6F8}"/>
                </a:ext>
              </a:extLst>
            </p:cNvPr>
            <p:cNvGrpSpPr/>
            <p:nvPr/>
          </p:nvGrpSpPr>
          <p:grpSpPr>
            <a:xfrm>
              <a:off x="7741658" y="2050568"/>
              <a:ext cx="641200" cy="3564594"/>
              <a:chOff x="7741658" y="2050568"/>
              <a:chExt cx="641200" cy="3564594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07CC70C4-16C8-4241-A804-18053AF5B7BE}"/>
                  </a:ext>
                </a:extLst>
              </p:cNvPr>
              <p:cNvSpPr/>
              <p:nvPr/>
            </p:nvSpPr>
            <p:spPr>
              <a:xfrm>
                <a:off x="8062258" y="2050568"/>
                <a:ext cx="30533" cy="3214647"/>
              </a:xfrm>
              <a:custGeom>
                <a:avLst/>
                <a:gdLst>
                  <a:gd name="connsiteX0" fmla="*/ 0 w 30533"/>
                  <a:gd name="connsiteY0" fmla="*/ 3214647 h 3214647"/>
                  <a:gd name="connsiteX1" fmla="*/ 0 w 30533"/>
                  <a:gd name="connsiteY1" fmla="*/ 0 h 32146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533" h="3214647">
                    <a:moveTo>
                      <a:pt x="0" y="3214647"/>
                    </a:moveTo>
                    <a:lnTo>
                      <a:pt x="0" y="0"/>
                    </a:lnTo>
                  </a:path>
                </a:pathLst>
              </a:custGeom>
              <a:noFill/>
              <a:ln w="24419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0C105A7-B31D-4143-A50C-F5C23550A920}"/>
                  </a:ext>
                </a:extLst>
              </p:cNvPr>
              <p:cNvSpPr txBox="1"/>
              <p:nvPr/>
            </p:nvSpPr>
            <p:spPr>
              <a:xfrm>
                <a:off x="7650218" y="5265140"/>
                <a:ext cx="824080" cy="3957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2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479FA7FA-AC74-43BD-B5A3-E2527224B6F8}"/>
              </a:ext>
            </a:extLst>
          </p:cNvPr>
          <p:cNvGrpSpPr/>
          <p:nvPr/>
        </p:nvGrpSpPr>
        <p:grpSpPr>
          <a:xfrm>
            <a:off x="1036377" y="1877105"/>
            <a:ext cx="1251866" cy="2739637"/>
            <a:chOff x="1051804" y="2288070"/>
            <a:chExt cx="1251866" cy="2739637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B83AE10-64CB-4CBB-B654-BFCF573D71E0}"/>
                </a:ext>
              </a:extLst>
            </p:cNvPr>
            <p:cNvSpPr txBox="1"/>
            <p:nvPr/>
          </p:nvSpPr>
          <p:spPr>
            <a:xfrm>
              <a:off x="1754230" y="4677685"/>
              <a:ext cx="640880" cy="395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2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2YC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E8FE451-D9C4-446C-93AB-0F9F055F10D9}"/>
                </a:ext>
              </a:extLst>
            </p:cNvPr>
            <p:cNvSpPr txBox="1"/>
            <p:nvPr/>
          </p:nvSpPr>
          <p:spPr>
            <a:xfrm>
              <a:off x="960364" y="4068868"/>
              <a:ext cx="1434746" cy="395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2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4YC private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0D414C5-9AB6-458B-BDED-B0A581BCA7E1}"/>
                </a:ext>
              </a:extLst>
            </p:cNvPr>
            <p:cNvSpPr txBox="1"/>
            <p:nvPr/>
          </p:nvSpPr>
          <p:spPr>
            <a:xfrm>
              <a:off x="1082497" y="3460020"/>
              <a:ext cx="1312613" cy="395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2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4YC public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4E03E2F-A431-4C53-858D-157B71DE2611}"/>
                </a:ext>
              </a:extLst>
            </p:cNvPr>
            <p:cNvSpPr txBox="1"/>
            <p:nvPr/>
          </p:nvSpPr>
          <p:spPr>
            <a:xfrm>
              <a:off x="1113030" y="2851185"/>
              <a:ext cx="1282080" cy="395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2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RU private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49115E56-7693-416B-82AA-AB53684F4416}"/>
                </a:ext>
              </a:extLst>
            </p:cNvPr>
            <p:cNvSpPr txBox="1"/>
            <p:nvPr/>
          </p:nvSpPr>
          <p:spPr>
            <a:xfrm>
              <a:off x="1235164" y="2242350"/>
              <a:ext cx="1159946" cy="395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2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RU public</a:t>
              </a:r>
            </a:p>
          </p:txBody>
        </p:sp>
      </p:grp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207F7BDA-F6A7-48B5-B0FF-DC63C3F31CE4}"/>
              </a:ext>
            </a:extLst>
          </p:cNvPr>
          <p:cNvSpPr/>
          <p:nvPr/>
        </p:nvSpPr>
        <p:spPr>
          <a:xfrm>
            <a:off x="2395110" y="4221058"/>
            <a:ext cx="1541384" cy="487065"/>
          </a:xfrm>
          <a:custGeom>
            <a:avLst/>
            <a:gdLst>
              <a:gd name="connsiteX0" fmla="*/ 0 w 1541384"/>
              <a:gd name="connsiteY0" fmla="*/ 487066 h 487065"/>
              <a:gd name="connsiteX1" fmla="*/ 1541384 w 1541384"/>
              <a:gd name="connsiteY1" fmla="*/ 487066 h 487065"/>
              <a:gd name="connsiteX2" fmla="*/ 1541384 w 1541384"/>
              <a:gd name="connsiteY2" fmla="*/ 0 h 487065"/>
              <a:gd name="connsiteX3" fmla="*/ 0 w 1541384"/>
              <a:gd name="connsiteY3" fmla="*/ 0 h 487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1384" h="487065">
                <a:moveTo>
                  <a:pt x="0" y="487066"/>
                </a:moveTo>
                <a:lnTo>
                  <a:pt x="1541384" y="487066"/>
                </a:lnTo>
                <a:lnTo>
                  <a:pt x="1541384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52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90CB42E1-9366-4768-BBA1-6F9E600D83D8}"/>
              </a:ext>
            </a:extLst>
          </p:cNvPr>
          <p:cNvSpPr/>
          <p:nvPr/>
        </p:nvSpPr>
        <p:spPr>
          <a:xfrm>
            <a:off x="3936494" y="4221058"/>
            <a:ext cx="1130344" cy="487065"/>
          </a:xfrm>
          <a:custGeom>
            <a:avLst/>
            <a:gdLst>
              <a:gd name="connsiteX0" fmla="*/ 0 w 1130344"/>
              <a:gd name="connsiteY0" fmla="*/ 487066 h 487065"/>
              <a:gd name="connsiteX1" fmla="*/ 1130344 w 1130344"/>
              <a:gd name="connsiteY1" fmla="*/ 487066 h 487065"/>
              <a:gd name="connsiteX2" fmla="*/ 1130344 w 1130344"/>
              <a:gd name="connsiteY2" fmla="*/ 0 h 487065"/>
              <a:gd name="connsiteX3" fmla="*/ 0 w 1130344"/>
              <a:gd name="connsiteY3" fmla="*/ 0 h 487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30344" h="487065">
                <a:moveTo>
                  <a:pt x="0" y="487066"/>
                </a:moveTo>
                <a:lnTo>
                  <a:pt x="1130344" y="487066"/>
                </a:lnTo>
                <a:lnTo>
                  <a:pt x="1130344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052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BA53323-1EBA-4E30-B8FE-025C01D7D324}"/>
              </a:ext>
            </a:extLst>
          </p:cNvPr>
          <p:cNvSpPr/>
          <p:nvPr/>
        </p:nvSpPr>
        <p:spPr>
          <a:xfrm>
            <a:off x="5066838" y="4221058"/>
            <a:ext cx="1746903" cy="487065"/>
          </a:xfrm>
          <a:custGeom>
            <a:avLst/>
            <a:gdLst>
              <a:gd name="connsiteX0" fmla="*/ 0 w 1746903"/>
              <a:gd name="connsiteY0" fmla="*/ 487066 h 487065"/>
              <a:gd name="connsiteX1" fmla="*/ 1746904 w 1746903"/>
              <a:gd name="connsiteY1" fmla="*/ 487066 h 487065"/>
              <a:gd name="connsiteX2" fmla="*/ 1746904 w 1746903"/>
              <a:gd name="connsiteY2" fmla="*/ 0 h 487065"/>
              <a:gd name="connsiteX3" fmla="*/ 0 w 1746903"/>
              <a:gd name="connsiteY3" fmla="*/ 0 h 487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6903" h="487065">
                <a:moveTo>
                  <a:pt x="0" y="487066"/>
                </a:moveTo>
                <a:lnTo>
                  <a:pt x="1746904" y="487066"/>
                </a:lnTo>
                <a:lnTo>
                  <a:pt x="174690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52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8E6DEF73-939D-4908-A256-D6A9C9B0029A}"/>
              </a:ext>
            </a:extLst>
          </p:cNvPr>
          <p:cNvSpPr/>
          <p:nvPr/>
        </p:nvSpPr>
        <p:spPr>
          <a:xfrm>
            <a:off x="6813742" y="4221058"/>
            <a:ext cx="1027569" cy="487065"/>
          </a:xfrm>
          <a:custGeom>
            <a:avLst/>
            <a:gdLst>
              <a:gd name="connsiteX0" fmla="*/ 0 w 1027569"/>
              <a:gd name="connsiteY0" fmla="*/ 487066 h 487065"/>
              <a:gd name="connsiteX1" fmla="*/ 1027569 w 1027569"/>
              <a:gd name="connsiteY1" fmla="*/ 487066 h 487065"/>
              <a:gd name="connsiteX2" fmla="*/ 1027569 w 1027569"/>
              <a:gd name="connsiteY2" fmla="*/ 0 h 487065"/>
              <a:gd name="connsiteX3" fmla="*/ 0 w 1027569"/>
              <a:gd name="connsiteY3" fmla="*/ 0 h 487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7569" h="487065">
                <a:moveTo>
                  <a:pt x="0" y="487066"/>
                </a:moveTo>
                <a:lnTo>
                  <a:pt x="1027569" y="487066"/>
                </a:lnTo>
                <a:lnTo>
                  <a:pt x="1027569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052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B82E5F16-3F9E-4900-BB09-A80E435A53FF}"/>
              </a:ext>
            </a:extLst>
          </p:cNvPr>
          <p:cNvSpPr/>
          <p:nvPr/>
        </p:nvSpPr>
        <p:spPr>
          <a:xfrm>
            <a:off x="7841311" y="4221058"/>
            <a:ext cx="205519" cy="487065"/>
          </a:xfrm>
          <a:custGeom>
            <a:avLst/>
            <a:gdLst>
              <a:gd name="connsiteX0" fmla="*/ 0 w 205519"/>
              <a:gd name="connsiteY0" fmla="*/ 487066 h 487065"/>
              <a:gd name="connsiteX1" fmla="*/ 205520 w 205519"/>
              <a:gd name="connsiteY1" fmla="*/ 487066 h 487065"/>
              <a:gd name="connsiteX2" fmla="*/ 205520 w 205519"/>
              <a:gd name="connsiteY2" fmla="*/ 0 h 487065"/>
              <a:gd name="connsiteX3" fmla="*/ 0 w 205519"/>
              <a:gd name="connsiteY3" fmla="*/ 0 h 487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5519" h="487065">
                <a:moveTo>
                  <a:pt x="0" y="487066"/>
                </a:moveTo>
                <a:lnTo>
                  <a:pt x="205520" y="487066"/>
                </a:lnTo>
                <a:lnTo>
                  <a:pt x="20552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52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F736804A-F6D1-45A8-897A-BE7FA8551287}"/>
              </a:ext>
            </a:extLst>
          </p:cNvPr>
          <p:cNvSpPr/>
          <p:nvPr/>
        </p:nvSpPr>
        <p:spPr>
          <a:xfrm>
            <a:off x="2395110" y="3612241"/>
            <a:ext cx="2556739" cy="487065"/>
          </a:xfrm>
          <a:custGeom>
            <a:avLst/>
            <a:gdLst>
              <a:gd name="connsiteX0" fmla="*/ 0 w 2556739"/>
              <a:gd name="connsiteY0" fmla="*/ 487066 h 487065"/>
              <a:gd name="connsiteX1" fmla="*/ 2556740 w 2556739"/>
              <a:gd name="connsiteY1" fmla="*/ 487066 h 487065"/>
              <a:gd name="connsiteX2" fmla="*/ 2556740 w 2556739"/>
              <a:gd name="connsiteY2" fmla="*/ 0 h 487065"/>
              <a:gd name="connsiteX3" fmla="*/ 0 w 2556739"/>
              <a:gd name="connsiteY3" fmla="*/ 0 h 487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6739" h="487065">
                <a:moveTo>
                  <a:pt x="0" y="487066"/>
                </a:moveTo>
                <a:lnTo>
                  <a:pt x="2556740" y="487066"/>
                </a:lnTo>
                <a:lnTo>
                  <a:pt x="255674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52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87DEBCBE-2D6B-4C56-A6BF-ADE12475EDFC}"/>
              </a:ext>
            </a:extLst>
          </p:cNvPr>
          <p:cNvSpPr/>
          <p:nvPr/>
        </p:nvSpPr>
        <p:spPr>
          <a:xfrm>
            <a:off x="4951850" y="3612241"/>
            <a:ext cx="1480195" cy="487065"/>
          </a:xfrm>
          <a:custGeom>
            <a:avLst/>
            <a:gdLst>
              <a:gd name="connsiteX0" fmla="*/ 0 w 1480195"/>
              <a:gd name="connsiteY0" fmla="*/ 487066 h 487065"/>
              <a:gd name="connsiteX1" fmla="*/ 1480195 w 1480195"/>
              <a:gd name="connsiteY1" fmla="*/ 487066 h 487065"/>
              <a:gd name="connsiteX2" fmla="*/ 1480195 w 1480195"/>
              <a:gd name="connsiteY2" fmla="*/ 0 h 487065"/>
              <a:gd name="connsiteX3" fmla="*/ 0 w 1480195"/>
              <a:gd name="connsiteY3" fmla="*/ 0 h 487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0195" h="487065">
                <a:moveTo>
                  <a:pt x="0" y="487066"/>
                </a:moveTo>
                <a:lnTo>
                  <a:pt x="1480195" y="487066"/>
                </a:lnTo>
                <a:lnTo>
                  <a:pt x="1480195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052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E1638E8-3ED2-439B-9E38-889C86BF2FB9}"/>
              </a:ext>
            </a:extLst>
          </p:cNvPr>
          <p:cNvSpPr/>
          <p:nvPr/>
        </p:nvSpPr>
        <p:spPr>
          <a:xfrm>
            <a:off x="6432045" y="3612241"/>
            <a:ext cx="1076514" cy="487065"/>
          </a:xfrm>
          <a:custGeom>
            <a:avLst/>
            <a:gdLst>
              <a:gd name="connsiteX0" fmla="*/ 0 w 1076514"/>
              <a:gd name="connsiteY0" fmla="*/ 487066 h 487065"/>
              <a:gd name="connsiteX1" fmla="*/ 1076514 w 1076514"/>
              <a:gd name="connsiteY1" fmla="*/ 487066 h 487065"/>
              <a:gd name="connsiteX2" fmla="*/ 1076514 w 1076514"/>
              <a:gd name="connsiteY2" fmla="*/ 0 h 487065"/>
              <a:gd name="connsiteX3" fmla="*/ 0 w 1076514"/>
              <a:gd name="connsiteY3" fmla="*/ 0 h 487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6514" h="487065">
                <a:moveTo>
                  <a:pt x="0" y="487066"/>
                </a:moveTo>
                <a:lnTo>
                  <a:pt x="1076514" y="487066"/>
                </a:lnTo>
                <a:lnTo>
                  <a:pt x="107651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52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3CD2B761-6A3B-48C2-8DAD-735F733DA4F7}"/>
              </a:ext>
            </a:extLst>
          </p:cNvPr>
          <p:cNvSpPr/>
          <p:nvPr/>
        </p:nvSpPr>
        <p:spPr>
          <a:xfrm>
            <a:off x="7508559" y="3612241"/>
            <a:ext cx="403711" cy="487065"/>
          </a:xfrm>
          <a:custGeom>
            <a:avLst/>
            <a:gdLst>
              <a:gd name="connsiteX0" fmla="*/ 0 w 403711"/>
              <a:gd name="connsiteY0" fmla="*/ 487066 h 487065"/>
              <a:gd name="connsiteX1" fmla="*/ 403712 w 403711"/>
              <a:gd name="connsiteY1" fmla="*/ 487066 h 487065"/>
              <a:gd name="connsiteX2" fmla="*/ 403712 w 403711"/>
              <a:gd name="connsiteY2" fmla="*/ 0 h 487065"/>
              <a:gd name="connsiteX3" fmla="*/ 0 w 403711"/>
              <a:gd name="connsiteY3" fmla="*/ 0 h 487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3711" h="487065">
                <a:moveTo>
                  <a:pt x="0" y="487066"/>
                </a:moveTo>
                <a:lnTo>
                  <a:pt x="403712" y="487066"/>
                </a:lnTo>
                <a:lnTo>
                  <a:pt x="403712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052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D97D2776-FA52-4CD7-9CA1-5D811B8EB61F}"/>
              </a:ext>
            </a:extLst>
          </p:cNvPr>
          <p:cNvSpPr/>
          <p:nvPr/>
        </p:nvSpPr>
        <p:spPr>
          <a:xfrm>
            <a:off x="7912271" y="3612241"/>
            <a:ext cx="134560" cy="487065"/>
          </a:xfrm>
          <a:custGeom>
            <a:avLst/>
            <a:gdLst>
              <a:gd name="connsiteX0" fmla="*/ 0 w 134560"/>
              <a:gd name="connsiteY0" fmla="*/ 487066 h 487065"/>
              <a:gd name="connsiteX1" fmla="*/ 134560 w 134560"/>
              <a:gd name="connsiteY1" fmla="*/ 487066 h 487065"/>
              <a:gd name="connsiteX2" fmla="*/ 134560 w 134560"/>
              <a:gd name="connsiteY2" fmla="*/ 0 h 487065"/>
              <a:gd name="connsiteX3" fmla="*/ 0 w 134560"/>
              <a:gd name="connsiteY3" fmla="*/ 0 h 487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4560" h="487065">
                <a:moveTo>
                  <a:pt x="0" y="487066"/>
                </a:moveTo>
                <a:lnTo>
                  <a:pt x="134560" y="487066"/>
                </a:lnTo>
                <a:lnTo>
                  <a:pt x="13456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52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2572C794-BA3F-4C4F-B125-A737B7EACEB2}"/>
              </a:ext>
            </a:extLst>
          </p:cNvPr>
          <p:cNvSpPr/>
          <p:nvPr/>
        </p:nvSpPr>
        <p:spPr>
          <a:xfrm>
            <a:off x="2395110" y="3003394"/>
            <a:ext cx="1492897" cy="487065"/>
          </a:xfrm>
          <a:custGeom>
            <a:avLst/>
            <a:gdLst>
              <a:gd name="connsiteX0" fmla="*/ 0 w 1492897"/>
              <a:gd name="connsiteY0" fmla="*/ 487066 h 487065"/>
              <a:gd name="connsiteX1" fmla="*/ 1492897 w 1492897"/>
              <a:gd name="connsiteY1" fmla="*/ 487066 h 487065"/>
              <a:gd name="connsiteX2" fmla="*/ 1492897 w 1492897"/>
              <a:gd name="connsiteY2" fmla="*/ 0 h 487065"/>
              <a:gd name="connsiteX3" fmla="*/ 0 w 1492897"/>
              <a:gd name="connsiteY3" fmla="*/ 0 h 487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92897" h="487065">
                <a:moveTo>
                  <a:pt x="0" y="487066"/>
                </a:moveTo>
                <a:lnTo>
                  <a:pt x="1492897" y="487066"/>
                </a:lnTo>
                <a:lnTo>
                  <a:pt x="149289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52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1E80A513-4076-49AB-8D54-D58498443FF6}"/>
              </a:ext>
            </a:extLst>
          </p:cNvPr>
          <p:cNvSpPr/>
          <p:nvPr/>
        </p:nvSpPr>
        <p:spPr>
          <a:xfrm>
            <a:off x="3888007" y="3003394"/>
            <a:ext cx="1599550" cy="487065"/>
          </a:xfrm>
          <a:custGeom>
            <a:avLst/>
            <a:gdLst>
              <a:gd name="connsiteX0" fmla="*/ 0 w 1599550"/>
              <a:gd name="connsiteY0" fmla="*/ 487066 h 487065"/>
              <a:gd name="connsiteX1" fmla="*/ 1599550 w 1599550"/>
              <a:gd name="connsiteY1" fmla="*/ 487066 h 487065"/>
              <a:gd name="connsiteX2" fmla="*/ 1599550 w 1599550"/>
              <a:gd name="connsiteY2" fmla="*/ 0 h 487065"/>
              <a:gd name="connsiteX3" fmla="*/ 0 w 1599550"/>
              <a:gd name="connsiteY3" fmla="*/ 0 h 487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99550" h="487065">
                <a:moveTo>
                  <a:pt x="0" y="487066"/>
                </a:moveTo>
                <a:lnTo>
                  <a:pt x="1599550" y="487066"/>
                </a:lnTo>
                <a:lnTo>
                  <a:pt x="1599550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052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15A9D9D3-9E76-480A-883B-3021E4A6EDA5}"/>
              </a:ext>
            </a:extLst>
          </p:cNvPr>
          <p:cNvSpPr/>
          <p:nvPr/>
        </p:nvSpPr>
        <p:spPr>
          <a:xfrm>
            <a:off x="5487557" y="3003394"/>
            <a:ext cx="1546238" cy="487065"/>
          </a:xfrm>
          <a:custGeom>
            <a:avLst/>
            <a:gdLst>
              <a:gd name="connsiteX0" fmla="*/ 0 w 1546238"/>
              <a:gd name="connsiteY0" fmla="*/ 487066 h 487065"/>
              <a:gd name="connsiteX1" fmla="*/ 1546239 w 1546238"/>
              <a:gd name="connsiteY1" fmla="*/ 487066 h 487065"/>
              <a:gd name="connsiteX2" fmla="*/ 1546239 w 1546238"/>
              <a:gd name="connsiteY2" fmla="*/ 0 h 487065"/>
              <a:gd name="connsiteX3" fmla="*/ 0 w 1546238"/>
              <a:gd name="connsiteY3" fmla="*/ 0 h 487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6238" h="487065">
                <a:moveTo>
                  <a:pt x="0" y="487066"/>
                </a:moveTo>
                <a:lnTo>
                  <a:pt x="1546239" y="487066"/>
                </a:lnTo>
                <a:lnTo>
                  <a:pt x="154623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52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88CC5273-A887-47C3-BD61-A4B99C47B43D}"/>
              </a:ext>
            </a:extLst>
          </p:cNvPr>
          <p:cNvSpPr/>
          <p:nvPr/>
        </p:nvSpPr>
        <p:spPr>
          <a:xfrm>
            <a:off x="7033796" y="3003394"/>
            <a:ext cx="906412" cy="487065"/>
          </a:xfrm>
          <a:custGeom>
            <a:avLst/>
            <a:gdLst>
              <a:gd name="connsiteX0" fmla="*/ 0 w 906412"/>
              <a:gd name="connsiteY0" fmla="*/ 487066 h 487065"/>
              <a:gd name="connsiteX1" fmla="*/ 906413 w 906412"/>
              <a:gd name="connsiteY1" fmla="*/ 487066 h 487065"/>
              <a:gd name="connsiteX2" fmla="*/ 906413 w 906412"/>
              <a:gd name="connsiteY2" fmla="*/ 0 h 487065"/>
              <a:gd name="connsiteX3" fmla="*/ 0 w 906412"/>
              <a:gd name="connsiteY3" fmla="*/ 0 h 487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06412" h="487065">
                <a:moveTo>
                  <a:pt x="0" y="487066"/>
                </a:moveTo>
                <a:lnTo>
                  <a:pt x="906413" y="487066"/>
                </a:lnTo>
                <a:lnTo>
                  <a:pt x="906413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052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A0B064CA-1A7F-4759-8F46-42C426D5F482}"/>
              </a:ext>
            </a:extLst>
          </p:cNvPr>
          <p:cNvSpPr/>
          <p:nvPr/>
        </p:nvSpPr>
        <p:spPr>
          <a:xfrm>
            <a:off x="7940209" y="3003394"/>
            <a:ext cx="106622" cy="487065"/>
          </a:xfrm>
          <a:custGeom>
            <a:avLst/>
            <a:gdLst>
              <a:gd name="connsiteX0" fmla="*/ 0 w 106622"/>
              <a:gd name="connsiteY0" fmla="*/ 487066 h 487065"/>
              <a:gd name="connsiteX1" fmla="*/ 106623 w 106622"/>
              <a:gd name="connsiteY1" fmla="*/ 487066 h 487065"/>
              <a:gd name="connsiteX2" fmla="*/ 106623 w 106622"/>
              <a:gd name="connsiteY2" fmla="*/ 0 h 487065"/>
              <a:gd name="connsiteX3" fmla="*/ 0 w 106622"/>
              <a:gd name="connsiteY3" fmla="*/ 0 h 487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622" h="487065">
                <a:moveTo>
                  <a:pt x="0" y="487066"/>
                </a:moveTo>
                <a:lnTo>
                  <a:pt x="106623" y="487066"/>
                </a:lnTo>
                <a:lnTo>
                  <a:pt x="106623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52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311D299F-F799-4B17-A6E5-C65E4828C455}"/>
              </a:ext>
            </a:extLst>
          </p:cNvPr>
          <p:cNvSpPr/>
          <p:nvPr/>
        </p:nvSpPr>
        <p:spPr>
          <a:xfrm>
            <a:off x="2395110" y="2394558"/>
            <a:ext cx="1076516" cy="487068"/>
          </a:xfrm>
          <a:custGeom>
            <a:avLst/>
            <a:gdLst>
              <a:gd name="connsiteX0" fmla="*/ 0 w 1076516"/>
              <a:gd name="connsiteY0" fmla="*/ 487069 h 487068"/>
              <a:gd name="connsiteX1" fmla="*/ 1076517 w 1076516"/>
              <a:gd name="connsiteY1" fmla="*/ 487069 h 487068"/>
              <a:gd name="connsiteX2" fmla="*/ 1076517 w 1076516"/>
              <a:gd name="connsiteY2" fmla="*/ 0 h 487068"/>
              <a:gd name="connsiteX3" fmla="*/ 0 w 1076516"/>
              <a:gd name="connsiteY3" fmla="*/ 0 h 487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6516" h="487068">
                <a:moveTo>
                  <a:pt x="0" y="487069"/>
                </a:moveTo>
                <a:lnTo>
                  <a:pt x="1076517" y="487069"/>
                </a:lnTo>
                <a:lnTo>
                  <a:pt x="107651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52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B6AD5B7F-C342-44E4-8838-A15DDEFED27C}"/>
              </a:ext>
            </a:extLst>
          </p:cNvPr>
          <p:cNvSpPr/>
          <p:nvPr/>
        </p:nvSpPr>
        <p:spPr>
          <a:xfrm>
            <a:off x="3471627" y="2394558"/>
            <a:ext cx="1883903" cy="487068"/>
          </a:xfrm>
          <a:custGeom>
            <a:avLst/>
            <a:gdLst>
              <a:gd name="connsiteX0" fmla="*/ 0 w 1883903"/>
              <a:gd name="connsiteY0" fmla="*/ 487069 h 487068"/>
              <a:gd name="connsiteX1" fmla="*/ 1883904 w 1883903"/>
              <a:gd name="connsiteY1" fmla="*/ 487069 h 487068"/>
              <a:gd name="connsiteX2" fmla="*/ 1883904 w 1883903"/>
              <a:gd name="connsiteY2" fmla="*/ 0 h 487068"/>
              <a:gd name="connsiteX3" fmla="*/ 0 w 1883903"/>
              <a:gd name="connsiteY3" fmla="*/ 0 h 487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83903" h="487068">
                <a:moveTo>
                  <a:pt x="0" y="487069"/>
                </a:moveTo>
                <a:lnTo>
                  <a:pt x="1883904" y="487069"/>
                </a:lnTo>
                <a:lnTo>
                  <a:pt x="1883904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052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4CA14879-1CE1-47CE-A262-ADBBC0A0EA8D}"/>
              </a:ext>
            </a:extLst>
          </p:cNvPr>
          <p:cNvSpPr/>
          <p:nvPr/>
        </p:nvSpPr>
        <p:spPr>
          <a:xfrm>
            <a:off x="5355531" y="2394558"/>
            <a:ext cx="2153028" cy="487068"/>
          </a:xfrm>
          <a:custGeom>
            <a:avLst/>
            <a:gdLst>
              <a:gd name="connsiteX0" fmla="*/ 0 w 2153028"/>
              <a:gd name="connsiteY0" fmla="*/ 487069 h 487068"/>
              <a:gd name="connsiteX1" fmla="*/ 2153028 w 2153028"/>
              <a:gd name="connsiteY1" fmla="*/ 487069 h 487068"/>
              <a:gd name="connsiteX2" fmla="*/ 2153028 w 2153028"/>
              <a:gd name="connsiteY2" fmla="*/ 0 h 487068"/>
              <a:gd name="connsiteX3" fmla="*/ 0 w 2153028"/>
              <a:gd name="connsiteY3" fmla="*/ 0 h 487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53028" h="487068">
                <a:moveTo>
                  <a:pt x="0" y="487069"/>
                </a:moveTo>
                <a:lnTo>
                  <a:pt x="2153028" y="487069"/>
                </a:lnTo>
                <a:lnTo>
                  <a:pt x="215302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52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49450EAF-0D95-4A72-BF6F-0542AD85C56C}"/>
              </a:ext>
            </a:extLst>
          </p:cNvPr>
          <p:cNvSpPr/>
          <p:nvPr/>
        </p:nvSpPr>
        <p:spPr>
          <a:xfrm>
            <a:off x="7508559" y="2394558"/>
            <a:ext cx="538272" cy="487068"/>
          </a:xfrm>
          <a:custGeom>
            <a:avLst/>
            <a:gdLst>
              <a:gd name="connsiteX0" fmla="*/ 0 w 538272"/>
              <a:gd name="connsiteY0" fmla="*/ 487069 h 487068"/>
              <a:gd name="connsiteX1" fmla="*/ 538272 w 538272"/>
              <a:gd name="connsiteY1" fmla="*/ 487069 h 487068"/>
              <a:gd name="connsiteX2" fmla="*/ 538272 w 538272"/>
              <a:gd name="connsiteY2" fmla="*/ 0 h 487068"/>
              <a:gd name="connsiteX3" fmla="*/ 0 w 538272"/>
              <a:gd name="connsiteY3" fmla="*/ 0 h 487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8272" h="487068">
                <a:moveTo>
                  <a:pt x="0" y="487069"/>
                </a:moveTo>
                <a:lnTo>
                  <a:pt x="538272" y="487069"/>
                </a:lnTo>
                <a:lnTo>
                  <a:pt x="538272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052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A572562A-461A-4B60-88FB-EEA020E92F31}"/>
              </a:ext>
            </a:extLst>
          </p:cNvPr>
          <p:cNvSpPr/>
          <p:nvPr/>
        </p:nvSpPr>
        <p:spPr>
          <a:xfrm>
            <a:off x="8046831" y="2394558"/>
            <a:ext cx="30533" cy="487068"/>
          </a:xfrm>
          <a:custGeom>
            <a:avLst/>
            <a:gdLst>
              <a:gd name="connsiteX0" fmla="*/ 0 w 30533"/>
              <a:gd name="connsiteY0" fmla="*/ 487069 h 487068"/>
              <a:gd name="connsiteX1" fmla="*/ 0 w 30533"/>
              <a:gd name="connsiteY1" fmla="*/ 487069 h 487068"/>
              <a:gd name="connsiteX2" fmla="*/ 0 w 30533"/>
              <a:gd name="connsiteY2" fmla="*/ 0 h 487068"/>
              <a:gd name="connsiteX3" fmla="*/ 0 w 30533"/>
              <a:gd name="connsiteY3" fmla="*/ 0 h 487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33" h="487068">
                <a:moveTo>
                  <a:pt x="0" y="487069"/>
                </a:moveTo>
                <a:lnTo>
                  <a:pt x="0" y="487069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52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982D0321-2292-4718-BE3B-330DC002C816}"/>
              </a:ext>
            </a:extLst>
          </p:cNvPr>
          <p:cNvSpPr/>
          <p:nvPr/>
        </p:nvSpPr>
        <p:spPr>
          <a:xfrm>
            <a:off x="2395110" y="1785723"/>
            <a:ext cx="1172999" cy="487068"/>
          </a:xfrm>
          <a:custGeom>
            <a:avLst/>
            <a:gdLst>
              <a:gd name="connsiteX0" fmla="*/ 0 w 1172999"/>
              <a:gd name="connsiteY0" fmla="*/ 487069 h 487068"/>
              <a:gd name="connsiteX1" fmla="*/ 1172999 w 1172999"/>
              <a:gd name="connsiteY1" fmla="*/ 487069 h 487068"/>
              <a:gd name="connsiteX2" fmla="*/ 1172999 w 1172999"/>
              <a:gd name="connsiteY2" fmla="*/ 0 h 487068"/>
              <a:gd name="connsiteX3" fmla="*/ 0 w 1172999"/>
              <a:gd name="connsiteY3" fmla="*/ 0 h 487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2999" h="487068">
                <a:moveTo>
                  <a:pt x="0" y="487069"/>
                </a:moveTo>
                <a:lnTo>
                  <a:pt x="1172999" y="487069"/>
                </a:lnTo>
                <a:lnTo>
                  <a:pt x="1172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52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E28EA427-930C-499E-8A3B-12F1A9327E29}"/>
              </a:ext>
            </a:extLst>
          </p:cNvPr>
          <p:cNvSpPr/>
          <p:nvPr/>
        </p:nvSpPr>
        <p:spPr>
          <a:xfrm>
            <a:off x="3568109" y="1785723"/>
            <a:ext cx="1279621" cy="487068"/>
          </a:xfrm>
          <a:custGeom>
            <a:avLst/>
            <a:gdLst>
              <a:gd name="connsiteX0" fmla="*/ 0 w 1279621"/>
              <a:gd name="connsiteY0" fmla="*/ 487069 h 487068"/>
              <a:gd name="connsiteX1" fmla="*/ 1279622 w 1279621"/>
              <a:gd name="connsiteY1" fmla="*/ 487069 h 487068"/>
              <a:gd name="connsiteX2" fmla="*/ 1279622 w 1279621"/>
              <a:gd name="connsiteY2" fmla="*/ 0 h 487068"/>
              <a:gd name="connsiteX3" fmla="*/ 0 w 1279621"/>
              <a:gd name="connsiteY3" fmla="*/ 0 h 487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79621" h="487068">
                <a:moveTo>
                  <a:pt x="0" y="487069"/>
                </a:moveTo>
                <a:lnTo>
                  <a:pt x="1279622" y="487069"/>
                </a:lnTo>
                <a:lnTo>
                  <a:pt x="1279622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052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E802E319-AA3C-4447-89E2-1B7B127D5DCF}"/>
              </a:ext>
            </a:extLst>
          </p:cNvPr>
          <p:cNvSpPr/>
          <p:nvPr/>
        </p:nvSpPr>
        <p:spPr>
          <a:xfrm>
            <a:off x="4847731" y="1785723"/>
            <a:ext cx="1866136" cy="487068"/>
          </a:xfrm>
          <a:custGeom>
            <a:avLst/>
            <a:gdLst>
              <a:gd name="connsiteX0" fmla="*/ 0 w 1866136"/>
              <a:gd name="connsiteY0" fmla="*/ 487069 h 487068"/>
              <a:gd name="connsiteX1" fmla="*/ 1866137 w 1866136"/>
              <a:gd name="connsiteY1" fmla="*/ 487069 h 487068"/>
              <a:gd name="connsiteX2" fmla="*/ 1866137 w 1866136"/>
              <a:gd name="connsiteY2" fmla="*/ 0 h 487068"/>
              <a:gd name="connsiteX3" fmla="*/ 0 w 1866136"/>
              <a:gd name="connsiteY3" fmla="*/ 0 h 487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66136" h="487068">
                <a:moveTo>
                  <a:pt x="0" y="487069"/>
                </a:moveTo>
                <a:lnTo>
                  <a:pt x="1866137" y="487069"/>
                </a:lnTo>
                <a:lnTo>
                  <a:pt x="186613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52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5" name="Freeform: Shape 54">
            <a:extLst>
              <a:ext uri="{FF2B5EF4-FFF2-40B4-BE49-F238E27FC236}">
                <a16:creationId xmlns:a16="http://schemas.microsoft.com/office/drawing/2014/main" id="{57F43CC5-256B-4BD5-9069-E2C5D9684848}"/>
              </a:ext>
            </a:extLst>
          </p:cNvPr>
          <p:cNvSpPr/>
          <p:nvPr/>
        </p:nvSpPr>
        <p:spPr>
          <a:xfrm>
            <a:off x="6713868" y="1785723"/>
            <a:ext cx="959724" cy="487068"/>
          </a:xfrm>
          <a:custGeom>
            <a:avLst/>
            <a:gdLst>
              <a:gd name="connsiteX0" fmla="*/ 0 w 959724"/>
              <a:gd name="connsiteY0" fmla="*/ 487069 h 487068"/>
              <a:gd name="connsiteX1" fmla="*/ 959724 w 959724"/>
              <a:gd name="connsiteY1" fmla="*/ 487069 h 487068"/>
              <a:gd name="connsiteX2" fmla="*/ 959724 w 959724"/>
              <a:gd name="connsiteY2" fmla="*/ 0 h 487068"/>
              <a:gd name="connsiteX3" fmla="*/ 0 w 959724"/>
              <a:gd name="connsiteY3" fmla="*/ 0 h 487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9724" h="487068">
                <a:moveTo>
                  <a:pt x="0" y="487069"/>
                </a:moveTo>
                <a:lnTo>
                  <a:pt x="959724" y="487069"/>
                </a:lnTo>
                <a:lnTo>
                  <a:pt x="959724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052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EC17A6E1-212E-41F1-B98D-486CE49C131A}"/>
              </a:ext>
            </a:extLst>
          </p:cNvPr>
          <p:cNvSpPr/>
          <p:nvPr/>
        </p:nvSpPr>
        <p:spPr>
          <a:xfrm>
            <a:off x="7673592" y="1785723"/>
            <a:ext cx="373239" cy="487068"/>
          </a:xfrm>
          <a:custGeom>
            <a:avLst/>
            <a:gdLst>
              <a:gd name="connsiteX0" fmla="*/ 0 w 373239"/>
              <a:gd name="connsiteY0" fmla="*/ 487069 h 487068"/>
              <a:gd name="connsiteX1" fmla="*/ 373240 w 373239"/>
              <a:gd name="connsiteY1" fmla="*/ 487069 h 487068"/>
              <a:gd name="connsiteX2" fmla="*/ 373240 w 373239"/>
              <a:gd name="connsiteY2" fmla="*/ 0 h 487068"/>
              <a:gd name="connsiteX3" fmla="*/ 0 w 373239"/>
              <a:gd name="connsiteY3" fmla="*/ 0 h 487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3239" h="487068">
                <a:moveTo>
                  <a:pt x="0" y="487069"/>
                </a:moveTo>
                <a:lnTo>
                  <a:pt x="373240" y="487069"/>
                </a:lnTo>
                <a:lnTo>
                  <a:pt x="37324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52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3F685F3C-358F-4B26-B5B7-F852D4093326}"/>
              </a:ext>
            </a:extLst>
          </p:cNvPr>
          <p:cNvSpPr/>
          <p:nvPr/>
        </p:nvSpPr>
        <p:spPr>
          <a:xfrm>
            <a:off x="2395110" y="1639603"/>
            <a:ext cx="30533" cy="3214647"/>
          </a:xfrm>
          <a:custGeom>
            <a:avLst/>
            <a:gdLst>
              <a:gd name="connsiteX0" fmla="*/ 0 w 30533"/>
              <a:gd name="connsiteY0" fmla="*/ 3214647 h 3214647"/>
              <a:gd name="connsiteX1" fmla="*/ 0 w 30533"/>
              <a:gd name="connsiteY1" fmla="*/ 0 h 3214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533" h="3214647">
                <a:moveTo>
                  <a:pt x="0" y="3214647"/>
                </a:moveTo>
                <a:lnTo>
                  <a:pt x="0" y="0"/>
                </a:lnTo>
              </a:path>
            </a:pathLst>
          </a:custGeom>
          <a:noFill/>
          <a:ln w="3052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D587E858-C059-4868-99DB-1167FEDEAE5F}"/>
              </a:ext>
            </a:extLst>
          </p:cNvPr>
          <p:cNvSpPr/>
          <p:nvPr/>
        </p:nvSpPr>
        <p:spPr>
          <a:xfrm>
            <a:off x="8046831" y="1639603"/>
            <a:ext cx="30533" cy="3214647"/>
          </a:xfrm>
          <a:custGeom>
            <a:avLst/>
            <a:gdLst>
              <a:gd name="connsiteX0" fmla="*/ 0 w 30533"/>
              <a:gd name="connsiteY0" fmla="*/ 3214647 h 3214647"/>
              <a:gd name="connsiteX1" fmla="*/ 0 w 30533"/>
              <a:gd name="connsiteY1" fmla="*/ 0 h 3214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533" h="3214647">
                <a:moveTo>
                  <a:pt x="0" y="3214647"/>
                </a:moveTo>
                <a:lnTo>
                  <a:pt x="0" y="0"/>
                </a:lnTo>
              </a:path>
            </a:pathLst>
          </a:custGeom>
          <a:noFill/>
          <a:ln w="3052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D6CB5A0A-14F4-4D59-A949-A79906BBA7ED}"/>
              </a:ext>
            </a:extLst>
          </p:cNvPr>
          <p:cNvSpPr/>
          <p:nvPr/>
        </p:nvSpPr>
        <p:spPr>
          <a:xfrm>
            <a:off x="2395110" y="4854250"/>
            <a:ext cx="5651721" cy="30430"/>
          </a:xfrm>
          <a:custGeom>
            <a:avLst/>
            <a:gdLst>
              <a:gd name="connsiteX0" fmla="*/ 0 w 5651721"/>
              <a:gd name="connsiteY0" fmla="*/ 0 h 30430"/>
              <a:gd name="connsiteX1" fmla="*/ 5651722 w 5651721"/>
              <a:gd name="connsiteY1" fmla="*/ 0 h 30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651721" h="30430">
                <a:moveTo>
                  <a:pt x="0" y="0"/>
                </a:moveTo>
                <a:lnTo>
                  <a:pt x="5651722" y="0"/>
                </a:lnTo>
              </a:path>
            </a:pathLst>
          </a:custGeom>
          <a:noFill/>
          <a:ln w="3052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4259D30D-432C-484E-8E68-74E3B7671B3D}"/>
              </a:ext>
            </a:extLst>
          </p:cNvPr>
          <p:cNvSpPr/>
          <p:nvPr/>
        </p:nvSpPr>
        <p:spPr>
          <a:xfrm>
            <a:off x="2395110" y="1639603"/>
            <a:ext cx="5651721" cy="30430"/>
          </a:xfrm>
          <a:custGeom>
            <a:avLst/>
            <a:gdLst>
              <a:gd name="connsiteX0" fmla="*/ 0 w 5651721"/>
              <a:gd name="connsiteY0" fmla="*/ 0 h 30430"/>
              <a:gd name="connsiteX1" fmla="*/ 5651722 w 5651721"/>
              <a:gd name="connsiteY1" fmla="*/ 0 h 30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651721" h="30430">
                <a:moveTo>
                  <a:pt x="0" y="0"/>
                </a:moveTo>
                <a:lnTo>
                  <a:pt x="5651722" y="0"/>
                </a:lnTo>
              </a:path>
            </a:pathLst>
          </a:custGeom>
          <a:noFill/>
          <a:ln w="30524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61" name="Graphic 3">
            <a:extLst>
              <a:ext uri="{FF2B5EF4-FFF2-40B4-BE49-F238E27FC236}">
                <a16:creationId xmlns:a16="http://schemas.microsoft.com/office/drawing/2014/main" id="{479FA7FA-AC74-43BD-B5A3-E2527224B6F8}"/>
              </a:ext>
            </a:extLst>
          </p:cNvPr>
          <p:cNvGrpSpPr/>
          <p:nvPr/>
        </p:nvGrpSpPr>
        <p:grpSpPr>
          <a:xfrm>
            <a:off x="1137708" y="5475266"/>
            <a:ext cx="7054767" cy="304302"/>
            <a:chOff x="1153135" y="5717621"/>
            <a:chExt cx="7054767" cy="304302"/>
          </a:xfrm>
        </p:grpSpPr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304DFA68-DFBA-4EC5-AA68-94ACF7D6CEAC}"/>
                </a:ext>
              </a:extLst>
            </p:cNvPr>
            <p:cNvSpPr/>
            <p:nvPr/>
          </p:nvSpPr>
          <p:spPr>
            <a:xfrm>
              <a:off x="1153135" y="5790653"/>
              <a:ext cx="488533" cy="170409"/>
            </a:xfrm>
            <a:custGeom>
              <a:avLst/>
              <a:gdLst>
                <a:gd name="connsiteX0" fmla="*/ 0 w 488533"/>
                <a:gd name="connsiteY0" fmla="*/ 170409 h 170409"/>
                <a:gd name="connsiteX1" fmla="*/ 488533 w 488533"/>
                <a:gd name="connsiteY1" fmla="*/ 170409 h 170409"/>
                <a:gd name="connsiteX2" fmla="*/ 488533 w 488533"/>
                <a:gd name="connsiteY2" fmla="*/ 0 h 170409"/>
                <a:gd name="connsiteX3" fmla="*/ 0 w 488533"/>
                <a:gd name="connsiteY3" fmla="*/ 0 h 1704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3" h="170409">
                  <a:moveTo>
                    <a:pt x="0" y="170409"/>
                  </a:moveTo>
                  <a:lnTo>
                    <a:pt x="488533" y="170409"/>
                  </a:lnTo>
                  <a:lnTo>
                    <a:pt x="48853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3052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3E7A4927-BA2D-407B-AEBC-3A1671193176}"/>
                </a:ext>
              </a:extLst>
            </p:cNvPr>
            <p:cNvSpPr txBox="1"/>
            <p:nvPr/>
          </p:nvSpPr>
          <p:spPr>
            <a:xfrm>
              <a:off x="1745644" y="5671901"/>
              <a:ext cx="671413" cy="395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2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All</a:t>
              </a:r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0F0776CB-719E-4DD0-A2D5-DFE30F0B2A70}"/>
                </a:ext>
              </a:extLst>
            </p:cNvPr>
            <p:cNvSpPr/>
            <p:nvPr/>
          </p:nvSpPr>
          <p:spPr>
            <a:xfrm>
              <a:off x="2801135" y="5790653"/>
              <a:ext cx="488533" cy="170409"/>
            </a:xfrm>
            <a:custGeom>
              <a:avLst/>
              <a:gdLst>
                <a:gd name="connsiteX0" fmla="*/ 0 w 488533"/>
                <a:gd name="connsiteY0" fmla="*/ 170409 h 170409"/>
                <a:gd name="connsiteX1" fmla="*/ 488533 w 488533"/>
                <a:gd name="connsiteY1" fmla="*/ 170409 h 170409"/>
                <a:gd name="connsiteX2" fmla="*/ 488533 w 488533"/>
                <a:gd name="connsiteY2" fmla="*/ 0 h 170409"/>
                <a:gd name="connsiteX3" fmla="*/ 0 w 488533"/>
                <a:gd name="connsiteY3" fmla="*/ 0 h 1704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3" h="170409">
                  <a:moveTo>
                    <a:pt x="0" y="170409"/>
                  </a:moveTo>
                  <a:lnTo>
                    <a:pt x="488533" y="170409"/>
                  </a:lnTo>
                  <a:lnTo>
                    <a:pt x="48853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3052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784F95B6-02AA-4469-8AEB-1BE80F261109}"/>
                </a:ext>
              </a:extLst>
            </p:cNvPr>
            <p:cNvSpPr txBox="1"/>
            <p:nvPr/>
          </p:nvSpPr>
          <p:spPr>
            <a:xfrm>
              <a:off x="3393642" y="5671901"/>
              <a:ext cx="335546" cy="395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2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01B82351-DA87-4A32-8B67-3D4CBFAF4305}"/>
                </a:ext>
              </a:extLst>
            </p:cNvPr>
            <p:cNvSpPr/>
            <p:nvPr/>
          </p:nvSpPr>
          <p:spPr>
            <a:xfrm>
              <a:off x="4110786" y="5790653"/>
              <a:ext cx="488533" cy="170409"/>
            </a:xfrm>
            <a:custGeom>
              <a:avLst/>
              <a:gdLst>
                <a:gd name="connsiteX0" fmla="*/ 0 w 488533"/>
                <a:gd name="connsiteY0" fmla="*/ 170409 h 170409"/>
                <a:gd name="connsiteX1" fmla="*/ 488533 w 488533"/>
                <a:gd name="connsiteY1" fmla="*/ 170409 h 170409"/>
                <a:gd name="connsiteX2" fmla="*/ 488533 w 488533"/>
                <a:gd name="connsiteY2" fmla="*/ 0 h 170409"/>
                <a:gd name="connsiteX3" fmla="*/ 0 w 488533"/>
                <a:gd name="connsiteY3" fmla="*/ 0 h 1704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3" h="170409">
                  <a:moveTo>
                    <a:pt x="0" y="170409"/>
                  </a:moveTo>
                  <a:lnTo>
                    <a:pt x="488533" y="170409"/>
                  </a:lnTo>
                  <a:lnTo>
                    <a:pt x="48853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3052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2C433EE3-30F6-468A-A31E-1C51E30F6CB3}"/>
                </a:ext>
              </a:extLst>
            </p:cNvPr>
            <p:cNvSpPr txBox="1"/>
            <p:nvPr/>
          </p:nvSpPr>
          <p:spPr>
            <a:xfrm>
              <a:off x="4703293" y="5671901"/>
              <a:ext cx="335546" cy="395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2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09D2510D-17CA-4820-AB3F-E582C43EE1A6}"/>
                </a:ext>
              </a:extLst>
            </p:cNvPr>
            <p:cNvSpPr/>
            <p:nvPr/>
          </p:nvSpPr>
          <p:spPr>
            <a:xfrm>
              <a:off x="5420422" y="5790653"/>
              <a:ext cx="488533" cy="170409"/>
            </a:xfrm>
            <a:custGeom>
              <a:avLst/>
              <a:gdLst>
                <a:gd name="connsiteX0" fmla="*/ 0 w 488533"/>
                <a:gd name="connsiteY0" fmla="*/ 170409 h 170409"/>
                <a:gd name="connsiteX1" fmla="*/ 488533 w 488533"/>
                <a:gd name="connsiteY1" fmla="*/ 170409 h 170409"/>
                <a:gd name="connsiteX2" fmla="*/ 488533 w 488533"/>
                <a:gd name="connsiteY2" fmla="*/ 0 h 170409"/>
                <a:gd name="connsiteX3" fmla="*/ 0 w 488533"/>
                <a:gd name="connsiteY3" fmla="*/ 0 h 1704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3" h="170409">
                  <a:moveTo>
                    <a:pt x="0" y="170409"/>
                  </a:moveTo>
                  <a:lnTo>
                    <a:pt x="488533" y="170409"/>
                  </a:lnTo>
                  <a:lnTo>
                    <a:pt x="48853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3052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5B510CAD-9692-4969-A4BE-11FC81916536}"/>
                </a:ext>
              </a:extLst>
            </p:cNvPr>
            <p:cNvSpPr txBox="1"/>
            <p:nvPr/>
          </p:nvSpPr>
          <p:spPr>
            <a:xfrm>
              <a:off x="6012959" y="5671901"/>
              <a:ext cx="335546" cy="395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2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FE99F7E0-2259-4FA9-9A85-BABE96FA1092}"/>
                </a:ext>
              </a:extLst>
            </p:cNvPr>
            <p:cNvSpPr/>
            <p:nvPr/>
          </p:nvSpPr>
          <p:spPr>
            <a:xfrm>
              <a:off x="6730089" y="5790653"/>
              <a:ext cx="488533" cy="170409"/>
            </a:xfrm>
            <a:custGeom>
              <a:avLst/>
              <a:gdLst>
                <a:gd name="connsiteX0" fmla="*/ 0 w 488533"/>
                <a:gd name="connsiteY0" fmla="*/ 170409 h 170409"/>
                <a:gd name="connsiteX1" fmla="*/ 488533 w 488533"/>
                <a:gd name="connsiteY1" fmla="*/ 170409 h 170409"/>
                <a:gd name="connsiteX2" fmla="*/ 488533 w 488533"/>
                <a:gd name="connsiteY2" fmla="*/ 0 h 170409"/>
                <a:gd name="connsiteX3" fmla="*/ 0 w 488533"/>
                <a:gd name="connsiteY3" fmla="*/ 0 h 1704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3" h="170409">
                  <a:moveTo>
                    <a:pt x="0" y="170409"/>
                  </a:moveTo>
                  <a:lnTo>
                    <a:pt x="488533" y="170409"/>
                  </a:lnTo>
                  <a:lnTo>
                    <a:pt x="48853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30524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6238952F-7646-481F-837E-3D60D6015826}"/>
                </a:ext>
              </a:extLst>
            </p:cNvPr>
            <p:cNvSpPr txBox="1"/>
            <p:nvPr/>
          </p:nvSpPr>
          <p:spPr>
            <a:xfrm>
              <a:off x="7322595" y="5671901"/>
              <a:ext cx="976746" cy="395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2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1 None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343514-9852-482D-9F33-684F0B63EC81}">
  <ds:schemaRefs>
    <ds:schemaRef ds:uri="http://purl.org/dc/elements/1.1/"/>
    <ds:schemaRef ds:uri="http://www.w3.org/XML/1998/namespace"/>
    <ds:schemaRef ds:uri="6f9e58f7-d1e4-4b3c-85fb-268101084292"/>
    <ds:schemaRef ds:uri="http://schemas.microsoft.com/office/2006/documentManagement/types"/>
    <ds:schemaRef ds:uri="http://purl.org/dc/dcmitype/"/>
    <ds:schemaRef ds:uri="http://schemas.microsoft.com/office/infopath/2007/PartnerControls"/>
    <ds:schemaRef ds:uri="3ff2fa63-d22b-4bb2-9a0e-763a487e02e4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41B98CF-207F-4CD6-8AF3-A4F6E5E16F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40A998C-A14E-4247-9EAA-18DE618CDD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fig-A-48</Template>
  <TotalTime>60</TotalTime>
  <Words>42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Inquiry-based Labs Teaching method by institution type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Inquiry-based Labs Teaching method by institution type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2021-02-25T00:21:12Z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