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080181-F8EC-4439-B3A9-EC012F16F682}" v="7" dt="2021-02-25T01:18:52.7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8E080181-F8EC-4439-B3A9-EC012F16F682}"/>
    <pc:docChg chg="custSel modSld">
      <pc:chgData name="Christopher Keane" userId="2677a39a-78fe-4da0-ac2a-39406820a4c7" providerId="ADAL" clId="{8E080181-F8EC-4439-B3A9-EC012F16F682}" dt="2021-02-25T01:18:42.329" v="71" actId="1037"/>
      <pc:docMkLst>
        <pc:docMk/>
      </pc:docMkLst>
      <pc:sldChg chg="addSp delSp modSp mod">
        <pc:chgData name="Christopher Keane" userId="2677a39a-78fe-4da0-ac2a-39406820a4c7" providerId="ADAL" clId="{8E080181-F8EC-4439-B3A9-EC012F16F682}" dt="2021-02-25T01:18:42.329" v="71" actId="1037"/>
        <pc:sldMkLst>
          <pc:docMk/>
          <pc:sldMk cId="0" sldId="256"/>
        </pc:sldMkLst>
        <pc:spChg chg="mod">
          <ac:chgData name="Christopher Keane" userId="2677a39a-78fe-4da0-ac2a-39406820a4c7" providerId="ADAL" clId="{8E080181-F8EC-4439-B3A9-EC012F16F682}" dt="2021-02-25T01:17:44.839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6" creationId="{D10F5207-0769-4BD9-A485-2284520E1264}"/>
          </ac:spMkLst>
        </pc:spChg>
        <pc:spChg chg="mod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9" creationId="{90A585C0-9719-4598-9783-E54BC9FB740F}"/>
          </ac:spMkLst>
        </pc:spChg>
        <pc:spChg chg="mod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10" creationId="{EDC15DA5-E3A5-4D9A-898F-411B3EA1C3F4}"/>
          </ac:spMkLst>
        </pc:spChg>
        <pc:spChg chg="mod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12" creationId="{379000B9-7B1E-45DD-B524-27862DADA95E}"/>
          </ac:spMkLst>
        </pc:spChg>
        <pc:spChg chg="mod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13" creationId="{93C39784-CE5E-423B-A8F0-06294DF829DC}"/>
          </ac:spMkLst>
        </pc:spChg>
        <pc:spChg chg="mod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15" creationId="{C0348456-0710-4383-8B73-6358FC1076CD}"/>
          </ac:spMkLst>
        </pc:spChg>
        <pc:spChg chg="mod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16" creationId="{E117A95A-F340-4031-A742-68F17F2D0399}"/>
          </ac:spMkLst>
        </pc:spChg>
        <pc:spChg chg="mod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18" creationId="{B21F14F1-57FC-4906-980A-AF42F7639FFE}"/>
          </ac:spMkLst>
        </pc:spChg>
        <pc:spChg chg="mod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19" creationId="{E59B436A-F130-43A9-AD3C-40ACDDF4D847}"/>
          </ac:spMkLst>
        </pc:spChg>
        <pc:spChg chg="mod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21" creationId="{2D6473B7-38E3-4942-8D05-51DC73F2E9C4}"/>
          </ac:spMkLst>
        </pc:spChg>
        <pc:spChg chg="mod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22" creationId="{B3E8496C-02B5-4E64-953F-8C0162B4ECF3}"/>
          </ac:spMkLst>
        </pc:spChg>
        <pc:spChg chg="mod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24" creationId="{7DC91730-D3D7-4175-A04C-089573B8D8BB}"/>
          </ac:spMkLst>
        </pc:spChg>
        <pc:spChg chg="mod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25" creationId="{8330937E-4702-4BAE-A6A9-B189F6CD8D97}"/>
          </ac:spMkLst>
        </pc:spChg>
        <pc:spChg chg="mod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27" creationId="{0D0338E1-7424-41EC-AF70-22D33CDB7959}"/>
          </ac:spMkLst>
        </pc:spChg>
        <pc:spChg chg="mod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28" creationId="{053EABCB-E7E3-42E3-938F-9F87A5E64F54}"/>
          </ac:spMkLst>
        </pc:spChg>
        <pc:spChg chg="mod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29" creationId="{ECBE4F56-249C-4A72-8F94-747620691EFE}"/>
          </ac:spMkLst>
        </pc:spChg>
        <pc:spChg chg="mod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30" creationId="{03FC4738-AADF-4382-B24C-2B5B82377935}"/>
          </ac:spMkLst>
        </pc:spChg>
        <pc:spChg chg="mod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31" creationId="{3EE4E0E5-AEC1-4285-877C-D551FBB039A6}"/>
          </ac:spMkLst>
        </pc:spChg>
        <pc:spChg chg="mod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32" creationId="{ED0BECC7-B19C-47F1-AEAF-65621538E77F}"/>
          </ac:spMkLst>
        </pc:spChg>
        <pc:spChg chg="mod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33" creationId="{514BB9AC-D122-4DAE-BB42-85E7424BA865}"/>
          </ac:spMkLst>
        </pc:spChg>
        <pc:spChg chg="mod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34" creationId="{79811115-0BCE-494E-8492-2D43F9ED9939}"/>
          </ac:spMkLst>
        </pc:spChg>
        <pc:spChg chg="mod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35" creationId="{6D44E02F-E774-4938-B16A-51A9B17F16EE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36" creationId="{87E4C341-FE29-473E-A84A-3EF9CE56B066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37" creationId="{874BAF69-8CC3-448F-BE46-FFC61E966DC3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38" creationId="{1BC0ADCF-E123-4A11-8211-6538A6EFE9FF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39" creationId="{B178E655-A0A4-4C12-A0C6-9CF19755FC11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40" creationId="{915488D4-E4E2-4991-A2CC-5DC10D712BDE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41" creationId="{9D111F7A-DF63-4979-A351-07BFB2C2E524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42" creationId="{5E999963-D107-4B79-9CCA-F9BE3BEC9EAE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43" creationId="{3866A55F-58F4-481F-9E50-0837B334F6C6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44" creationId="{A85ED28D-C2E0-4A57-BC4B-0CB4E3ED6974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45" creationId="{362A3EB7-9D2D-45D7-83F0-544F7C42B8EE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46" creationId="{0F110E5D-06F2-48CB-8A14-B668AF2D6E32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47" creationId="{823F1A2E-42D7-45EB-B666-9CFA0E99C85F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48" creationId="{50B47117-9583-4763-B1AB-BCAFC19CA9E0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49" creationId="{85A75DEE-04F8-49A4-BC46-DF29A63068E4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50" creationId="{5DCB538E-3432-45CE-9D56-6538BA117019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51" creationId="{8BEE8F4F-71F9-4940-8E71-673EF9510B89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52" creationId="{00EB7921-7802-45A6-B47A-3440DD733644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53" creationId="{A997E149-6773-493A-9DB3-DE37038D306C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54" creationId="{651B217F-97DD-47C0-8D58-84D535A65ADB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55" creationId="{90C7E351-EA1F-46DD-8F8A-939237D57FE4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56" creationId="{E08A35E9-B535-4DBB-AF55-1A0C102D26B3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57" creationId="{515CFCB7-38A7-4A36-AF8D-4EBFF56173FE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58" creationId="{4E687DFA-523B-446F-AE48-6427DB78A7BF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59" creationId="{13912A02-16A0-474D-8BEA-6E7CA929F089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60" creationId="{1605646A-4E34-47B2-8475-6CDE7A7C420A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61" creationId="{305A2B04-02A3-4F0F-8837-09A586B2F3EC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62" creationId="{13E943CE-D491-4E73-A992-75D6154B23D9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63" creationId="{6BF01EFB-85E1-41B8-A527-8F5045D04B54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64" creationId="{89B4F4FD-8E2E-446F-B66F-EA8CB8052E49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65" creationId="{5D96609D-9E32-463A-9995-29E352B1A12A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66" creationId="{F14FBB89-FA8B-4003-BECF-EADC6491464C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67" creationId="{13A5E1FA-2E17-490A-A223-5D132D390EF9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68" creationId="{7FABE99D-80F1-4D2A-AE0D-10C27F36BF2A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69" creationId="{0BA1FC30-FC1C-4355-B938-FA9DDD6FE197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70" creationId="{1BA62C65-4489-4ECB-B47D-BB80119F27B4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71" creationId="{CECC841B-2827-4286-B771-58CE6D6A942F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72" creationId="{142A7CAC-4DF3-40E2-82B6-1000D2033368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73" creationId="{B8A15B23-7816-44C3-BD1C-5EF9084A17B6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74" creationId="{7D3475D3-B6ED-4315-A6EC-96826F9324FE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75" creationId="{67B99C5B-7401-4341-A1CC-B204B239AEC7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76" creationId="{B115E201-3E4C-4874-A659-47CA62CDACA5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77" creationId="{303E9CDF-23E1-4DC5-B155-EF1C70A7FAFA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78" creationId="{5FD66E07-E0B8-4B8F-A169-02C88CDBADF2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79" creationId="{4D29E2E9-EE84-46B3-82BC-63CF92421C7D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80" creationId="{88FE27FE-4F4F-4663-8035-5648C3D615D3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81" creationId="{1E02B848-7EC7-4DE0-9B5C-395F1566DAE1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82" creationId="{E4ADBCD5-EE7C-4777-9F89-BD1F707E87FE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83" creationId="{D1C580DC-BABD-4C9D-8FB8-89F05B25AD9B}"/>
          </ac:spMkLst>
        </pc:spChg>
        <pc:spChg chg="mod topLvl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84" creationId="{33AAFC7D-D69F-4676-AB97-DA35D1F34D2C}"/>
          </ac:spMkLst>
        </pc:spChg>
        <pc:spChg chg="mod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86" creationId="{9BD29050-CF89-42BF-9C9E-8B5204529849}"/>
          </ac:spMkLst>
        </pc:spChg>
        <pc:spChg chg="mod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87" creationId="{40B982F0-3DC4-41EB-B898-962925E67520}"/>
          </ac:spMkLst>
        </pc:spChg>
        <pc:spChg chg="mod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88" creationId="{F8B8A5A9-7769-438C-B11F-C302D2354BBF}"/>
          </ac:spMkLst>
        </pc:spChg>
        <pc:spChg chg="mod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89" creationId="{207CE4C5-8703-4CBA-80F1-2C36CFA90C8B}"/>
          </ac:spMkLst>
        </pc:spChg>
        <pc:spChg chg="mod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90" creationId="{DF6C8C53-DBCA-4234-93B3-CA6C49C7825E}"/>
          </ac:spMkLst>
        </pc:spChg>
        <pc:spChg chg="mod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91" creationId="{1C018419-458D-4469-8C1F-A1FC7C6A79E3}"/>
          </ac:spMkLst>
        </pc:spChg>
        <pc:spChg chg="mod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92" creationId="{BD1E8A4D-2244-4BD0-B020-AE2F1F6EEFDD}"/>
          </ac:spMkLst>
        </pc:spChg>
        <pc:spChg chg="mod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93" creationId="{B9A2E60A-7E76-4F85-AE86-BA0F2C6F3E95}"/>
          </ac:spMkLst>
        </pc:spChg>
        <pc:spChg chg="mod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94" creationId="{AFCA94CF-0CB4-41E8-BDFE-00927C2F6A65}"/>
          </ac:spMkLst>
        </pc:spChg>
        <pc:spChg chg="mod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95" creationId="{CEB7EBFB-7CB1-4051-86F3-AFFFEA500472}"/>
          </ac:spMkLst>
        </pc:spChg>
        <pc:spChg chg="mod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97" creationId="{F160A3B7-55DB-4F74-8BBF-0C743D966C36}"/>
          </ac:spMkLst>
        </pc:spChg>
        <pc:spChg chg="mod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98" creationId="{8A0B6B0F-76C5-4332-8FB2-7E3BF200611D}"/>
          </ac:spMkLst>
        </pc:spChg>
        <pc:spChg chg="mod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99" creationId="{91F0BD6C-E4E9-4FCC-8D2A-F2B03784AFF0}"/>
          </ac:spMkLst>
        </pc:spChg>
        <pc:spChg chg="mod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100" creationId="{A15061AF-67C9-4325-BD32-786349F68DF2}"/>
          </ac:spMkLst>
        </pc:spChg>
        <pc:spChg chg="mod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101" creationId="{FC1122B8-F136-405A-ADDB-624D6B40D99C}"/>
          </ac:spMkLst>
        </pc:spChg>
        <pc:spChg chg="mod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102" creationId="{0C59B1E1-A960-49FB-A4AA-8E719F89E872}"/>
          </ac:spMkLst>
        </pc:spChg>
        <pc:spChg chg="mod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103" creationId="{CA93885A-1E2F-42C7-8FA8-CE13CBBEF3E4}"/>
          </ac:spMkLst>
        </pc:spChg>
        <pc:spChg chg="mod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104" creationId="{E99E6CDE-9851-4372-BEF7-8B9EE19BA11D}"/>
          </ac:spMkLst>
        </pc:spChg>
        <pc:spChg chg="mod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105" creationId="{9A403EE5-C03F-4761-9DD6-34667B49CAE6}"/>
          </ac:spMkLst>
        </pc:spChg>
        <pc:spChg chg="mod">
          <ac:chgData name="Christopher Keane" userId="2677a39a-78fe-4da0-ac2a-39406820a4c7" providerId="ADAL" clId="{8E080181-F8EC-4439-B3A9-EC012F16F682}" dt="2021-02-25T01:18:30.775" v="5" actId="165"/>
          <ac:spMkLst>
            <pc:docMk/>
            <pc:sldMk cId="0" sldId="256"/>
            <ac:spMk id="106" creationId="{2FF41E86-5FA4-4A9C-82F7-EE23D98C55C2}"/>
          </ac:spMkLst>
        </pc:spChg>
        <pc:grpChg chg="del mod">
          <ac:chgData name="Christopher Keane" userId="2677a39a-78fe-4da0-ac2a-39406820a4c7" providerId="ADAL" clId="{8E080181-F8EC-4439-B3A9-EC012F16F682}" dt="2021-02-25T01:18:30.775" v="5" actId="165"/>
          <ac:grpSpMkLst>
            <pc:docMk/>
            <pc:sldMk cId="0" sldId="256"/>
            <ac:grpSpMk id="5" creationId="{9E1B4DFE-8753-4334-B3C6-F5E0D7CDD0CA}"/>
          </ac:grpSpMkLst>
        </pc:grpChg>
        <pc:grpChg chg="mod topLvl">
          <ac:chgData name="Christopher Keane" userId="2677a39a-78fe-4da0-ac2a-39406820a4c7" providerId="ADAL" clId="{8E080181-F8EC-4439-B3A9-EC012F16F682}" dt="2021-02-25T01:18:30.775" v="5" actId="165"/>
          <ac:grpSpMkLst>
            <pc:docMk/>
            <pc:sldMk cId="0" sldId="256"/>
            <ac:grpSpMk id="7" creationId="{9E1B4DFE-8753-4334-B3C6-F5E0D7CDD0CA}"/>
          </ac:grpSpMkLst>
        </pc:grpChg>
        <pc:grpChg chg="mod">
          <ac:chgData name="Christopher Keane" userId="2677a39a-78fe-4da0-ac2a-39406820a4c7" providerId="ADAL" clId="{8E080181-F8EC-4439-B3A9-EC012F16F682}" dt="2021-02-25T01:18:30.775" v="5" actId="165"/>
          <ac:grpSpMkLst>
            <pc:docMk/>
            <pc:sldMk cId="0" sldId="256"/>
            <ac:grpSpMk id="8" creationId="{9E1B4DFE-8753-4334-B3C6-F5E0D7CDD0CA}"/>
          </ac:grpSpMkLst>
        </pc:grpChg>
        <pc:grpChg chg="mod">
          <ac:chgData name="Christopher Keane" userId="2677a39a-78fe-4da0-ac2a-39406820a4c7" providerId="ADAL" clId="{8E080181-F8EC-4439-B3A9-EC012F16F682}" dt="2021-02-25T01:18:30.775" v="5" actId="165"/>
          <ac:grpSpMkLst>
            <pc:docMk/>
            <pc:sldMk cId="0" sldId="256"/>
            <ac:grpSpMk id="11" creationId="{9E1B4DFE-8753-4334-B3C6-F5E0D7CDD0CA}"/>
          </ac:grpSpMkLst>
        </pc:grpChg>
        <pc:grpChg chg="mod">
          <ac:chgData name="Christopher Keane" userId="2677a39a-78fe-4da0-ac2a-39406820a4c7" providerId="ADAL" clId="{8E080181-F8EC-4439-B3A9-EC012F16F682}" dt="2021-02-25T01:18:30.775" v="5" actId="165"/>
          <ac:grpSpMkLst>
            <pc:docMk/>
            <pc:sldMk cId="0" sldId="256"/>
            <ac:grpSpMk id="14" creationId="{9E1B4DFE-8753-4334-B3C6-F5E0D7CDD0CA}"/>
          </ac:grpSpMkLst>
        </pc:grpChg>
        <pc:grpChg chg="mod">
          <ac:chgData name="Christopher Keane" userId="2677a39a-78fe-4da0-ac2a-39406820a4c7" providerId="ADAL" clId="{8E080181-F8EC-4439-B3A9-EC012F16F682}" dt="2021-02-25T01:18:30.775" v="5" actId="165"/>
          <ac:grpSpMkLst>
            <pc:docMk/>
            <pc:sldMk cId="0" sldId="256"/>
            <ac:grpSpMk id="17" creationId="{9E1B4DFE-8753-4334-B3C6-F5E0D7CDD0CA}"/>
          </ac:grpSpMkLst>
        </pc:grpChg>
        <pc:grpChg chg="mod">
          <ac:chgData name="Christopher Keane" userId="2677a39a-78fe-4da0-ac2a-39406820a4c7" providerId="ADAL" clId="{8E080181-F8EC-4439-B3A9-EC012F16F682}" dt="2021-02-25T01:18:30.775" v="5" actId="165"/>
          <ac:grpSpMkLst>
            <pc:docMk/>
            <pc:sldMk cId="0" sldId="256"/>
            <ac:grpSpMk id="20" creationId="{9E1B4DFE-8753-4334-B3C6-F5E0D7CDD0CA}"/>
          </ac:grpSpMkLst>
        </pc:grpChg>
        <pc:grpChg chg="mod">
          <ac:chgData name="Christopher Keane" userId="2677a39a-78fe-4da0-ac2a-39406820a4c7" providerId="ADAL" clId="{8E080181-F8EC-4439-B3A9-EC012F16F682}" dt="2021-02-25T01:18:30.775" v="5" actId="165"/>
          <ac:grpSpMkLst>
            <pc:docMk/>
            <pc:sldMk cId="0" sldId="256"/>
            <ac:grpSpMk id="23" creationId="{9E1B4DFE-8753-4334-B3C6-F5E0D7CDD0CA}"/>
          </ac:grpSpMkLst>
        </pc:grpChg>
        <pc:grpChg chg="mod topLvl">
          <ac:chgData name="Christopher Keane" userId="2677a39a-78fe-4da0-ac2a-39406820a4c7" providerId="ADAL" clId="{8E080181-F8EC-4439-B3A9-EC012F16F682}" dt="2021-02-25T01:18:30.775" v="5" actId="165"/>
          <ac:grpSpMkLst>
            <pc:docMk/>
            <pc:sldMk cId="0" sldId="256"/>
            <ac:grpSpMk id="26" creationId="{9E1B4DFE-8753-4334-B3C6-F5E0D7CDD0CA}"/>
          </ac:grpSpMkLst>
        </pc:grpChg>
        <pc:grpChg chg="mod topLvl">
          <ac:chgData name="Christopher Keane" userId="2677a39a-78fe-4da0-ac2a-39406820a4c7" providerId="ADAL" clId="{8E080181-F8EC-4439-B3A9-EC012F16F682}" dt="2021-02-25T01:18:42.329" v="71" actId="1037"/>
          <ac:grpSpMkLst>
            <pc:docMk/>
            <pc:sldMk cId="0" sldId="256"/>
            <ac:grpSpMk id="85" creationId="{9E1B4DFE-8753-4334-B3C6-F5E0D7CDD0CA}"/>
          </ac:grpSpMkLst>
        </pc:grpChg>
        <pc:grpChg chg="del mod topLvl">
          <ac:chgData name="Christopher Keane" userId="2677a39a-78fe-4da0-ac2a-39406820a4c7" providerId="ADAL" clId="{8E080181-F8EC-4439-B3A9-EC012F16F682}" dt="2021-02-25T01:18:34.729" v="16" actId="478"/>
          <ac:grpSpMkLst>
            <pc:docMk/>
            <pc:sldMk cId="0" sldId="256"/>
            <ac:grpSpMk id="96" creationId="{9E1B4DFE-8753-4334-B3C6-F5E0D7CDD0CA}"/>
          </ac:grpSpMkLst>
        </pc:grpChg>
        <pc:picChg chg="add del mod">
          <ac:chgData name="Christopher Keane" userId="2677a39a-78fe-4da0-ac2a-39406820a4c7" providerId="ADAL" clId="{8E080181-F8EC-4439-B3A9-EC012F16F682}" dt="2021-02-25T01:18:24.650" v="4" actId="27803"/>
          <ac:picMkLst>
            <pc:docMk/>
            <pc:sldMk cId="0" sldId="256"/>
            <ac:picMk id="4" creationId="{9E1B4DFE-8753-4334-B3C6-F5E0D7CDD0C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59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A-4</a:t>
            </a:r>
          </a:p>
          <a:p>
            <a:r>
              <a:t>Survey Question: What are the key geoscience concepts that need to be addressed in undergraduate geoscience education?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417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771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09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550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826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241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388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914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770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496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261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3161235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Importance of Key Geoscience Concepts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endParaRPr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10F5207-0769-4BD9-A485-2284520E1264}"/>
              </a:ext>
            </a:extLst>
          </p:cNvPr>
          <p:cNvSpPr/>
          <p:nvPr/>
        </p:nvSpPr>
        <p:spPr>
          <a:xfrm>
            <a:off x="2250522" y="1407596"/>
            <a:ext cx="5601286" cy="4067350"/>
          </a:xfrm>
          <a:custGeom>
            <a:avLst/>
            <a:gdLst>
              <a:gd name="connsiteX0" fmla="*/ 0 w 5601286"/>
              <a:gd name="connsiteY0" fmla="*/ 4067350 h 4067350"/>
              <a:gd name="connsiteX1" fmla="*/ 5601287 w 5601286"/>
              <a:gd name="connsiteY1" fmla="*/ 4067350 h 4067350"/>
              <a:gd name="connsiteX2" fmla="*/ 5601287 w 5601286"/>
              <a:gd name="connsiteY2" fmla="*/ 0 h 4067350"/>
              <a:gd name="connsiteX3" fmla="*/ 0 w 5601286"/>
              <a:gd name="connsiteY3" fmla="*/ 0 h 4067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01286" h="4067350">
                <a:moveTo>
                  <a:pt x="0" y="4067350"/>
                </a:moveTo>
                <a:lnTo>
                  <a:pt x="5601287" y="4067350"/>
                </a:lnTo>
                <a:lnTo>
                  <a:pt x="5601287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9E1B4DFE-8753-4334-B3C6-F5E0D7CDD0CA}"/>
              </a:ext>
            </a:extLst>
          </p:cNvPr>
          <p:cNvGrpSpPr/>
          <p:nvPr/>
        </p:nvGrpSpPr>
        <p:grpSpPr>
          <a:xfrm>
            <a:off x="2166905" y="1407596"/>
            <a:ext cx="5844536" cy="4242185"/>
            <a:chOff x="2166905" y="1407596"/>
            <a:chExt cx="5844536" cy="4242185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9E1B4DFE-8753-4334-B3C6-F5E0D7CDD0CA}"/>
                </a:ext>
              </a:extLst>
            </p:cNvPr>
            <p:cNvGrpSpPr/>
            <p:nvPr/>
          </p:nvGrpSpPr>
          <p:grpSpPr>
            <a:xfrm>
              <a:off x="2166905" y="1407596"/>
              <a:ext cx="167234" cy="4242185"/>
              <a:chOff x="2166905" y="1407596"/>
              <a:chExt cx="167234" cy="4242185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90A585C0-9719-4598-9783-E54BC9FB740F}"/>
                  </a:ext>
                </a:extLst>
              </p:cNvPr>
              <p:cNvSpPr/>
              <p:nvPr/>
            </p:nvSpPr>
            <p:spPr>
              <a:xfrm>
                <a:off x="2250522" y="1407596"/>
                <a:ext cx="15203" cy="4067350"/>
              </a:xfrm>
              <a:custGeom>
                <a:avLst/>
                <a:gdLst>
                  <a:gd name="connsiteX0" fmla="*/ 0 w 15203"/>
                  <a:gd name="connsiteY0" fmla="*/ 4067350 h 4067350"/>
                  <a:gd name="connsiteX1" fmla="*/ 0 w 15203"/>
                  <a:gd name="connsiteY1" fmla="*/ 0 h 4067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5203" h="4067350">
                    <a:moveTo>
                      <a:pt x="0" y="4067350"/>
                    </a:moveTo>
                    <a:lnTo>
                      <a:pt x="0" y="0"/>
                    </a:lnTo>
                  </a:path>
                </a:pathLst>
              </a:custGeom>
              <a:noFill/>
              <a:ln w="12146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DC15DA5-E3A5-4D9A-898F-411B3EA1C3F4}"/>
                  </a:ext>
                </a:extLst>
              </p:cNvPr>
              <p:cNvSpPr txBox="1"/>
              <p:nvPr/>
            </p:nvSpPr>
            <p:spPr>
              <a:xfrm>
                <a:off x="2075465" y="5452031"/>
                <a:ext cx="350114" cy="2434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58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9E1B4DFE-8753-4334-B3C6-F5E0D7CDD0CA}"/>
                </a:ext>
              </a:extLst>
            </p:cNvPr>
            <p:cNvGrpSpPr/>
            <p:nvPr/>
          </p:nvGrpSpPr>
          <p:grpSpPr>
            <a:xfrm>
              <a:off x="3249154" y="1407596"/>
              <a:ext cx="243249" cy="4242185"/>
              <a:chOff x="3249154" y="1407596"/>
              <a:chExt cx="243249" cy="4242185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379000B9-7B1E-45DD-B524-27862DADA95E}"/>
                  </a:ext>
                </a:extLst>
              </p:cNvPr>
              <p:cNvSpPr/>
              <p:nvPr/>
            </p:nvSpPr>
            <p:spPr>
              <a:xfrm>
                <a:off x="3370779" y="1407596"/>
                <a:ext cx="15203" cy="4067350"/>
              </a:xfrm>
              <a:custGeom>
                <a:avLst/>
                <a:gdLst>
                  <a:gd name="connsiteX0" fmla="*/ 0 w 15203"/>
                  <a:gd name="connsiteY0" fmla="*/ 4067350 h 4067350"/>
                  <a:gd name="connsiteX1" fmla="*/ 0 w 15203"/>
                  <a:gd name="connsiteY1" fmla="*/ 0 h 4067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5203" h="4067350">
                    <a:moveTo>
                      <a:pt x="0" y="4067350"/>
                    </a:moveTo>
                    <a:lnTo>
                      <a:pt x="0" y="0"/>
                    </a:lnTo>
                  </a:path>
                </a:pathLst>
              </a:custGeom>
              <a:noFill/>
              <a:ln w="12146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3C39784-CE5E-423B-A8F0-06294DF829DC}"/>
                  </a:ext>
                </a:extLst>
              </p:cNvPr>
              <p:cNvSpPr txBox="1"/>
              <p:nvPr/>
            </p:nvSpPr>
            <p:spPr>
              <a:xfrm>
                <a:off x="3157714" y="5452031"/>
                <a:ext cx="426129" cy="2434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58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9E1B4DFE-8753-4334-B3C6-F5E0D7CDD0CA}"/>
                </a:ext>
              </a:extLst>
            </p:cNvPr>
            <p:cNvGrpSpPr/>
            <p:nvPr/>
          </p:nvGrpSpPr>
          <p:grpSpPr>
            <a:xfrm>
              <a:off x="4369411" y="1407596"/>
              <a:ext cx="243249" cy="4242185"/>
              <a:chOff x="4369411" y="1407596"/>
              <a:chExt cx="243249" cy="4242185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C0348456-0710-4383-8B73-6358FC1076CD}"/>
                  </a:ext>
                </a:extLst>
              </p:cNvPr>
              <p:cNvSpPr/>
              <p:nvPr/>
            </p:nvSpPr>
            <p:spPr>
              <a:xfrm>
                <a:off x="4491036" y="1407596"/>
                <a:ext cx="15203" cy="4067350"/>
              </a:xfrm>
              <a:custGeom>
                <a:avLst/>
                <a:gdLst>
                  <a:gd name="connsiteX0" fmla="*/ 0 w 15203"/>
                  <a:gd name="connsiteY0" fmla="*/ 4067350 h 4067350"/>
                  <a:gd name="connsiteX1" fmla="*/ 0 w 15203"/>
                  <a:gd name="connsiteY1" fmla="*/ 0 h 4067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5203" h="4067350">
                    <a:moveTo>
                      <a:pt x="0" y="4067350"/>
                    </a:moveTo>
                    <a:lnTo>
                      <a:pt x="0" y="0"/>
                    </a:lnTo>
                  </a:path>
                </a:pathLst>
              </a:custGeom>
              <a:noFill/>
              <a:ln w="12146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117A95A-F340-4031-A742-68F17F2D0399}"/>
                  </a:ext>
                </a:extLst>
              </p:cNvPr>
              <p:cNvSpPr txBox="1"/>
              <p:nvPr/>
            </p:nvSpPr>
            <p:spPr>
              <a:xfrm>
                <a:off x="4277971" y="5452031"/>
                <a:ext cx="426129" cy="2434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58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9E1B4DFE-8753-4334-B3C6-F5E0D7CDD0CA}"/>
                </a:ext>
              </a:extLst>
            </p:cNvPr>
            <p:cNvGrpSpPr/>
            <p:nvPr/>
          </p:nvGrpSpPr>
          <p:grpSpPr>
            <a:xfrm>
              <a:off x="5489669" y="1407596"/>
              <a:ext cx="243249" cy="4242185"/>
              <a:chOff x="5489669" y="1407596"/>
              <a:chExt cx="243249" cy="4242185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B21F14F1-57FC-4906-980A-AF42F7639FFE}"/>
                  </a:ext>
                </a:extLst>
              </p:cNvPr>
              <p:cNvSpPr/>
              <p:nvPr/>
            </p:nvSpPr>
            <p:spPr>
              <a:xfrm>
                <a:off x="5611294" y="1407596"/>
                <a:ext cx="15203" cy="4067350"/>
              </a:xfrm>
              <a:custGeom>
                <a:avLst/>
                <a:gdLst>
                  <a:gd name="connsiteX0" fmla="*/ 0 w 15203"/>
                  <a:gd name="connsiteY0" fmla="*/ 4067350 h 4067350"/>
                  <a:gd name="connsiteX1" fmla="*/ 0 w 15203"/>
                  <a:gd name="connsiteY1" fmla="*/ 0 h 4067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5203" h="4067350">
                    <a:moveTo>
                      <a:pt x="0" y="4067350"/>
                    </a:moveTo>
                    <a:lnTo>
                      <a:pt x="0" y="0"/>
                    </a:lnTo>
                  </a:path>
                </a:pathLst>
              </a:custGeom>
              <a:noFill/>
              <a:ln w="12146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59B436A-F130-43A9-AD3C-40ACDDF4D847}"/>
                  </a:ext>
                </a:extLst>
              </p:cNvPr>
              <p:cNvSpPr txBox="1"/>
              <p:nvPr/>
            </p:nvSpPr>
            <p:spPr>
              <a:xfrm>
                <a:off x="5398229" y="5452031"/>
                <a:ext cx="426129" cy="2434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58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9E1B4DFE-8753-4334-B3C6-F5E0D7CDD0CA}"/>
                </a:ext>
              </a:extLst>
            </p:cNvPr>
            <p:cNvGrpSpPr/>
            <p:nvPr/>
          </p:nvGrpSpPr>
          <p:grpSpPr>
            <a:xfrm>
              <a:off x="6609926" y="1407596"/>
              <a:ext cx="243249" cy="4242185"/>
              <a:chOff x="6609926" y="1407596"/>
              <a:chExt cx="243249" cy="4242185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2D6473B7-38E3-4942-8D05-51DC73F2E9C4}"/>
                  </a:ext>
                </a:extLst>
              </p:cNvPr>
              <p:cNvSpPr/>
              <p:nvPr/>
            </p:nvSpPr>
            <p:spPr>
              <a:xfrm>
                <a:off x="6731551" y="1407596"/>
                <a:ext cx="15203" cy="4067350"/>
              </a:xfrm>
              <a:custGeom>
                <a:avLst/>
                <a:gdLst>
                  <a:gd name="connsiteX0" fmla="*/ 0 w 15203"/>
                  <a:gd name="connsiteY0" fmla="*/ 4067350 h 4067350"/>
                  <a:gd name="connsiteX1" fmla="*/ 0 w 15203"/>
                  <a:gd name="connsiteY1" fmla="*/ 0 h 4067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5203" h="4067350">
                    <a:moveTo>
                      <a:pt x="0" y="4067350"/>
                    </a:moveTo>
                    <a:lnTo>
                      <a:pt x="0" y="0"/>
                    </a:lnTo>
                  </a:path>
                </a:pathLst>
              </a:custGeom>
              <a:noFill/>
              <a:ln w="12146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3E8496C-02B5-4E64-953F-8C0162B4ECF3}"/>
                  </a:ext>
                </a:extLst>
              </p:cNvPr>
              <p:cNvSpPr txBox="1"/>
              <p:nvPr/>
            </p:nvSpPr>
            <p:spPr>
              <a:xfrm>
                <a:off x="6518486" y="5452031"/>
                <a:ext cx="426129" cy="2434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58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9E1B4DFE-8753-4334-B3C6-F5E0D7CDD0CA}"/>
                </a:ext>
              </a:extLst>
            </p:cNvPr>
            <p:cNvGrpSpPr/>
            <p:nvPr/>
          </p:nvGrpSpPr>
          <p:grpSpPr>
            <a:xfrm>
              <a:off x="7692176" y="1407596"/>
              <a:ext cx="319265" cy="4242185"/>
              <a:chOff x="7692176" y="1407596"/>
              <a:chExt cx="319265" cy="4242185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7DC91730-D3D7-4175-A04C-089573B8D8BB}"/>
                  </a:ext>
                </a:extLst>
              </p:cNvPr>
              <p:cNvSpPr/>
              <p:nvPr/>
            </p:nvSpPr>
            <p:spPr>
              <a:xfrm>
                <a:off x="7851809" y="1407596"/>
                <a:ext cx="15203" cy="4067350"/>
              </a:xfrm>
              <a:custGeom>
                <a:avLst/>
                <a:gdLst>
                  <a:gd name="connsiteX0" fmla="*/ 0 w 15203"/>
                  <a:gd name="connsiteY0" fmla="*/ 4067350 h 4067350"/>
                  <a:gd name="connsiteX1" fmla="*/ 0 w 15203"/>
                  <a:gd name="connsiteY1" fmla="*/ 0 h 4067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5203" h="4067350">
                    <a:moveTo>
                      <a:pt x="0" y="4067350"/>
                    </a:moveTo>
                    <a:lnTo>
                      <a:pt x="0" y="0"/>
                    </a:lnTo>
                  </a:path>
                </a:pathLst>
              </a:custGeom>
              <a:noFill/>
              <a:ln w="12146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330937E-4702-4BAE-A6A9-B189F6CD8D97}"/>
                  </a:ext>
                </a:extLst>
              </p:cNvPr>
              <p:cNvSpPr txBox="1"/>
              <p:nvPr/>
            </p:nvSpPr>
            <p:spPr>
              <a:xfrm>
                <a:off x="7600736" y="5452031"/>
                <a:ext cx="502145" cy="2434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58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9E1B4DFE-8753-4334-B3C6-F5E0D7CDD0CA}"/>
              </a:ext>
            </a:extLst>
          </p:cNvPr>
          <p:cNvGrpSpPr/>
          <p:nvPr/>
        </p:nvGrpSpPr>
        <p:grpSpPr>
          <a:xfrm>
            <a:off x="1209108" y="1684533"/>
            <a:ext cx="988203" cy="3513472"/>
            <a:chOff x="1209108" y="1684533"/>
            <a:chExt cx="988203" cy="3513472"/>
          </a:xfrm>
          <a:solidFill>
            <a:srgbClr val="262626"/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0D0338E1-7424-41EC-AF70-22D33CDB7959}"/>
                </a:ext>
              </a:extLst>
            </p:cNvPr>
            <p:cNvSpPr txBox="1"/>
            <p:nvPr/>
          </p:nvSpPr>
          <p:spPr>
            <a:xfrm>
              <a:off x="1330511" y="5000255"/>
              <a:ext cx="958239" cy="2434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95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Hydrogeology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53EABCB-E7E3-42E3-938F-9F87A5E64F54}"/>
                </a:ext>
              </a:extLst>
            </p:cNvPr>
            <p:cNvSpPr txBox="1"/>
            <p:nvPr/>
          </p:nvSpPr>
          <p:spPr>
            <a:xfrm>
              <a:off x="1254496" y="4580071"/>
              <a:ext cx="1034254" cy="2434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95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Natural hazards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ECBE4F56-249C-4A72-8F94-747620691EFE}"/>
                </a:ext>
              </a:extLst>
            </p:cNvPr>
            <p:cNvSpPr txBox="1"/>
            <p:nvPr/>
          </p:nvSpPr>
          <p:spPr>
            <a:xfrm>
              <a:off x="1300105" y="4159902"/>
              <a:ext cx="988645" cy="2434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95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Earth structure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3FC4738-AADF-4382-B24C-2B5B82377935}"/>
                </a:ext>
              </a:extLst>
            </p:cNvPr>
            <p:cNvSpPr txBox="1"/>
            <p:nvPr/>
          </p:nvSpPr>
          <p:spPr>
            <a:xfrm>
              <a:off x="1284902" y="3739718"/>
              <a:ext cx="1003848" cy="2434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95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Earth materials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3EE4E0E5-AEC1-4285-877C-D551FBB039A6}"/>
                </a:ext>
              </a:extLst>
            </p:cNvPr>
            <p:cNvSpPr txBox="1"/>
            <p:nvPr/>
          </p:nvSpPr>
          <p:spPr>
            <a:xfrm>
              <a:off x="1117668" y="3320158"/>
              <a:ext cx="1171083" cy="2434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95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Surface processes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ED0BECC7-B19C-47F1-AEAF-65621538E77F}"/>
                </a:ext>
              </a:extLst>
            </p:cNvPr>
            <p:cNvSpPr txBox="1"/>
            <p:nvPr/>
          </p:nvSpPr>
          <p:spPr>
            <a:xfrm>
              <a:off x="1148074" y="2899350"/>
              <a:ext cx="1140676" cy="2434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95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Natural resources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514BB9AC-D122-4DAE-BB42-85E7424BA865}"/>
                </a:ext>
              </a:extLst>
            </p:cNvPr>
            <p:cNvSpPr txBox="1"/>
            <p:nvPr/>
          </p:nvSpPr>
          <p:spPr>
            <a:xfrm>
              <a:off x="1300105" y="2479181"/>
              <a:ext cx="988645" cy="2434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95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Climate change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9811115-0BCE-494E-8492-2D43F9ED9939}"/>
                </a:ext>
              </a:extLst>
            </p:cNvPr>
            <p:cNvSpPr txBox="1"/>
            <p:nvPr/>
          </p:nvSpPr>
          <p:spPr>
            <a:xfrm>
              <a:off x="1573761" y="2058994"/>
              <a:ext cx="714989" cy="2434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95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Deep time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6D44E02F-E774-4938-B16A-51A9B17F16EE}"/>
                </a:ext>
              </a:extLst>
            </p:cNvPr>
            <p:cNvSpPr txBox="1"/>
            <p:nvPr/>
          </p:nvSpPr>
          <p:spPr>
            <a:xfrm>
              <a:off x="1148074" y="1638813"/>
              <a:ext cx="1140676" cy="2434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95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Earth as a system</a:t>
              </a:r>
            </a:p>
          </p:txBody>
        </p:sp>
      </p:grp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87E4C341-FE29-473E-A84A-3EF9CE56B066}"/>
              </a:ext>
            </a:extLst>
          </p:cNvPr>
          <p:cNvSpPr/>
          <p:nvPr/>
        </p:nvSpPr>
        <p:spPr>
          <a:xfrm>
            <a:off x="2250522" y="4953920"/>
            <a:ext cx="1203889" cy="336141"/>
          </a:xfrm>
          <a:custGeom>
            <a:avLst/>
            <a:gdLst>
              <a:gd name="connsiteX0" fmla="*/ 0 w 1203889"/>
              <a:gd name="connsiteY0" fmla="*/ 336141 h 336141"/>
              <a:gd name="connsiteX1" fmla="*/ 1203890 w 1203889"/>
              <a:gd name="connsiteY1" fmla="*/ 336141 h 336141"/>
              <a:gd name="connsiteX2" fmla="*/ 1203890 w 1203889"/>
              <a:gd name="connsiteY2" fmla="*/ 0 h 336141"/>
              <a:gd name="connsiteX3" fmla="*/ 0 w 1203889"/>
              <a:gd name="connsiteY3" fmla="*/ 0 h 336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3889" h="336141">
                <a:moveTo>
                  <a:pt x="0" y="336141"/>
                </a:moveTo>
                <a:lnTo>
                  <a:pt x="1203890" y="336141"/>
                </a:lnTo>
                <a:lnTo>
                  <a:pt x="120389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874BAF69-8CC3-448F-BE46-FFC61E966DC3}"/>
              </a:ext>
            </a:extLst>
          </p:cNvPr>
          <p:cNvSpPr/>
          <p:nvPr/>
        </p:nvSpPr>
        <p:spPr>
          <a:xfrm>
            <a:off x="3454411" y="4953920"/>
            <a:ext cx="2547192" cy="336141"/>
          </a:xfrm>
          <a:custGeom>
            <a:avLst/>
            <a:gdLst>
              <a:gd name="connsiteX0" fmla="*/ 0 w 2547192"/>
              <a:gd name="connsiteY0" fmla="*/ 336141 h 336141"/>
              <a:gd name="connsiteX1" fmla="*/ 2547192 w 2547192"/>
              <a:gd name="connsiteY1" fmla="*/ 336141 h 336141"/>
              <a:gd name="connsiteX2" fmla="*/ 2547192 w 2547192"/>
              <a:gd name="connsiteY2" fmla="*/ 0 h 336141"/>
              <a:gd name="connsiteX3" fmla="*/ 0 w 2547192"/>
              <a:gd name="connsiteY3" fmla="*/ 0 h 336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7192" h="336141">
                <a:moveTo>
                  <a:pt x="0" y="336141"/>
                </a:moveTo>
                <a:lnTo>
                  <a:pt x="2547192" y="336141"/>
                </a:lnTo>
                <a:lnTo>
                  <a:pt x="2547192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1BC0ADCF-E123-4A11-8211-6538A6EFE9FF}"/>
              </a:ext>
            </a:extLst>
          </p:cNvPr>
          <p:cNvSpPr/>
          <p:nvPr/>
        </p:nvSpPr>
        <p:spPr>
          <a:xfrm>
            <a:off x="6001603" y="4953920"/>
            <a:ext cx="1305279" cy="336141"/>
          </a:xfrm>
          <a:custGeom>
            <a:avLst/>
            <a:gdLst>
              <a:gd name="connsiteX0" fmla="*/ 0 w 1305279"/>
              <a:gd name="connsiteY0" fmla="*/ 336141 h 336141"/>
              <a:gd name="connsiteX1" fmla="*/ 1305280 w 1305279"/>
              <a:gd name="connsiteY1" fmla="*/ 336141 h 336141"/>
              <a:gd name="connsiteX2" fmla="*/ 1305280 w 1305279"/>
              <a:gd name="connsiteY2" fmla="*/ 0 h 336141"/>
              <a:gd name="connsiteX3" fmla="*/ 0 w 1305279"/>
              <a:gd name="connsiteY3" fmla="*/ 0 h 336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05279" h="336141">
                <a:moveTo>
                  <a:pt x="0" y="336141"/>
                </a:moveTo>
                <a:lnTo>
                  <a:pt x="1305280" y="336141"/>
                </a:lnTo>
                <a:lnTo>
                  <a:pt x="130528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B178E655-A0A4-4C12-A0C6-9CF19755FC11}"/>
              </a:ext>
            </a:extLst>
          </p:cNvPr>
          <p:cNvSpPr/>
          <p:nvPr/>
        </p:nvSpPr>
        <p:spPr>
          <a:xfrm>
            <a:off x="7306883" y="4953920"/>
            <a:ext cx="316817" cy="336141"/>
          </a:xfrm>
          <a:custGeom>
            <a:avLst/>
            <a:gdLst>
              <a:gd name="connsiteX0" fmla="*/ 0 w 316817"/>
              <a:gd name="connsiteY0" fmla="*/ 336141 h 336141"/>
              <a:gd name="connsiteX1" fmla="*/ 316818 w 316817"/>
              <a:gd name="connsiteY1" fmla="*/ 336141 h 336141"/>
              <a:gd name="connsiteX2" fmla="*/ 316818 w 316817"/>
              <a:gd name="connsiteY2" fmla="*/ 0 h 336141"/>
              <a:gd name="connsiteX3" fmla="*/ 0 w 316817"/>
              <a:gd name="connsiteY3" fmla="*/ 0 h 336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6817" h="336141">
                <a:moveTo>
                  <a:pt x="0" y="336141"/>
                </a:moveTo>
                <a:lnTo>
                  <a:pt x="316818" y="336141"/>
                </a:lnTo>
                <a:lnTo>
                  <a:pt x="316818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915488D4-E4E2-4991-A2CC-5DC10D712BDE}"/>
              </a:ext>
            </a:extLst>
          </p:cNvPr>
          <p:cNvSpPr/>
          <p:nvPr/>
        </p:nvSpPr>
        <p:spPr>
          <a:xfrm>
            <a:off x="7623701" y="4953920"/>
            <a:ext cx="228107" cy="336141"/>
          </a:xfrm>
          <a:custGeom>
            <a:avLst/>
            <a:gdLst>
              <a:gd name="connsiteX0" fmla="*/ 0 w 228107"/>
              <a:gd name="connsiteY0" fmla="*/ 336141 h 336141"/>
              <a:gd name="connsiteX1" fmla="*/ 228108 w 228107"/>
              <a:gd name="connsiteY1" fmla="*/ 336141 h 336141"/>
              <a:gd name="connsiteX2" fmla="*/ 228108 w 228107"/>
              <a:gd name="connsiteY2" fmla="*/ 0 h 336141"/>
              <a:gd name="connsiteX3" fmla="*/ 0 w 228107"/>
              <a:gd name="connsiteY3" fmla="*/ 0 h 336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8107" h="336141">
                <a:moveTo>
                  <a:pt x="0" y="336141"/>
                </a:moveTo>
                <a:lnTo>
                  <a:pt x="228108" y="336141"/>
                </a:lnTo>
                <a:lnTo>
                  <a:pt x="228108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9D111F7A-DF63-4979-A351-07BFB2C2E524}"/>
              </a:ext>
            </a:extLst>
          </p:cNvPr>
          <p:cNvSpPr/>
          <p:nvPr/>
        </p:nvSpPr>
        <p:spPr>
          <a:xfrm>
            <a:off x="2250522" y="4533736"/>
            <a:ext cx="1444676" cy="336156"/>
          </a:xfrm>
          <a:custGeom>
            <a:avLst/>
            <a:gdLst>
              <a:gd name="connsiteX0" fmla="*/ 0 w 1444676"/>
              <a:gd name="connsiteY0" fmla="*/ 336156 h 336156"/>
              <a:gd name="connsiteX1" fmla="*/ 1444677 w 1444676"/>
              <a:gd name="connsiteY1" fmla="*/ 336156 h 336156"/>
              <a:gd name="connsiteX2" fmla="*/ 1444677 w 1444676"/>
              <a:gd name="connsiteY2" fmla="*/ 0 h 336156"/>
              <a:gd name="connsiteX3" fmla="*/ 0 w 1444676"/>
              <a:gd name="connsiteY3" fmla="*/ 0 h 336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4676" h="336156">
                <a:moveTo>
                  <a:pt x="0" y="336156"/>
                </a:moveTo>
                <a:lnTo>
                  <a:pt x="1444677" y="336156"/>
                </a:lnTo>
                <a:lnTo>
                  <a:pt x="1444677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5E999963-D107-4B79-9CCA-F9BE3BEC9EAE}"/>
              </a:ext>
            </a:extLst>
          </p:cNvPr>
          <p:cNvSpPr/>
          <p:nvPr/>
        </p:nvSpPr>
        <p:spPr>
          <a:xfrm>
            <a:off x="3695198" y="4533736"/>
            <a:ext cx="2749956" cy="336156"/>
          </a:xfrm>
          <a:custGeom>
            <a:avLst/>
            <a:gdLst>
              <a:gd name="connsiteX0" fmla="*/ 0 w 2749956"/>
              <a:gd name="connsiteY0" fmla="*/ 336156 h 336156"/>
              <a:gd name="connsiteX1" fmla="*/ 2749957 w 2749956"/>
              <a:gd name="connsiteY1" fmla="*/ 336156 h 336156"/>
              <a:gd name="connsiteX2" fmla="*/ 2749957 w 2749956"/>
              <a:gd name="connsiteY2" fmla="*/ 0 h 336156"/>
              <a:gd name="connsiteX3" fmla="*/ 0 w 2749956"/>
              <a:gd name="connsiteY3" fmla="*/ 0 h 336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49956" h="336156">
                <a:moveTo>
                  <a:pt x="0" y="336156"/>
                </a:moveTo>
                <a:lnTo>
                  <a:pt x="2749957" y="336156"/>
                </a:lnTo>
                <a:lnTo>
                  <a:pt x="2749957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3866A55F-58F4-481F-9E50-0837B334F6C6}"/>
              </a:ext>
            </a:extLst>
          </p:cNvPr>
          <p:cNvSpPr/>
          <p:nvPr/>
        </p:nvSpPr>
        <p:spPr>
          <a:xfrm>
            <a:off x="6445155" y="4533736"/>
            <a:ext cx="836384" cy="336156"/>
          </a:xfrm>
          <a:custGeom>
            <a:avLst/>
            <a:gdLst>
              <a:gd name="connsiteX0" fmla="*/ 0 w 836384"/>
              <a:gd name="connsiteY0" fmla="*/ 336156 h 336156"/>
              <a:gd name="connsiteX1" fmla="*/ 836385 w 836384"/>
              <a:gd name="connsiteY1" fmla="*/ 336156 h 336156"/>
              <a:gd name="connsiteX2" fmla="*/ 836385 w 836384"/>
              <a:gd name="connsiteY2" fmla="*/ 0 h 336156"/>
              <a:gd name="connsiteX3" fmla="*/ 0 w 836384"/>
              <a:gd name="connsiteY3" fmla="*/ 0 h 336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6384" h="336156">
                <a:moveTo>
                  <a:pt x="0" y="336156"/>
                </a:moveTo>
                <a:lnTo>
                  <a:pt x="836385" y="336156"/>
                </a:lnTo>
                <a:lnTo>
                  <a:pt x="83638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A85ED28D-C2E0-4A57-BC4B-0CB4E3ED6974}"/>
              </a:ext>
            </a:extLst>
          </p:cNvPr>
          <p:cNvSpPr/>
          <p:nvPr/>
        </p:nvSpPr>
        <p:spPr>
          <a:xfrm>
            <a:off x="7281540" y="4533736"/>
            <a:ext cx="316817" cy="336156"/>
          </a:xfrm>
          <a:custGeom>
            <a:avLst/>
            <a:gdLst>
              <a:gd name="connsiteX0" fmla="*/ 0 w 316817"/>
              <a:gd name="connsiteY0" fmla="*/ 336156 h 336156"/>
              <a:gd name="connsiteX1" fmla="*/ 316818 w 316817"/>
              <a:gd name="connsiteY1" fmla="*/ 336156 h 336156"/>
              <a:gd name="connsiteX2" fmla="*/ 316818 w 316817"/>
              <a:gd name="connsiteY2" fmla="*/ 0 h 336156"/>
              <a:gd name="connsiteX3" fmla="*/ 0 w 316817"/>
              <a:gd name="connsiteY3" fmla="*/ 0 h 336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6817" h="336156">
                <a:moveTo>
                  <a:pt x="0" y="336156"/>
                </a:moveTo>
                <a:lnTo>
                  <a:pt x="316818" y="336156"/>
                </a:lnTo>
                <a:lnTo>
                  <a:pt x="316818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362A3EB7-9D2D-45D7-83F0-544F7C42B8EE}"/>
              </a:ext>
            </a:extLst>
          </p:cNvPr>
          <p:cNvSpPr/>
          <p:nvPr/>
        </p:nvSpPr>
        <p:spPr>
          <a:xfrm>
            <a:off x="7598357" y="4533736"/>
            <a:ext cx="253451" cy="336156"/>
          </a:xfrm>
          <a:custGeom>
            <a:avLst/>
            <a:gdLst>
              <a:gd name="connsiteX0" fmla="*/ 0 w 253451"/>
              <a:gd name="connsiteY0" fmla="*/ 336156 h 336156"/>
              <a:gd name="connsiteX1" fmla="*/ 253451 w 253451"/>
              <a:gd name="connsiteY1" fmla="*/ 336156 h 336156"/>
              <a:gd name="connsiteX2" fmla="*/ 253451 w 253451"/>
              <a:gd name="connsiteY2" fmla="*/ 0 h 336156"/>
              <a:gd name="connsiteX3" fmla="*/ 0 w 253451"/>
              <a:gd name="connsiteY3" fmla="*/ 0 h 336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451" h="336156">
                <a:moveTo>
                  <a:pt x="0" y="336156"/>
                </a:moveTo>
                <a:lnTo>
                  <a:pt x="253451" y="336156"/>
                </a:lnTo>
                <a:lnTo>
                  <a:pt x="253451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0F110E5D-06F2-48CB-8A14-B668AF2D6E32}"/>
              </a:ext>
            </a:extLst>
          </p:cNvPr>
          <p:cNvSpPr/>
          <p:nvPr/>
        </p:nvSpPr>
        <p:spPr>
          <a:xfrm>
            <a:off x="2250522" y="4113567"/>
            <a:ext cx="1740940" cy="336141"/>
          </a:xfrm>
          <a:custGeom>
            <a:avLst/>
            <a:gdLst>
              <a:gd name="connsiteX0" fmla="*/ 0 w 1740940"/>
              <a:gd name="connsiteY0" fmla="*/ 336141 h 336141"/>
              <a:gd name="connsiteX1" fmla="*/ 1740940 w 1740940"/>
              <a:gd name="connsiteY1" fmla="*/ 336141 h 336141"/>
              <a:gd name="connsiteX2" fmla="*/ 1740940 w 1740940"/>
              <a:gd name="connsiteY2" fmla="*/ 0 h 336141"/>
              <a:gd name="connsiteX3" fmla="*/ 0 w 1740940"/>
              <a:gd name="connsiteY3" fmla="*/ 0 h 336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40940" h="336141">
                <a:moveTo>
                  <a:pt x="0" y="336141"/>
                </a:moveTo>
                <a:lnTo>
                  <a:pt x="1740940" y="336141"/>
                </a:lnTo>
                <a:lnTo>
                  <a:pt x="174094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823F1A2E-42D7-45EB-B666-9CFA0E99C85F}"/>
              </a:ext>
            </a:extLst>
          </p:cNvPr>
          <p:cNvSpPr/>
          <p:nvPr/>
        </p:nvSpPr>
        <p:spPr>
          <a:xfrm>
            <a:off x="3991462" y="4113567"/>
            <a:ext cx="2195102" cy="336141"/>
          </a:xfrm>
          <a:custGeom>
            <a:avLst/>
            <a:gdLst>
              <a:gd name="connsiteX0" fmla="*/ 0 w 2195102"/>
              <a:gd name="connsiteY0" fmla="*/ 336141 h 336141"/>
              <a:gd name="connsiteX1" fmla="*/ 2195103 w 2195102"/>
              <a:gd name="connsiteY1" fmla="*/ 336141 h 336141"/>
              <a:gd name="connsiteX2" fmla="*/ 2195103 w 2195102"/>
              <a:gd name="connsiteY2" fmla="*/ 0 h 336141"/>
              <a:gd name="connsiteX3" fmla="*/ 0 w 2195102"/>
              <a:gd name="connsiteY3" fmla="*/ 0 h 336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5102" h="336141">
                <a:moveTo>
                  <a:pt x="0" y="336141"/>
                </a:moveTo>
                <a:lnTo>
                  <a:pt x="2195103" y="336141"/>
                </a:lnTo>
                <a:lnTo>
                  <a:pt x="2195103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50B47117-9583-4763-B1AB-BCAFC19CA9E0}"/>
              </a:ext>
            </a:extLst>
          </p:cNvPr>
          <p:cNvSpPr/>
          <p:nvPr/>
        </p:nvSpPr>
        <p:spPr>
          <a:xfrm>
            <a:off x="6186565" y="4113567"/>
            <a:ext cx="1110162" cy="336141"/>
          </a:xfrm>
          <a:custGeom>
            <a:avLst/>
            <a:gdLst>
              <a:gd name="connsiteX0" fmla="*/ 0 w 1110162"/>
              <a:gd name="connsiteY0" fmla="*/ 336141 h 336141"/>
              <a:gd name="connsiteX1" fmla="*/ 1110163 w 1110162"/>
              <a:gd name="connsiteY1" fmla="*/ 336141 h 336141"/>
              <a:gd name="connsiteX2" fmla="*/ 1110163 w 1110162"/>
              <a:gd name="connsiteY2" fmla="*/ 0 h 336141"/>
              <a:gd name="connsiteX3" fmla="*/ 0 w 1110162"/>
              <a:gd name="connsiteY3" fmla="*/ 0 h 336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0162" h="336141">
                <a:moveTo>
                  <a:pt x="0" y="336141"/>
                </a:moveTo>
                <a:lnTo>
                  <a:pt x="1110163" y="336141"/>
                </a:lnTo>
                <a:lnTo>
                  <a:pt x="111016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85A75DEE-04F8-49A4-BC46-DF29A63068E4}"/>
              </a:ext>
            </a:extLst>
          </p:cNvPr>
          <p:cNvSpPr/>
          <p:nvPr/>
        </p:nvSpPr>
        <p:spPr>
          <a:xfrm>
            <a:off x="7296727" y="4113567"/>
            <a:ext cx="353229" cy="336141"/>
          </a:xfrm>
          <a:custGeom>
            <a:avLst/>
            <a:gdLst>
              <a:gd name="connsiteX0" fmla="*/ 0 w 353229"/>
              <a:gd name="connsiteY0" fmla="*/ 336141 h 336141"/>
              <a:gd name="connsiteX1" fmla="*/ 353230 w 353229"/>
              <a:gd name="connsiteY1" fmla="*/ 336141 h 336141"/>
              <a:gd name="connsiteX2" fmla="*/ 353230 w 353229"/>
              <a:gd name="connsiteY2" fmla="*/ 0 h 336141"/>
              <a:gd name="connsiteX3" fmla="*/ 0 w 353229"/>
              <a:gd name="connsiteY3" fmla="*/ 0 h 336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229" h="336141">
                <a:moveTo>
                  <a:pt x="0" y="336141"/>
                </a:moveTo>
                <a:lnTo>
                  <a:pt x="353230" y="336141"/>
                </a:lnTo>
                <a:lnTo>
                  <a:pt x="353230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5DCB538E-3432-45CE-9D56-6538BA117019}"/>
              </a:ext>
            </a:extLst>
          </p:cNvPr>
          <p:cNvSpPr/>
          <p:nvPr/>
        </p:nvSpPr>
        <p:spPr>
          <a:xfrm>
            <a:off x="7649957" y="4113567"/>
            <a:ext cx="201851" cy="336141"/>
          </a:xfrm>
          <a:custGeom>
            <a:avLst/>
            <a:gdLst>
              <a:gd name="connsiteX0" fmla="*/ 0 w 201851"/>
              <a:gd name="connsiteY0" fmla="*/ 336141 h 336141"/>
              <a:gd name="connsiteX1" fmla="*/ 201852 w 201851"/>
              <a:gd name="connsiteY1" fmla="*/ 336141 h 336141"/>
              <a:gd name="connsiteX2" fmla="*/ 201852 w 201851"/>
              <a:gd name="connsiteY2" fmla="*/ 0 h 336141"/>
              <a:gd name="connsiteX3" fmla="*/ 0 w 201851"/>
              <a:gd name="connsiteY3" fmla="*/ 0 h 336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851" h="336141">
                <a:moveTo>
                  <a:pt x="0" y="336141"/>
                </a:moveTo>
                <a:lnTo>
                  <a:pt x="201852" y="336141"/>
                </a:lnTo>
                <a:lnTo>
                  <a:pt x="201852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8BEE8F4F-71F9-4940-8E71-673EF9510B89}"/>
              </a:ext>
            </a:extLst>
          </p:cNvPr>
          <p:cNvSpPr/>
          <p:nvPr/>
        </p:nvSpPr>
        <p:spPr>
          <a:xfrm>
            <a:off x="2250522" y="3693383"/>
            <a:ext cx="1955410" cy="336141"/>
          </a:xfrm>
          <a:custGeom>
            <a:avLst/>
            <a:gdLst>
              <a:gd name="connsiteX0" fmla="*/ 0 w 1955410"/>
              <a:gd name="connsiteY0" fmla="*/ 336141 h 336141"/>
              <a:gd name="connsiteX1" fmla="*/ 1955411 w 1955410"/>
              <a:gd name="connsiteY1" fmla="*/ 336141 h 336141"/>
              <a:gd name="connsiteX2" fmla="*/ 1955411 w 1955410"/>
              <a:gd name="connsiteY2" fmla="*/ 0 h 336141"/>
              <a:gd name="connsiteX3" fmla="*/ 0 w 1955410"/>
              <a:gd name="connsiteY3" fmla="*/ 0 h 336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55410" h="336141">
                <a:moveTo>
                  <a:pt x="0" y="336141"/>
                </a:moveTo>
                <a:lnTo>
                  <a:pt x="1955411" y="336141"/>
                </a:lnTo>
                <a:lnTo>
                  <a:pt x="1955411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00EB7921-7802-45A6-B47A-3440DD733644}"/>
              </a:ext>
            </a:extLst>
          </p:cNvPr>
          <p:cNvSpPr/>
          <p:nvPr/>
        </p:nvSpPr>
        <p:spPr>
          <a:xfrm>
            <a:off x="4205932" y="3693383"/>
            <a:ext cx="1904936" cy="336141"/>
          </a:xfrm>
          <a:custGeom>
            <a:avLst/>
            <a:gdLst>
              <a:gd name="connsiteX0" fmla="*/ 0 w 1904936"/>
              <a:gd name="connsiteY0" fmla="*/ 336141 h 336141"/>
              <a:gd name="connsiteX1" fmla="*/ 1904936 w 1904936"/>
              <a:gd name="connsiteY1" fmla="*/ 336141 h 336141"/>
              <a:gd name="connsiteX2" fmla="*/ 1904936 w 1904936"/>
              <a:gd name="connsiteY2" fmla="*/ 0 h 336141"/>
              <a:gd name="connsiteX3" fmla="*/ 0 w 1904936"/>
              <a:gd name="connsiteY3" fmla="*/ 0 h 336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4936" h="336141">
                <a:moveTo>
                  <a:pt x="0" y="336141"/>
                </a:moveTo>
                <a:lnTo>
                  <a:pt x="1904936" y="336141"/>
                </a:lnTo>
                <a:lnTo>
                  <a:pt x="1904936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A997E149-6773-493A-9DB3-DE37038D306C}"/>
              </a:ext>
            </a:extLst>
          </p:cNvPr>
          <p:cNvSpPr/>
          <p:nvPr/>
        </p:nvSpPr>
        <p:spPr>
          <a:xfrm>
            <a:off x="6110869" y="3693383"/>
            <a:ext cx="1248936" cy="336141"/>
          </a:xfrm>
          <a:custGeom>
            <a:avLst/>
            <a:gdLst>
              <a:gd name="connsiteX0" fmla="*/ 0 w 1248936"/>
              <a:gd name="connsiteY0" fmla="*/ 336141 h 336141"/>
              <a:gd name="connsiteX1" fmla="*/ 1248937 w 1248936"/>
              <a:gd name="connsiteY1" fmla="*/ 336141 h 336141"/>
              <a:gd name="connsiteX2" fmla="*/ 1248937 w 1248936"/>
              <a:gd name="connsiteY2" fmla="*/ 0 h 336141"/>
              <a:gd name="connsiteX3" fmla="*/ 0 w 1248936"/>
              <a:gd name="connsiteY3" fmla="*/ 0 h 336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8936" h="336141">
                <a:moveTo>
                  <a:pt x="0" y="336141"/>
                </a:moveTo>
                <a:lnTo>
                  <a:pt x="1248937" y="336141"/>
                </a:lnTo>
                <a:lnTo>
                  <a:pt x="124893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651B217F-97DD-47C0-8D58-84D535A65ADB}"/>
              </a:ext>
            </a:extLst>
          </p:cNvPr>
          <p:cNvSpPr/>
          <p:nvPr/>
        </p:nvSpPr>
        <p:spPr>
          <a:xfrm>
            <a:off x="7359805" y="3693383"/>
            <a:ext cx="302770" cy="336141"/>
          </a:xfrm>
          <a:custGeom>
            <a:avLst/>
            <a:gdLst>
              <a:gd name="connsiteX0" fmla="*/ 0 w 302770"/>
              <a:gd name="connsiteY0" fmla="*/ 336141 h 336141"/>
              <a:gd name="connsiteX1" fmla="*/ 302770 w 302770"/>
              <a:gd name="connsiteY1" fmla="*/ 336141 h 336141"/>
              <a:gd name="connsiteX2" fmla="*/ 302770 w 302770"/>
              <a:gd name="connsiteY2" fmla="*/ 0 h 336141"/>
              <a:gd name="connsiteX3" fmla="*/ 0 w 302770"/>
              <a:gd name="connsiteY3" fmla="*/ 0 h 336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2770" h="336141">
                <a:moveTo>
                  <a:pt x="0" y="336141"/>
                </a:moveTo>
                <a:lnTo>
                  <a:pt x="302770" y="336141"/>
                </a:lnTo>
                <a:lnTo>
                  <a:pt x="302770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90C7E351-EA1F-46DD-8F8A-939237D57FE4}"/>
              </a:ext>
            </a:extLst>
          </p:cNvPr>
          <p:cNvSpPr/>
          <p:nvPr/>
        </p:nvSpPr>
        <p:spPr>
          <a:xfrm>
            <a:off x="7662575" y="3693383"/>
            <a:ext cx="189233" cy="336141"/>
          </a:xfrm>
          <a:custGeom>
            <a:avLst/>
            <a:gdLst>
              <a:gd name="connsiteX0" fmla="*/ 0 w 189233"/>
              <a:gd name="connsiteY0" fmla="*/ 336141 h 336141"/>
              <a:gd name="connsiteX1" fmla="*/ 189233 w 189233"/>
              <a:gd name="connsiteY1" fmla="*/ 336141 h 336141"/>
              <a:gd name="connsiteX2" fmla="*/ 189233 w 189233"/>
              <a:gd name="connsiteY2" fmla="*/ 0 h 336141"/>
              <a:gd name="connsiteX3" fmla="*/ 0 w 189233"/>
              <a:gd name="connsiteY3" fmla="*/ 0 h 336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9233" h="336141">
                <a:moveTo>
                  <a:pt x="0" y="336141"/>
                </a:moveTo>
                <a:lnTo>
                  <a:pt x="189233" y="336141"/>
                </a:lnTo>
                <a:lnTo>
                  <a:pt x="189233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E08A35E9-B535-4DBB-AF55-1A0C102D26B3}"/>
              </a:ext>
            </a:extLst>
          </p:cNvPr>
          <p:cNvSpPr/>
          <p:nvPr/>
        </p:nvSpPr>
        <p:spPr>
          <a:xfrm>
            <a:off x="2250522" y="3273199"/>
            <a:ext cx="1963589" cy="336141"/>
          </a:xfrm>
          <a:custGeom>
            <a:avLst/>
            <a:gdLst>
              <a:gd name="connsiteX0" fmla="*/ 0 w 1963589"/>
              <a:gd name="connsiteY0" fmla="*/ 336141 h 336141"/>
              <a:gd name="connsiteX1" fmla="*/ 1963590 w 1963589"/>
              <a:gd name="connsiteY1" fmla="*/ 336141 h 336141"/>
              <a:gd name="connsiteX2" fmla="*/ 1963590 w 1963589"/>
              <a:gd name="connsiteY2" fmla="*/ 0 h 336141"/>
              <a:gd name="connsiteX3" fmla="*/ 0 w 1963589"/>
              <a:gd name="connsiteY3" fmla="*/ 0 h 336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63589" h="336141">
                <a:moveTo>
                  <a:pt x="0" y="336141"/>
                </a:moveTo>
                <a:lnTo>
                  <a:pt x="1963590" y="336141"/>
                </a:lnTo>
                <a:lnTo>
                  <a:pt x="196359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515CFCB7-38A7-4A36-AF8D-4EBFF56173FE}"/>
              </a:ext>
            </a:extLst>
          </p:cNvPr>
          <p:cNvSpPr/>
          <p:nvPr/>
        </p:nvSpPr>
        <p:spPr>
          <a:xfrm>
            <a:off x="4214112" y="3273199"/>
            <a:ext cx="2114648" cy="336141"/>
          </a:xfrm>
          <a:custGeom>
            <a:avLst/>
            <a:gdLst>
              <a:gd name="connsiteX0" fmla="*/ 0 w 2114648"/>
              <a:gd name="connsiteY0" fmla="*/ 336141 h 336141"/>
              <a:gd name="connsiteX1" fmla="*/ 2114648 w 2114648"/>
              <a:gd name="connsiteY1" fmla="*/ 336141 h 336141"/>
              <a:gd name="connsiteX2" fmla="*/ 2114648 w 2114648"/>
              <a:gd name="connsiteY2" fmla="*/ 0 h 336141"/>
              <a:gd name="connsiteX3" fmla="*/ 0 w 2114648"/>
              <a:gd name="connsiteY3" fmla="*/ 0 h 336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4648" h="336141">
                <a:moveTo>
                  <a:pt x="0" y="336141"/>
                </a:moveTo>
                <a:lnTo>
                  <a:pt x="2114648" y="336141"/>
                </a:lnTo>
                <a:lnTo>
                  <a:pt x="2114648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4E687DFA-523B-446F-AE48-6427DB78A7BF}"/>
              </a:ext>
            </a:extLst>
          </p:cNvPr>
          <p:cNvSpPr/>
          <p:nvPr/>
        </p:nvSpPr>
        <p:spPr>
          <a:xfrm>
            <a:off x="6328760" y="3273199"/>
            <a:ext cx="1145433" cy="336141"/>
          </a:xfrm>
          <a:custGeom>
            <a:avLst/>
            <a:gdLst>
              <a:gd name="connsiteX0" fmla="*/ 0 w 1145433"/>
              <a:gd name="connsiteY0" fmla="*/ 336141 h 336141"/>
              <a:gd name="connsiteX1" fmla="*/ 1145434 w 1145433"/>
              <a:gd name="connsiteY1" fmla="*/ 336141 h 336141"/>
              <a:gd name="connsiteX2" fmla="*/ 1145434 w 1145433"/>
              <a:gd name="connsiteY2" fmla="*/ 0 h 336141"/>
              <a:gd name="connsiteX3" fmla="*/ 0 w 1145433"/>
              <a:gd name="connsiteY3" fmla="*/ 0 h 336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5433" h="336141">
                <a:moveTo>
                  <a:pt x="0" y="336141"/>
                </a:moveTo>
                <a:lnTo>
                  <a:pt x="1145434" y="336141"/>
                </a:lnTo>
                <a:lnTo>
                  <a:pt x="114543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13912A02-16A0-474D-8BEA-6E7CA929F089}"/>
              </a:ext>
            </a:extLst>
          </p:cNvPr>
          <p:cNvSpPr/>
          <p:nvPr/>
        </p:nvSpPr>
        <p:spPr>
          <a:xfrm>
            <a:off x="7474194" y="3273199"/>
            <a:ext cx="176219" cy="336141"/>
          </a:xfrm>
          <a:custGeom>
            <a:avLst/>
            <a:gdLst>
              <a:gd name="connsiteX0" fmla="*/ 0 w 176219"/>
              <a:gd name="connsiteY0" fmla="*/ 336141 h 336141"/>
              <a:gd name="connsiteX1" fmla="*/ 176219 w 176219"/>
              <a:gd name="connsiteY1" fmla="*/ 336141 h 336141"/>
              <a:gd name="connsiteX2" fmla="*/ 176219 w 176219"/>
              <a:gd name="connsiteY2" fmla="*/ 0 h 336141"/>
              <a:gd name="connsiteX3" fmla="*/ 0 w 176219"/>
              <a:gd name="connsiteY3" fmla="*/ 0 h 336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219" h="336141">
                <a:moveTo>
                  <a:pt x="0" y="336141"/>
                </a:moveTo>
                <a:lnTo>
                  <a:pt x="176219" y="336141"/>
                </a:lnTo>
                <a:lnTo>
                  <a:pt x="176219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1605646A-4E34-47B2-8475-6CDE7A7C420A}"/>
              </a:ext>
            </a:extLst>
          </p:cNvPr>
          <p:cNvSpPr/>
          <p:nvPr/>
        </p:nvSpPr>
        <p:spPr>
          <a:xfrm>
            <a:off x="7650413" y="3273199"/>
            <a:ext cx="201395" cy="336141"/>
          </a:xfrm>
          <a:custGeom>
            <a:avLst/>
            <a:gdLst>
              <a:gd name="connsiteX0" fmla="*/ 0 w 201395"/>
              <a:gd name="connsiteY0" fmla="*/ 336141 h 336141"/>
              <a:gd name="connsiteX1" fmla="*/ 201395 w 201395"/>
              <a:gd name="connsiteY1" fmla="*/ 336141 h 336141"/>
              <a:gd name="connsiteX2" fmla="*/ 201395 w 201395"/>
              <a:gd name="connsiteY2" fmla="*/ 0 h 336141"/>
              <a:gd name="connsiteX3" fmla="*/ 0 w 201395"/>
              <a:gd name="connsiteY3" fmla="*/ 0 h 336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395" h="336141">
                <a:moveTo>
                  <a:pt x="0" y="336141"/>
                </a:moveTo>
                <a:lnTo>
                  <a:pt x="201395" y="336141"/>
                </a:lnTo>
                <a:lnTo>
                  <a:pt x="201395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305A2B04-02A3-4F0F-8837-09A586B2F3EC}"/>
              </a:ext>
            </a:extLst>
          </p:cNvPr>
          <p:cNvSpPr/>
          <p:nvPr/>
        </p:nvSpPr>
        <p:spPr>
          <a:xfrm>
            <a:off x="2250522" y="2853015"/>
            <a:ext cx="2001354" cy="336141"/>
          </a:xfrm>
          <a:custGeom>
            <a:avLst/>
            <a:gdLst>
              <a:gd name="connsiteX0" fmla="*/ 0 w 2001354"/>
              <a:gd name="connsiteY0" fmla="*/ 336141 h 336141"/>
              <a:gd name="connsiteX1" fmla="*/ 2001355 w 2001354"/>
              <a:gd name="connsiteY1" fmla="*/ 336141 h 336141"/>
              <a:gd name="connsiteX2" fmla="*/ 2001355 w 2001354"/>
              <a:gd name="connsiteY2" fmla="*/ 0 h 336141"/>
              <a:gd name="connsiteX3" fmla="*/ 0 w 2001354"/>
              <a:gd name="connsiteY3" fmla="*/ 0 h 336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1354" h="336141">
                <a:moveTo>
                  <a:pt x="0" y="336141"/>
                </a:moveTo>
                <a:lnTo>
                  <a:pt x="2001355" y="336141"/>
                </a:lnTo>
                <a:lnTo>
                  <a:pt x="200135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13E943CE-D491-4E73-A992-75D6154B23D9}"/>
              </a:ext>
            </a:extLst>
          </p:cNvPr>
          <p:cNvSpPr/>
          <p:nvPr/>
        </p:nvSpPr>
        <p:spPr>
          <a:xfrm>
            <a:off x="4251876" y="2853015"/>
            <a:ext cx="2026530" cy="336141"/>
          </a:xfrm>
          <a:custGeom>
            <a:avLst/>
            <a:gdLst>
              <a:gd name="connsiteX0" fmla="*/ 0 w 2026530"/>
              <a:gd name="connsiteY0" fmla="*/ 336141 h 336141"/>
              <a:gd name="connsiteX1" fmla="*/ 2026531 w 2026530"/>
              <a:gd name="connsiteY1" fmla="*/ 336141 h 336141"/>
              <a:gd name="connsiteX2" fmla="*/ 2026531 w 2026530"/>
              <a:gd name="connsiteY2" fmla="*/ 0 h 336141"/>
              <a:gd name="connsiteX3" fmla="*/ 0 w 2026530"/>
              <a:gd name="connsiteY3" fmla="*/ 0 h 336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6530" h="336141">
                <a:moveTo>
                  <a:pt x="0" y="336141"/>
                </a:moveTo>
                <a:lnTo>
                  <a:pt x="2026531" y="336141"/>
                </a:lnTo>
                <a:lnTo>
                  <a:pt x="2026531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3" name="Freeform: Shape 62">
            <a:extLst>
              <a:ext uri="{FF2B5EF4-FFF2-40B4-BE49-F238E27FC236}">
                <a16:creationId xmlns:a16="http://schemas.microsoft.com/office/drawing/2014/main" id="{6BF01EFB-85E1-41B8-A527-8F5045D04B54}"/>
              </a:ext>
            </a:extLst>
          </p:cNvPr>
          <p:cNvSpPr/>
          <p:nvPr/>
        </p:nvSpPr>
        <p:spPr>
          <a:xfrm>
            <a:off x="6278407" y="2853015"/>
            <a:ext cx="1069919" cy="336141"/>
          </a:xfrm>
          <a:custGeom>
            <a:avLst/>
            <a:gdLst>
              <a:gd name="connsiteX0" fmla="*/ 0 w 1069919"/>
              <a:gd name="connsiteY0" fmla="*/ 336141 h 336141"/>
              <a:gd name="connsiteX1" fmla="*/ 1069920 w 1069919"/>
              <a:gd name="connsiteY1" fmla="*/ 336141 h 336141"/>
              <a:gd name="connsiteX2" fmla="*/ 1069920 w 1069919"/>
              <a:gd name="connsiteY2" fmla="*/ 0 h 336141"/>
              <a:gd name="connsiteX3" fmla="*/ 0 w 1069919"/>
              <a:gd name="connsiteY3" fmla="*/ 0 h 336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9919" h="336141">
                <a:moveTo>
                  <a:pt x="0" y="336141"/>
                </a:moveTo>
                <a:lnTo>
                  <a:pt x="1069920" y="336141"/>
                </a:lnTo>
                <a:lnTo>
                  <a:pt x="106992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89B4F4FD-8E2E-446F-B66F-EA8CB8052E49}"/>
              </a:ext>
            </a:extLst>
          </p:cNvPr>
          <p:cNvSpPr/>
          <p:nvPr/>
        </p:nvSpPr>
        <p:spPr>
          <a:xfrm>
            <a:off x="7348327" y="2853015"/>
            <a:ext cx="302086" cy="336141"/>
          </a:xfrm>
          <a:custGeom>
            <a:avLst/>
            <a:gdLst>
              <a:gd name="connsiteX0" fmla="*/ 0 w 302086"/>
              <a:gd name="connsiteY0" fmla="*/ 336141 h 336141"/>
              <a:gd name="connsiteX1" fmla="*/ 302086 w 302086"/>
              <a:gd name="connsiteY1" fmla="*/ 336141 h 336141"/>
              <a:gd name="connsiteX2" fmla="*/ 302086 w 302086"/>
              <a:gd name="connsiteY2" fmla="*/ 0 h 336141"/>
              <a:gd name="connsiteX3" fmla="*/ 0 w 302086"/>
              <a:gd name="connsiteY3" fmla="*/ 0 h 336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2086" h="336141">
                <a:moveTo>
                  <a:pt x="0" y="336141"/>
                </a:moveTo>
                <a:lnTo>
                  <a:pt x="302086" y="336141"/>
                </a:lnTo>
                <a:lnTo>
                  <a:pt x="302086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5" name="Freeform: Shape 64">
            <a:extLst>
              <a:ext uri="{FF2B5EF4-FFF2-40B4-BE49-F238E27FC236}">
                <a16:creationId xmlns:a16="http://schemas.microsoft.com/office/drawing/2014/main" id="{5D96609D-9E32-463A-9995-29E352B1A12A}"/>
              </a:ext>
            </a:extLst>
          </p:cNvPr>
          <p:cNvSpPr/>
          <p:nvPr/>
        </p:nvSpPr>
        <p:spPr>
          <a:xfrm>
            <a:off x="7650413" y="2853015"/>
            <a:ext cx="201395" cy="336141"/>
          </a:xfrm>
          <a:custGeom>
            <a:avLst/>
            <a:gdLst>
              <a:gd name="connsiteX0" fmla="*/ 0 w 201395"/>
              <a:gd name="connsiteY0" fmla="*/ 336141 h 336141"/>
              <a:gd name="connsiteX1" fmla="*/ 201395 w 201395"/>
              <a:gd name="connsiteY1" fmla="*/ 336141 h 336141"/>
              <a:gd name="connsiteX2" fmla="*/ 201395 w 201395"/>
              <a:gd name="connsiteY2" fmla="*/ 0 h 336141"/>
              <a:gd name="connsiteX3" fmla="*/ 0 w 201395"/>
              <a:gd name="connsiteY3" fmla="*/ 0 h 336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395" h="336141">
                <a:moveTo>
                  <a:pt x="0" y="336141"/>
                </a:moveTo>
                <a:lnTo>
                  <a:pt x="201395" y="336141"/>
                </a:lnTo>
                <a:lnTo>
                  <a:pt x="201395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F14FBB89-FA8B-4003-BECF-EADC6491464C}"/>
              </a:ext>
            </a:extLst>
          </p:cNvPr>
          <p:cNvSpPr/>
          <p:nvPr/>
        </p:nvSpPr>
        <p:spPr>
          <a:xfrm>
            <a:off x="2250522" y="2432837"/>
            <a:ext cx="2159223" cy="336150"/>
          </a:xfrm>
          <a:custGeom>
            <a:avLst/>
            <a:gdLst>
              <a:gd name="connsiteX0" fmla="*/ 0 w 2159223"/>
              <a:gd name="connsiteY0" fmla="*/ 336150 h 336150"/>
              <a:gd name="connsiteX1" fmla="*/ 2159224 w 2159223"/>
              <a:gd name="connsiteY1" fmla="*/ 336150 h 336150"/>
              <a:gd name="connsiteX2" fmla="*/ 2159224 w 2159223"/>
              <a:gd name="connsiteY2" fmla="*/ 0 h 336150"/>
              <a:gd name="connsiteX3" fmla="*/ 0 w 2159223"/>
              <a:gd name="connsiteY3" fmla="*/ 0 h 336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59223" h="336150">
                <a:moveTo>
                  <a:pt x="0" y="336150"/>
                </a:moveTo>
                <a:lnTo>
                  <a:pt x="2159224" y="336150"/>
                </a:lnTo>
                <a:lnTo>
                  <a:pt x="215922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13A5E1FA-2E17-490A-A223-5D132D390EF9}"/>
              </a:ext>
            </a:extLst>
          </p:cNvPr>
          <p:cNvSpPr/>
          <p:nvPr/>
        </p:nvSpPr>
        <p:spPr>
          <a:xfrm>
            <a:off x="4409745" y="2432837"/>
            <a:ext cx="1790897" cy="336150"/>
          </a:xfrm>
          <a:custGeom>
            <a:avLst/>
            <a:gdLst>
              <a:gd name="connsiteX0" fmla="*/ 0 w 1790897"/>
              <a:gd name="connsiteY0" fmla="*/ 336150 h 336150"/>
              <a:gd name="connsiteX1" fmla="*/ 1790898 w 1790897"/>
              <a:gd name="connsiteY1" fmla="*/ 336150 h 336150"/>
              <a:gd name="connsiteX2" fmla="*/ 1790898 w 1790897"/>
              <a:gd name="connsiteY2" fmla="*/ 0 h 336150"/>
              <a:gd name="connsiteX3" fmla="*/ 0 w 1790897"/>
              <a:gd name="connsiteY3" fmla="*/ 0 h 336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90897" h="336150">
                <a:moveTo>
                  <a:pt x="0" y="336150"/>
                </a:moveTo>
                <a:lnTo>
                  <a:pt x="1790898" y="336150"/>
                </a:lnTo>
                <a:lnTo>
                  <a:pt x="1790898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7FABE99D-80F1-4D2A-AE0D-10C27F36BF2A}"/>
              </a:ext>
            </a:extLst>
          </p:cNvPr>
          <p:cNvSpPr/>
          <p:nvPr/>
        </p:nvSpPr>
        <p:spPr>
          <a:xfrm>
            <a:off x="6200643" y="2432837"/>
            <a:ext cx="787476" cy="336150"/>
          </a:xfrm>
          <a:custGeom>
            <a:avLst/>
            <a:gdLst>
              <a:gd name="connsiteX0" fmla="*/ 0 w 787476"/>
              <a:gd name="connsiteY0" fmla="*/ 336150 h 336150"/>
              <a:gd name="connsiteX1" fmla="*/ 787476 w 787476"/>
              <a:gd name="connsiteY1" fmla="*/ 336150 h 336150"/>
              <a:gd name="connsiteX2" fmla="*/ 787476 w 787476"/>
              <a:gd name="connsiteY2" fmla="*/ 0 h 336150"/>
              <a:gd name="connsiteX3" fmla="*/ 0 w 787476"/>
              <a:gd name="connsiteY3" fmla="*/ 0 h 336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7476" h="336150">
                <a:moveTo>
                  <a:pt x="0" y="336150"/>
                </a:moveTo>
                <a:lnTo>
                  <a:pt x="787476" y="336150"/>
                </a:lnTo>
                <a:lnTo>
                  <a:pt x="78747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9" name="Freeform: Shape 68">
            <a:extLst>
              <a:ext uri="{FF2B5EF4-FFF2-40B4-BE49-F238E27FC236}">
                <a16:creationId xmlns:a16="http://schemas.microsoft.com/office/drawing/2014/main" id="{0BA1FC30-FC1C-4355-B938-FA9DDD6FE197}"/>
              </a:ext>
            </a:extLst>
          </p:cNvPr>
          <p:cNvSpPr/>
          <p:nvPr/>
        </p:nvSpPr>
        <p:spPr>
          <a:xfrm>
            <a:off x="6988119" y="2432837"/>
            <a:ext cx="431844" cy="336150"/>
          </a:xfrm>
          <a:custGeom>
            <a:avLst/>
            <a:gdLst>
              <a:gd name="connsiteX0" fmla="*/ 0 w 431844"/>
              <a:gd name="connsiteY0" fmla="*/ 336150 h 336150"/>
              <a:gd name="connsiteX1" fmla="*/ 431845 w 431844"/>
              <a:gd name="connsiteY1" fmla="*/ 336150 h 336150"/>
              <a:gd name="connsiteX2" fmla="*/ 431845 w 431844"/>
              <a:gd name="connsiteY2" fmla="*/ 0 h 336150"/>
              <a:gd name="connsiteX3" fmla="*/ 0 w 431844"/>
              <a:gd name="connsiteY3" fmla="*/ 0 h 336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844" h="336150">
                <a:moveTo>
                  <a:pt x="0" y="336150"/>
                </a:moveTo>
                <a:lnTo>
                  <a:pt x="431845" y="336150"/>
                </a:lnTo>
                <a:lnTo>
                  <a:pt x="431845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0" name="Freeform: Shape 69">
            <a:extLst>
              <a:ext uri="{FF2B5EF4-FFF2-40B4-BE49-F238E27FC236}">
                <a16:creationId xmlns:a16="http://schemas.microsoft.com/office/drawing/2014/main" id="{1BA62C65-4489-4ECB-B47D-BB80119F27B4}"/>
              </a:ext>
            </a:extLst>
          </p:cNvPr>
          <p:cNvSpPr/>
          <p:nvPr/>
        </p:nvSpPr>
        <p:spPr>
          <a:xfrm>
            <a:off x="7419964" y="2432837"/>
            <a:ext cx="431844" cy="336150"/>
          </a:xfrm>
          <a:custGeom>
            <a:avLst/>
            <a:gdLst>
              <a:gd name="connsiteX0" fmla="*/ 0 w 431844"/>
              <a:gd name="connsiteY0" fmla="*/ 336150 h 336150"/>
              <a:gd name="connsiteX1" fmla="*/ 431845 w 431844"/>
              <a:gd name="connsiteY1" fmla="*/ 336150 h 336150"/>
              <a:gd name="connsiteX2" fmla="*/ 431845 w 431844"/>
              <a:gd name="connsiteY2" fmla="*/ 0 h 336150"/>
              <a:gd name="connsiteX3" fmla="*/ 0 w 431844"/>
              <a:gd name="connsiteY3" fmla="*/ 0 h 336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844" h="336150">
                <a:moveTo>
                  <a:pt x="0" y="336150"/>
                </a:moveTo>
                <a:lnTo>
                  <a:pt x="431845" y="336150"/>
                </a:lnTo>
                <a:lnTo>
                  <a:pt x="431845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CECC841B-2827-4286-B771-58CE6D6A942F}"/>
              </a:ext>
            </a:extLst>
          </p:cNvPr>
          <p:cNvSpPr/>
          <p:nvPr/>
        </p:nvSpPr>
        <p:spPr>
          <a:xfrm>
            <a:off x="2250522" y="2012658"/>
            <a:ext cx="2857290" cy="336144"/>
          </a:xfrm>
          <a:custGeom>
            <a:avLst/>
            <a:gdLst>
              <a:gd name="connsiteX0" fmla="*/ 0 w 2857290"/>
              <a:gd name="connsiteY0" fmla="*/ 336144 h 336144"/>
              <a:gd name="connsiteX1" fmla="*/ 2857291 w 2857290"/>
              <a:gd name="connsiteY1" fmla="*/ 336144 h 336144"/>
              <a:gd name="connsiteX2" fmla="*/ 2857291 w 2857290"/>
              <a:gd name="connsiteY2" fmla="*/ 0 h 336144"/>
              <a:gd name="connsiteX3" fmla="*/ 0 w 2857290"/>
              <a:gd name="connsiteY3" fmla="*/ 0 h 336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57290" h="336144">
                <a:moveTo>
                  <a:pt x="0" y="336144"/>
                </a:moveTo>
                <a:lnTo>
                  <a:pt x="2857291" y="336144"/>
                </a:lnTo>
                <a:lnTo>
                  <a:pt x="2857291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142A7CAC-4DF3-40E2-82B6-1000D2033368}"/>
              </a:ext>
            </a:extLst>
          </p:cNvPr>
          <p:cNvSpPr/>
          <p:nvPr/>
        </p:nvSpPr>
        <p:spPr>
          <a:xfrm>
            <a:off x="5107812" y="2012658"/>
            <a:ext cx="1384578" cy="336144"/>
          </a:xfrm>
          <a:custGeom>
            <a:avLst/>
            <a:gdLst>
              <a:gd name="connsiteX0" fmla="*/ 0 w 1384578"/>
              <a:gd name="connsiteY0" fmla="*/ 336144 h 336144"/>
              <a:gd name="connsiteX1" fmla="*/ 1384579 w 1384578"/>
              <a:gd name="connsiteY1" fmla="*/ 336144 h 336144"/>
              <a:gd name="connsiteX2" fmla="*/ 1384579 w 1384578"/>
              <a:gd name="connsiteY2" fmla="*/ 0 h 336144"/>
              <a:gd name="connsiteX3" fmla="*/ 0 w 1384578"/>
              <a:gd name="connsiteY3" fmla="*/ 0 h 336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4578" h="336144">
                <a:moveTo>
                  <a:pt x="0" y="336144"/>
                </a:moveTo>
                <a:lnTo>
                  <a:pt x="1384579" y="336144"/>
                </a:lnTo>
                <a:lnTo>
                  <a:pt x="1384579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B8A15B23-7816-44C3-BD1C-5EF9084A17B6}"/>
              </a:ext>
            </a:extLst>
          </p:cNvPr>
          <p:cNvSpPr/>
          <p:nvPr/>
        </p:nvSpPr>
        <p:spPr>
          <a:xfrm>
            <a:off x="6492391" y="2012658"/>
            <a:ext cx="780406" cy="336144"/>
          </a:xfrm>
          <a:custGeom>
            <a:avLst/>
            <a:gdLst>
              <a:gd name="connsiteX0" fmla="*/ 0 w 780406"/>
              <a:gd name="connsiteY0" fmla="*/ 336144 h 336144"/>
              <a:gd name="connsiteX1" fmla="*/ 780407 w 780406"/>
              <a:gd name="connsiteY1" fmla="*/ 336144 h 336144"/>
              <a:gd name="connsiteX2" fmla="*/ 780407 w 780406"/>
              <a:gd name="connsiteY2" fmla="*/ 0 h 336144"/>
              <a:gd name="connsiteX3" fmla="*/ 0 w 780406"/>
              <a:gd name="connsiteY3" fmla="*/ 0 h 336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0406" h="336144">
                <a:moveTo>
                  <a:pt x="0" y="336144"/>
                </a:moveTo>
                <a:lnTo>
                  <a:pt x="780407" y="336144"/>
                </a:lnTo>
                <a:lnTo>
                  <a:pt x="78040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7D3475D3-B6ED-4315-A6EC-96826F9324FE}"/>
              </a:ext>
            </a:extLst>
          </p:cNvPr>
          <p:cNvSpPr/>
          <p:nvPr/>
        </p:nvSpPr>
        <p:spPr>
          <a:xfrm>
            <a:off x="7272798" y="2012658"/>
            <a:ext cx="302085" cy="336144"/>
          </a:xfrm>
          <a:custGeom>
            <a:avLst/>
            <a:gdLst>
              <a:gd name="connsiteX0" fmla="*/ 0 w 302085"/>
              <a:gd name="connsiteY0" fmla="*/ 336144 h 336144"/>
              <a:gd name="connsiteX1" fmla="*/ 302086 w 302085"/>
              <a:gd name="connsiteY1" fmla="*/ 336144 h 336144"/>
              <a:gd name="connsiteX2" fmla="*/ 302086 w 302085"/>
              <a:gd name="connsiteY2" fmla="*/ 0 h 336144"/>
              <a:gd name="connsiteX3" fmla="*/ 0 w 302085"/>
              <a:gd name="connsiteY3" fmla="*/ 0 h 336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2085" h="336144">
                <a:moveTo>
                  <a:pt x="0" y="336144"/>
                </a:moveTo>
                <a:lnTo>
                  <a:pt x="302086" y="336144"/>
                </a:lnTo>
                <a:lnTo>
                  <a:pt x="302086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67B99C5B-7401-4341-A1CC-B204B239AEC7}"/>
              </a:ext>
            </a:extLst>
          </p:cNvPr>
          <p:cNvSpPr/>
          <p:nvPr/>
        </p:nvSpPr>
        <p:spPr>
          <a:xfrm>
            <a:off x="7574884" y="2012658"/>
            <a:ext cx="276924" cy="336144"/>
          </a:xfrm>
          <a:custGeom>
            <a:avLst/>
            <a:gdLst>
              <a:gd name="connsiteX0" fmla="*/ 0 w 276924"/>
              <a:gd name="connsiteY0" fmla="*/ 336144 h 336144"/>
              <a:gd name="connsiteX1" fmla="*/ 276925 w 276924"/>
              <a:gd name="connsiteY1" fmla="*/ 336144 h 336144"/>
              <a:gd name="connsiteX2" fmla="*/ 276925 w 276924"/>
              <a:gd name="connsiteY2" fmla="*/ 0 h 336144"/>
              <a:gd name="connsiteX3" fmla="*/ 0 w 276924"/>
              <a:gd name="connsiteY3" fmla="*/ 0 h 336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6924" h="336144">
                <a:moveTo>
                  <a:pt x="0" y="336144"/>
                </a:moveTo>
                <a:lnTo>
                  <a:pt x="276925" y="336144"/>
                </a:lnTo>
                <a:lnTo>
                  <a:pt x="276925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B115E201-3E4C-4874-A659-47CA62CDACA5}"/>
              </a:ext>
            </a:extLst>
          </p:cNvPr>
          <p:cNvSpPr/>
          <p:nvPr/>
        </p:nvSpPr>
        <p:spPr>
          <a:xfrm>
            <a:off x="2250522" y="1592477"/>
            <a:ext cx="4366261" cy="336144"/>
          </a:xfrm>
          <a:custGeom>
            <a:avLst/>
            <a:gdLst>
              <a:gd name="connsiteX0" fmla="*/ 0 w 4366261"/>
              <a:gd name="connsiteY0" fmla="*/ 336144 h 336144"/>
              <a:gd name="connsiteX1" fmla="*/ 4366262 w 4366261"/>
              <a:gd name="connsiteY1" fmla="*/ 336144 h 336144"/>
              <a:gd name="connsiteX2" fmla="*/ 4366262 w 4366261"/>
              <a:gd name="connsiteY2" fmla="*/ 0 h 336144"/>
              <a:gd name="connsiteX3" fmla="*/ 0 w 4366261"/>
              <a:gd name="connsiteY3" fmla="*/ 0 h 336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66261" h="336144">
                <a:moveTo>
                  <a:pt x="0" y="336144"/>
                </a:moveTo>
                <a:lnTo>
                  <a:pt x="4366262" y="336144"/>
                </a:lnTo>
                <a:lnTo>
                  <a:pt x="4366262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303E9CDF-23E1-4DC5-B155-EF1C70A7FAFA}"/>
              </a:ext>
            </a:extLst>
          </p:cNvPr>
          <p:cNvSpPr/>
          <p:nvPr/>
        </p:nvSpPr>
        <p:spPr>
          <a:xfrm>
            <a:off x="6616783" y="1592477"/>
            <a:ext cx="611272" cy="336144"/>
          </a:xfrm>
          <a:custGeom>
            <a:avLst/>
            <a:gdLst>
              <a:gd name="connsiteX0" fmla="*/ 0 w 611272"/>
              <a:gd name="connsiteY0" fmla="*/ 336144 h 336144"/>
              <a:gd name="connsiteX1" fmla="*/ 611272 w 611272"/>
              <a:gd name="connsiteY1" fmla="*/ 336144 h 336144"/>
              <a:gd name="connsiteX2" fmla="*/ 611272 w 611272"/>
              <a:gd name="connsiteY2" fmla="*/ 0 h 336144"/>
              <a:gd name="connsiteX3" fmla="*/ 0 w 611272"/>
              <a:gd name="connsiteY3" fmla="*/ 0 h 336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1272" h="336144">
                <a:moveTo>
                  <a:pt x="0" y="336144"/>
                </a:moveTo>
                <a:lnTo>
                  <a:pt x="611272" y="336144"/>
                </a:lnTo>
                <a:lnTo>
                  <a:pt x="611272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5FD66E07-E0B8-4B8F-A169-02C88CDBADF2}"/>
              </a:ext>
            </a:extLst>
          </p:cNvPr>
          <p:cNvSpPr/>
          <p:nvPr/>
        </p:nvSpPr>
        <p:spPr>
          <a:xfrm>
            <a:off x="7228055" y="1592477"/>
            <a:ext cx="436633" cy="336144"/>
          </a:xfrm>
          <a:custGeom>
            <a:avLst/>
            <a:gdLst>
              <a:gd name="connsiteX0" fmla="*/ 0 w 436633"/>
              <a:gd name="connsiteY0" fmla="*/ 336144 h 336144"/>
              <a:gd name="connsiteX1" fmla="*/ 436634 w 436633"/>
              <a:gd name="connsiteY1" fmla="*/ 336144 h 336144"/>
              <a:gd name="connsiteX2" fmla="*/ 436634 w 436633"/>
              <a:gd name="connsiteY2" fmla="*/ 0 h 336144"/>
              <a:gd name="connsiteX3" fmla="*/ 0 w 436633"/>
              <a:gd name="connsiteY3" fmla="*/ 0 h 336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6633" h="336144">
                <a:moveTo>
                  <a:pt x="0" y="336144"/>
                </a:moveTo>
                <a:lnTo>
                  <a:pt x="436634" y="336144"/>
                </a:lnTo>
                <a:lnTo>
                  <a:pt x="43663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4D29E2E9-EE84-46B3-82BC-63CF92421C7D}"/>
              </a:ext>
            </a:extLst>
          </p:cNvPr>
          <p:cNvSpPr/>
          <p:nvPr/>
        </p:nvSpPr>
        <p:spPr>
          <a:xfrm>
            <a:off x="7664689" y="1592477"/>
            <a:ext cx="37414" cy="336144"/>
          </a:xfrm>
          <a:custGeom>
            <a:avLst/>
            <a:gdLst>
              <a:gd name="connsiteX0" fmla="*/ 0 w 37414"/>
              <a:gd name="connsiteY0" fmla="*/ 336144 h 336144"/>
              <a:gd name="connsiteX1" fmla="*/ 37415 w 37414"/>
              <a:gd name="connsiteY1" fmla="*/ 336144 h 336144"/>
              <a:gd name="connsiteX2" fmla="*/ 37415 w 37414"/>
              <a:gd name="connsiteY2" fmla="*/ 0 h 336144"/>
              <a:gd name="connsiteX3" fmla="*/ 0 w 37414"/>
              <a:gd name="connsiteY3" fmla="*/ 0 h 336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414" h="336144">
                <a:moveTo>
                  <a:pt x="0" y="336144"/>
                </a:moveTo>
                <a:lnTo>
                  <a:pt x="37415" y="336144"/>
                </a:lnTo>
                <a:lnTo>
                  <a:pt x="37415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0" name="Freeform: Shape 79">
            <a:extLst>
              <a:ext uri="{FF2B5EF4-FFF2-40B4-BE49-F238E27FC236}">
                <a16:creationId xmlns:a16="http://schemas.microsoft.com/office/drawing/2014/main" id="{88FE27FE-4F4F-4663-8035-5648C3D615D3}"/>
              </a:ext>
            </a:extLst>
          </p:cNvPr>
          <p:cNvSpPr/>
          <p:nvPr/>
        </p:nvSpPr>
        <p:spPr>
          <a:xfrm>
            <a:off x="7702104" y="1592477"/>
            <a:ext cx="149704" cy="336144"/>
          </a:xfrm>
          <a:custGeom>
            <a:avLst/>
            <a:gdLst>
              <a:gd name="connsiteX0" fmla="*/ 0 w 149704"/>
              <a:gd name="connsiteY0" fmla="*/ 336144 h 336144"/>
              <a:gd name="connsiteX1" fmla="*/ 149705 w 149704"/>
              <a:gd name="connsiteY1" fmla="*/ 336144 h 336144"/>
              <a:gd name="connsiteX2" fmla="*/ 149705 w 149704"/>
              <a:gd name="connsiteY2" fmla="*/ 0 h 336144"/>
              <a:gd name="connsiteX3" fmla="*/ 0 w 149704"/>
              <a:gd name="connsiteY3" fmla="*/ 0 h 336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9704" h="336144">
                <a:moveTo>
                  <a:pt x="0" y="336144"/>
                </a:moveTo>
                <a:lnTo>
                  <a:pt x="149705" y="336144"/>
                </a:lnTo>
                <a:lnTo>
                  <a:pt x="149705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1E02B848-7EC7-4DE0-9B5C-395F1566DAE1}"/>
              </a:ext>
            </a:extLst>
          </p:cNvPr>
          <p:cNvSpPr/>
          <p:nvPr/>
        </p:nvSpPr>
        <p:spPr>
          <a:xfrm>
            <a:off x="2250522" y="1407596"/>
            <a:ext cx="15203" cy="4067350"/>
          </a:xfrm>
          <a:custGeom>
            <a:avLst/>
            <a:gdLst>
              <a:gd name="connsiteX0" fmla="*/ 0 w 15203"/>
              <a:gd name="connsiteY0" fmla="*/ 4067350 h 4067350"/>
              <a:gd name="connsiteX1" fmla="*/ 0 w 15203"/>
              <a:gd name="connsiteY1" fmla="*/ 0 h 4067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203" h="4067350">
                <a:moveTo>
                  <a:pt x="0" y="4067350"/>
                </a:moveTo>
                <a:lnTo>
                  <a:pt x="0" y="0"/>
                </a:lnTo>
              </a:path>
            </a:pathLst>
          </a:custGeom>
          <a:noFill/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2" name="Freeform: Shape 81">
            <a:extLst>
              <a:ext uri="{FF2B5EF4-FFF2-40B4-BE49-F238E27FC236}">
                <a16:creationId xmlns:a16="http://schemas.microsoft.com/office/drawing/2014/main" id="{E4ADBCD5-EE7C-4777-9F89-BD1F707E87FE}"/>
              </a:ext>
            </a:extLst>
          </p:cNvPr>
          <p:cNvSpPr/>
          <p:nvPr/>
        </p:nvSpPr>
        <p:spPr>
          <a:xfrm>
            <a:off x="7851809" y="1407596"/>
            <a:ext cx="15203" cy="4067350"/>
          </a:xfrm>
          <a:custGeom>
            <a:avLst/>
            <a:gdLst>
              <a:gd name="connsiteX0" fmla="*/ 0 w 15203"/>
              <a:gd name="connsiteY0" fmla="*/ 4067350 h 4067350"/>
              <a:gd name="connsiteX1" fmla="*/ 0 w 15203"/>
              <a:gd name="connsiteY1" fmla="*/ 0 h 4067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203" h="4067350">
                <a:moveTo>
                  <a:pt x="0" y="4067350"/>
                </a:moveTo>
                <a:lnTo>
                  <a:pt x="0" y="0"/>
                </a:lnTo>
              </a:path>
            </a:pathLst>
          </a:custGeom>
          <a:noFill/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D1C580DC-BABD-4C9D-8FB8-89F05B25AD9B}"/>
              </a:ext>
            </a:extLst>
          </p:cNvPr>
          <p:cNvSpPr/>
          <p:nvPr/>
        </p:nvSpPr>
        <p:spPr>
          <a:xfrm>
            <a:off x="2250522" y="5474946"/>
            <a:ext cx="5601286" cy="15203"/>
          </a:xfrm>
          <a:custGeom>
            <a:avLst/>
            <a:gdLst>
              <a:gd name="connsiteX0" fmla="*/ 0 w 5601286"/>
              <a:gd name="connsiteY0" fmla="*/ 0 h 15203"/>
              <a:gd name="connsiteX1" fmla="*/ 5601287 w 5601286"/>
              <a:gd name="connsiteY1" fmla="*/ 0 h 15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601286" h="15203">
                <a:moveTo>
                  <a:pt x="0" y="0"/>
                </a:moveTo>
                <a:lnTo>
                  <a:pt x="5601287" y="0"/>
                </a:lnTo>
              </a:path>
            </a:pathLst>
          </a:custGeom>
          <a:noFill/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4" name="Freeform: Shape 83">
            <a:extLst>
              <a:ext uri="{FF2B5EF4-FFF2-40B4-BE49-F238E27FC236}">
                <a16:creationId xmlns:a16="http://schemas.microsoft.com/office/drawing/2014/main" id="{33AAFC7D-D69F-4676-AB97-DA35D1F34D2C}"/>
              </a:ext>
            </a:extLst>
          </p:cNvPr>
          <p:cNvSpPr/>
          <p:nvPr/>
        </p:nvSpPr>
        <p:spPr>
          <a:xfrm>
            <a:off x="2250522" y="1407596"/>
            <a:ext cx="5601286" cy="15203"/>
          </a:xfrm>
          <a:custGeom>
            <a:avLst/>
            <a:gdLst>
              <a:gd name="connsiteX0" fmla="*/ 0 w 5601286"/>
              <a:gd name="connsiteY0" fmla="*/ 0 h 15203"/>
              <a:gd name="connsiteX1" fmla="*/ 5601287 w 5601286"/>
              <a:gd name="connsiteY1" fmla="*/ 0 h 15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601286" h="15203">
                <a:moveTo>
                  <a:pt x="0" y="0"/>
                </a:moveTo>
                <a:lnTo>
                  <a:pt x="5601287" y="0"/>
                </a:lnTo>
              </a:path>
            </a:pathLst>
          </a:custGeom>
          <a:noFill/>
          <a:ln w="1518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85" name="Graphic 3">
            <a:extLst>
              <a:ext uri="{FF2B5EF4-FFF2-40B4-BE49-F238E27FC236}">
                <a16:creationId xmlns:a16="http://schemas.microsoft.com/office/drawing/2014/main" id="{9E1B4DFE-8753-4334-B3C6-F5E0D7CDD0CA}"/>
              </a:ext>
            </a:extLst>
          </p:cNvPr>
          <p:cNvGrpSpPr/>
          <p:nvPr/>
        </p:nvGrpSpPr>
        <p:grpSpPr>
          <a:xfrm>
            <a:off x="2324957" y="5901410"/>
            <a:ext cx="4659073" cy="152031"/>
            <a:chOff x="1728325" y="5726315"/>
            <a:chExt cx="4659073" cy="152031"/>
          </a:xfrm>
        </p:grpSpPr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9BD29050-CF89-42BF-9C9E-8B5204529849}"/>
                </a:ext>
              </a:extLst>
            </p:cNvPr>
            <p:cNvSpPr/>
            <p:nvPr/>
          </p:nvSpPr>
          <p:spPr>
            <a:xfrm>
              <a:off x="1728325" y="5762803"/>
              <a:ext cx="243249" cy="85137"/>
            </a:xfrm>
            <a:custGeom>
              <a:avLst/>
              <a:gdLst>
                <a:gd name="connsiteX0" fmla="*/ 0 w 243249"/>
                <a:gd name="connsiteY0" fmla="*/ 85137 h 85137"/>
                <a:gd name="connsiteX1" fmla="*/ 243250 w 243249"/>
                <a:gd name="connsiteY1" fmla="*/ 85137 h 85137"/>
                <a:gd name="connsiteX2" fmla="*/ 243250 w 243249"/>
                <a:gd name="connsiteY2" fmla="*/ 0 h 85137"/>
                <a:gd name="connsiteX3" fmla="*/ 0 w 243249"/>
                <a:gd name="connsiteY3" fmla="*/ 0 h 85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3249" h="85137">
                  <a:moveTo>
                    <a:pt x="0" y="85137"/>
                  </a:moveTo>
                  <a:lnTo>
                    <a:pt x="243250" y="85137"/>
                  </a:lnTo>
                  <a:lnTo>
                    <a:pt x="2432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518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40B982F0-3DC4-41EB-B898-962925E67520}"/>
                </a:ext>
              </a:extLst>
            </p:cNvPr>
            <p:cNvSpPr txBox="1"/>
            <p:nvPr/>
          </p:nvSpPr>
          <p:spPr>
            <a:xfrm>
              <a:off x="1977435" y="5680595"/>
              <a:ext cx="1095067" cy="2434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95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Very important 1</a:t>
              </a:r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F8B8A5A9-7769-438C-B11F-C302D2354BBF}"/>
                </a:ext>
              </a:extLst>
            </p:cNvPr>
            <p:cNvSpPr/>
            <p:nvPr/>
          </p:nvSpPr>
          <p:spPr>
            <a:xfrm>
              <a:off x="3208760" y="5762803"/>
              <a:ext cx="243249" cy="85137"/>
            </a:xfrm>
            <a:custGeom>
              <a:avLst/>
              <a:gdLst>
                <a:gd name="connsiteX0" fmla="*/ 0 w 243249"/>
                <a:gd name="connsiteY0" fmla="*/ 85137 h 85137"/>
                <a:gd name="connsiteX1" fmla="*/ 243250 w 243249"/>
                <a:gd name="connsiteY1" fmla="*/ 85137 h 85137"/>
                <a:gd name="connsiteX2" fmla="*/ 243250 w 243249"/>
                <a:gd name="connsiteY2" fmla="*/ 0 h 85137"/>
                <a:gd name="connsiteX3" fmla="*/ 0 w 243249"/>
                <a:gd name="connsiteY3" fmla="*/ 0 h 85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3249" h="85137">
                  <a:moveTo>
                    <a:pt x="0" y="85137"/>
                  </a:moveTo>
                  <a:lnTo>
                    <a:pt x="243250" y="85137"/>
                  </a:lnTo>
                  <a:lnTo>
                    <a:pt x="2432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1518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207CE4C5-8703-4CBA-80F1-2C36CFA90C8B}"/>
                </a:ext>
              </a:extLst>
            </p:cNvPr>
            <p:cNvSpPr txBox="1"/>
            <p:nvPr/>
          </p:nvSpPr>
          <p:spPr>
            <a:xfrm>
              <a:off x="3457869" y="5680595"/>
              <a:ext cx="258895" cy="2434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95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</a:t>
              </a:r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DF6C8C53-DBCA-4234-93B3-CA6C49C7825E}"/>
                </a:ext>
              </a:extLst>
            </p:cNvPr>
            <p:cNvSpPr/>
            <p:nvPr/>
          </p:nvSpPr>
          <p:spPr>
            <a:xfrm>
              <a:off x="3860867" y="5762803"/>
              <a:ext cx="243249" cy="85137"/>
            </a:xfrm>
            <a:custGeom>
              <a:avLst/>
              <a:gdLst>
                <a:gd name="connsiteX0" fmla="*/ 0 w 243249"/>
                <a:gd name="connsiteY0" fmla="*/ 85137 h 85137"/>
                <a:gd name="connsiteX1" fmla="*/ 243250 w 243249"/>
                <a:gd name="connsiteY1" fmla="*/ 85137 h 85137"/>
                <a:gd name="connsiteX2" fmla="*/ 243250 w 243249"/>
                <a:gd name="connsiteY2" fmla="*/ 0 h 85137"/>
                <a:gd name="connsiteX3" fmla="*/ 0 w 243249"/>
                <a:gd name="connsiteY3" fmla="*/ 0 h 85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3249" h="85137">
                  <a:moveTo>
                    <a:pt x="0" y="85137"/>
                  </a:moveTo>
                  <a:lnTo>
                    <a:pt x="243250" y="85137"/>
                  </a:lnTo>
                  <a:lnTo>
                    <a:pt x="2432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1518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1C018419-458D-4469-8C1F-A1FC7C6A79E3}"/>
                </a:ext>
              </a:extLst>
            </p:cNvPr>
            <p:cNvSpPr txBox="1"/>
            <p:nvPr/>
          </p:nvSpPr>
          <p:spPr>
            <a:xfrm>
              <a:off x="4109977" y="5680595"/>
              <a:ext cx="258895" cy="2434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95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3</a:t>
              </a:r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BD1E8A4D-2244-4BD0-B020-AE2F1F6EEFDD}"/>
                </a:ext>
              </a:extLst>
            </p:cNvPr>
            <p:cNvSpPr/>
            <p:nvPr/>
          </p:nvSpPr>
          <p:spPr>
            <a:xfrm>
              <a:off x="4512959" y="5762803"/>
              <a:ext cx="243249" cy="85137"/>
            </a:xfrm>
            <a:custGeom>
              <a:avLst/>
              <a:gdLst>
                <a:gd name="connsiteX0" fmla="*/ 0 w 243249"/>
                <a:gd name="connsiteY0" fmla="*/ 85137 h 85137"/>
                <a:gd name="connsiteX1" fmla="*/ 243250 w 243249"/>
                <a:gd name="connsiteY1" fmla="*/ 85137 h 85137"/>
                <a:gd name="connsiteX2" fmla="*/ 243250 w 243249"/>
                <a:gd name="connsiteY2" fmla="*/ 0 h 85137"/>
                <a:gd name="connsiteX3" fmla="*/ 0 w 243249"/>
                <a:gd name="connsiteY3" fmla="*/ 0 h 85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3249" h="85137">
                  <a:moveTo>
                    <a:pt x="0" y="85137"/>
                  </a:moveTo>
                  <a:lnTo>
                    <a:pt x="243250" y="85137"/>
                  </a:lnTo>
                  <a:lnTo>
                    <a:pt x="2432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1518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B9A2E60A-7E76-4F85-AE86-BA0F2C6F3E95}"/>
                </a:ext>
              </a:extLst>
            </p:cNvPr>
            <p:cNvSpPr txBox="1"/>
            <p:nvPr/>
          </p:nvSpPr>
          <p:spPr>
            <a:xfrm>
              <a:off x="4762069" y="5680595"/>
              <a:ext cx="258895" cy="2434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95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</a:t>
              </a:r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AFCA94CF-0CB4-41E8-BDFE-00927C2F6A65}"/>
                </a:ext>
              </a:extLst>
            </p:cNvPr>
            <p:cNvSpPr/>
            <p:nvPr/>
          </p:nvSpPr>
          <p:spPr>
            <a:xfrm>
              <a:off x="5165067" y="5762803"/>
              <a:ext cx="243249" cy="85137"/>
            </a:xfrm>
            <a:custGeom>
              <a:avLst/>
              <a:gdLst>
                <a:gd name="connsiteX0" fmla="*/ 0 w 243249"/>
                <a:gd name="connsiteY0" fmla="*/ 85137 h 85137"/>
                <a:gd name="connsiteX1" fmla="*/ 243250 w 243249"/>
                <a:gd name="connsiteY1" fmla="*/ 85137 h 85137"/>
                <a:gd name="connsiteX2" fmla="*/ 243250 w 243249"/>
                <a:gd name="connsiteY2" fmla="*/ 0 h 85137"/>
                <a:gd name="connsiteX3" fmla="*/ 0 w 243249"/>
                <a:gd name="connsiteY3" fmla="*/ 0 h 85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3249" h="85137">
                  <a:moveTo>
                    <a:pt x="0" y="85137"/>
                  </a:moveTo>
                  <a:lnTo>
                    <a:pt x="243250" y="85137"/>
                  </a:lnTo>
                  <a:lnTo>
                    <a:pt x="2432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1518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CEB7EBFB-7CB1-4051-86F3-AFFFEA500472}"/>
                </a:ext>
              </a:extLst>
            </p:cNvPr>
            <p:cNvSpPr txBox="1"/>
            <p:nvPr/>
          </p:nvSpPr>
          <p:spPr>
            <a:xfrm>
              <a:off x="5414177" y="5680595"/>
              <a:ext cx="1064661" cy="2434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95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5 Not important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2209CCE-6600-426E-BBF0-0332226A9FD9}">
  <ds:schemaRefs>
    <ds:schemaRef ds:uri="http://www.w3.org/XML/1998/namespace"/>
    <ds:schemaRef ds:uri="6f9e58f7-d1e4-4b3c-85fb-268101084292"/>
    <ds:schemaRef ds:uri="http://schemas.microsoft.com/office/2006/documentManagement/types"/>
    <ds:schemaRef ds:uri="http://purl.org/dc/terms/"/>
    <ds:schemaRef ds:uri="http://schemas.microsoft.com/office/infopath/2007/PartnerControls"/>
    <ds:schemaRef ds:uri="3ff2fa63-d22b-4bb2-9a0e-763a487e02e4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1D7ADA61-185A-4919-924D-023F145A3B5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FA13845-B203-4E75-8C2F-07FACB4C30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fig-A-17</Template>
  <TotalTime>118</TotalTime>
  <Words>66</Words>
  <Application>Microsoft Office PowerPoint</Application>
  <PresentationFormat>On-screen Show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Importance of Key Geoscience Concepts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Importance of Key Geoscience Concepts 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2021-02-25T01:18:58Z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