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ED0A2-9D7C-49D3-A923-E9B6546F572F}" v="7" dt="2021-02-25T00:19:24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B1ED0A2-9D7C-49D3-A923-E9B6546F572F}"/>
    <pc:docChg chg="custSel modSld">
      <pc:chgData name="Christopher Keane" userId="2677a39a-78fe-4da0-ac2a-39406820a4c7" providerId="ADAL" clId="{FB1ED0A2-9D7C-49D3-A923-E9B6546F572F}" dt="2021-02-25T00:19:08.591" v="7" actId="478"/>
      <pc:docMkLst>
        <pc:docMk/>
      </pc:docMkLst>
      <pc:sldChg chg="addSp delSp modSp mod">
        <pc:chgData name="Christopher Keane" userId="2677a39a-78fe-4da0-ac2a-39406820a4c7" providerId="ADAL" clId="{FB1ED0A2-9D7C-49D3-A923-E9B6546F572F}" dt="2021-02-25T00:19:08.591" v="7" actId="478"/>
        <pc:sldMkLst>
          <pc:docMk/>
          <pc:sldMk cId="0" sldId="256"/>
        </pc:sldMkLst>
        <pc:spChg chg="mod">
          <ac:chgData name="Christopher Keane" userId="2677a39a-78fe-4da0-ac2a-39406820a4c7" providerId="ADAL" clId="{FB1ED0A2-9D7C-49D3-A923-E9B6546F572F}" dt="2021-02-25T00:17:46.141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6" creationId="{0A60CC4E-00D8-49C7-86D7-F7D73AEB62DE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9" creationId="{6720B1E9-E3CE-4D25-A61B-4CD09D26F541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0" creationId="{3E384425-B182-4B64-A0FA-808D33930F61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2" creationId="{45EC8B4A-1CF9-4F33-B9F9-C69B861F6890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3" creationId="{9C89E072-7A61-4DDB-87A0-E27525D8620E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5" creationId="{1FC7B286-014D-4E50-8D82-883D0181A749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6" creationId="{108A47D5-27F6-4C47-AC6C-050C35FA3FE4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8" creationId="{75681740-70F8-4F7B-8628-AE9577556404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19" creationId="{6E066559-6115-48AF-B9B8-BB586B3EC911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1" creationId="{421C3D7A-FD6F-4525-999C-B52F7F12FB3E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2" creationId="{645FA5E4-DA84-4E43-8D00-7BAB88FCFD6A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4" creationId="{791B47E6-546B-4890-BE2A-F2D96129C06F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5" creationId="{D910A69D-E211-405C-850B-974AB099ACFC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7" creationId="{2A3F36E0-5A20-46E6-8649-3BB4E1C10444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8" creationId="{8CDDCC08-D1A8-47C2-A043-940077138806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29" creationId="{F3F58F6C-F1BE-440B-9C2D-8DF21AC18D7D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30" creationId="{00104F61-7E6D-44A0-90C6-26431C4B9DB7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31" creationId="{37D0015A-6DAF-422F-A00E-131DFD13C4D4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2" creationId="{5F51102C-23CF-42A3-B43D-5F231FE4EA4A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3" creationId="{275985D4-4EDD-4494-8B1E-1EE5F34010A9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4" creationId="{A764F203-597F-4849-B535-5D86C9D14148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5" creationId="{926D77E6-469A-413B-84C6-307A438C975D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6" creationId="{EDA1110D-B3DA-4EBA-8154-DAC9A146A5D6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7" creationId="{2F73EA63-06CB-4C6F-BB2F-063A0C321FFC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8" creationId="{F3449BC2-19CA-4FA9-AE61-3719BEAAC67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39" creationId="{9A0D5ED2-C8AF-4B43-8CF0-6207DF5DF5A2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0" creationId="{EE895149-AF3E-4996-9C1B-D6F0B657FDCB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1" creationId="{36AD6D05-F67F-4A55-ABDE-1072D496BFA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2" creationId="{654421D1-FF54-492C-9000-08FEF302BA1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3" creationId="{B59D3503-036F-4137-B199-AF214F2F766E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4" creationId="{03B1791D-6ACB-4E14-B2E8-5CAFD32A0A5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5" creationId="{98B3DED9-556D-44E1-B2C4-B3DC727170AF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6" creationId="{5163106F-841F-40BB-BA55-A0ABA1FD5DF7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7" creationId="{7C1C7254-359D-4FEB-8F79-1B86B17A7E1B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8" creationId="{7AE51B93-BAF5-41C5-84A1-404DF8F6DA5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49" creationId="{EAEDD379-4210-4DE5-8CF1-569AB4D606D7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0" creationId="{ED8BEA81-EC6D-4E05-95B5-E7FE07216536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1" creationId="{4B1809D3-67A6-4538-88ED-13AE82B8F540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2" creationId="{F00CED9E-2674-48F9-924A-6492CC2D0A55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3" creationId="{AC18A742-982A-411E-AD8D-4D209DBE99EE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4" creationId="{BED01A86-28BE-4F78-9595-EE15C37033F8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5" creationId="{1177B0EE-9E1C-4B5B-8A7F-ED958F9D474C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6" creationId="{FF8F4321-6BCA-4162-B11D-2F8F0CDF8332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7" creationId="{BD21D19A-886D-464B-B708-1FCA904154C2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8" creationId="{1F754DB3-4203-4DD5-841D-14FBED94443E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59" creationId="{0ED9BC8E-5A4B-41F6-9DC1-FD68BA004FE6}"/>
          </ac:spMkLst>
        </pc:spChg>
        <pc:spChg chg="mod topLvl">
          <ac:chgData name="Christopher Keane" userId="2677a39a-78fe-4da0-ac2a-39406820a4c7" providerId="ADAL" clId="{FB1ED0A2-9D7C-49D3-A923-E9B6546F572F}" dt="2021-02-25T00:19:05.995" v="6" actId="1076"/>
          <ac:spMkLst>
            <pc:docMk/>
            <pc:sldMk cId="0" sldId="256"/>
            <ac:spMk id="60" creationId="{4400D6C3-55D4-4399-8023-000D6A8C1708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2" creationId="{38EFA542-8C4A-4BCA-8EF3-38029AE84C5E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3" creationId="{B2AD6284-C1F5-40F3-88BB-DFFE92507687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4" creationId="{EE1CDBA2-B624-4FB6-A480-F963F4D6A9DD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5" creationId="{6A8EEAA8-7E53-4437-9265-D5421B4C9436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6" creationId="{63259DE6-47F9-4B1B-9457-A8D11BD9A0F0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7" creationId="{F99B2942-8D10-4971-B7EF-CDB8AA0322A3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8" creationId="{47DB1D61-C937-4CB8-9046-D3F106F65CCF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69" creationId="{219C88EF-BD0C-49D1-96E0-41140D7AB3BF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0" creationId="{7D4395D1-FDE5-4C69-8B48-F32C613B7DB7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1" creationId="{C748AF4E-0DDE-444D-972B-8095C24B4495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3" creationId="{3B10566C-9E31-433A-AA2B-72B77E74D48B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4" creationId="{167DF16C-68AE-4F3C-986D-60F57D069F7B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5" creationId="{EA3B52DE-C655-484C-B86F-976F6EE80DBB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6" creationId="{C389CD8B-02F3-41E2-9FB8-4AE1D9B0D6DB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7" creationId="{FC76D7EB-86D9-4E13-9249-8A7087DEC0E4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8" creationId="{472905FC-7DC3-472E-9C64-5181A5BD9BF3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79" creationId="{814E30DF-0AE5-4DEB-9386-D8E3BC41A554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80" creationId="{971DA336-F791-485C-A86B-FEBEFD5C5ACE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81" creationId="{72A60B8C-E53C-4B5A-9BE9-79093A9C7098}"/>
          </ac:spMkLst>
        </pc:spChg>
        <pc:spChg chg="mod">
          <ac:chgData name="Christopher Keane" userId="2677a39a-78fe-4da0-ac2a-39406820a4c7" providerId="ADAL" clId="{FB1ED0A2-9D7C-49D3-A923-E9B6546F572F}" dt="2021-02-25T00:18:50.345" v="5" actId="165"/>
          <ac:spMkLst>
            <pc:docMk/>
            <pc:sldMk cId="0" sldId="256"/>
            <ac:spMk id="82" creationId="{27ABDAB4-2B18-4332-B143-B170A0676987}"/>
          </ac:spMkLst>
        </pc:spChg>
        <pc:grpChg chg="del 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5" creationId="{553A5DA9-C118-4119-9085-54E99FB2D054}"/>
          </ac:grpSpMkLst>
        </pc:grpChg>
        <pc:grpChg chg="mod topLvl">
          <ac:chgData name="Christopher Keane" userId="2677a39a-78fe-4da0-ac2a-39406820a4c7" providerId="ADAL" clId="{FB1ED0A2-9D7C-49D3-A923-E9B6546F572F}" dt="2021-02-25T00:19:05.995" v="6" actId="1076"/>
          <ac:grpSpMkLst>
            <pc:docMk/>
            <pc:sldMk cId="0" sldId="256"/>
            <ac:grpSpMk id="7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8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11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14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17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20" creationId="{553A5DA9-C118-4119-9085-54E99FB2D054}"/>
          </ac:grpSpMkLst>
        </pc:grpChg>
        <pc:grpChg chg="mod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23" creationId="{553A5DA9-C118-4119-9085-54E99FB2D054}"/>
          </ac:grpSpMkLst>
        </pc:grpChg>
        <pc:grpChg chg="mod topLvl">
          <ac:chgData name="Christopher Keane" userId="2677a39a-78fe-4da0-ac2a-39406820a4c7" providerId="ADAL" clId="{FB1ED0A2-9D7C-49D3-A923-E9B6546F572F}" dt="2021-02-25T00:19:05.995" v="6" actId="1076"/>
          <ac:grpSpMkLst>
            <pc:docMk/>
            <pc:sldMk cId="0" sldId="256"/>
            <ac:grpSpMk id="26" creationId="{553A5DA9-C118-4119-9085-54E99FB2D054}"/>
          </ac:grpSpMkLst>
        </pc:grpChg>
        <pc:grpChg chg="mod topLvl">
          <ac:chgData name="Christopher Keane" userId="2677a39a-78fe-4da0-ac2a-39406820a4c7" providerId="ADAL" clId="{FB1ED0A2-9D7C-49D3-A923-E9B6546F572F}" dt="2021-02-25T00:18:50.345" v="5" actId="165"/>
          <ac:grpSpMkLst>
            <pc:docMk/>
            <pc:sldMk cId="0" sldId="256"/>
            <ac:grpSpMk id="61" creationId="{553A5DA9-C118-4119-9085-54E99FB2D054}"/>
          </ac:grpSpMkLst>
        </pc:grpChg>
        <pc:grpChg chg="del mod topLvl">
          <ac:chgData name="Christopher Keane" userId="2677a39a-78fe-4da0-ac2a-39406820a4c7" providerId="ADAL" clId="{FB1ED0A2-9D7C-49D3-A923-E9B6546F572F}" dt="2021-02-25T00:19:08.591" v="7" actId="478"/>
          <ac:grpSpMkLst>
            <pc:docMk/>
            <pc:sldMk cId="0" sldId="256"/>
            <ac:grpSpMk id="72" creationId="{553A5DA9-C118-4119-9085-54E99FB2D054}"/>
          </ac:grpSpMkLst>
        </pc:grpChg>
        <pc:picChg chg="add del mod">
          <ac:chgData name="Christopher Keane" userId="2677a39a-78fe-4da0-ac2a-39406820a4c7" providerId="ADAL" clId="{FB1ED0A2-9D7C-49D3-A923-E9B6546F572F}" dt="2021-02-25T00:18:40.171" v="4" actId="27803"/>
          <ac:picMkLst>
            <pc:docMk/>
            <pc:sldMk cId="0" sldId="256"/>
            <ac:picMk id="4" creationId="{553A5DA9-C118-4119-9085-54E99FB2D05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60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A-40</a:t>
            </a:r>
          </a:p>
          <a:p>
            <a:r>
              <a:t>Survey Category: Frequent use of small group discussion, whole class discussion or in-class exercises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4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8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2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1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9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4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5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76115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Frequent Use of Discussions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A60CC4E-00D8-49C7-86D7-F7D73AEB62DE}"/>
              </a:ext>
            </a:extLst>
          </p:cNvPr>
          <p:cNvSpPr/>
          <p:nvPr/>
        </p:nvSpPr>
        <p:spPr>
          <a:xfrm>
            <a:off x="2307456" y="1754487"/>
            <a:ext cx="5682170" cy="3225655"/>
          </a:xfrm>
          <a:custGeom>
            <a:avLst/>
            <a:gdLst>
              <a:gd name="connsiteX0" fmla="*/ 0 w 5682170"/>
              <a:gd name="connsiteY0" fmla="*/ 3225656 h 3225655"/>
              <a:gd name="connsiteX1" fmla="*/ 5682171 w 5682170"/>
              <a:gd name="connsiteY1" fmla="*/ 3225656 h 3225655"/>
              <a:gd name="connsiteX2" fmla="*/ 5682171 w 5682170"/>
              <a:gd name="connsiteY2" fmla="*/ 0 h 3225655"/>
              <a:gd name="connsiteX3" fmla="*/ 0 w 5682170"/>
              <a:gd name="connsiteY3" fmla="*/ 0 h 322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170" h="3225655">
                <a:moveTo>
                  <a:pt x="0" y="3225656"/>
                </a:moveTo>
                <a:lnTo>
                  <a:pt x="5682171" y="3225656"/>
                </a:lnTo>
                <a:lnTo>
                  <a:pt x="568217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553A5DA9-C118-4119-9085-54E99FB2D054}"/>
              </a:ext>
            </a:extLst>
          </p:cNvPr>
          <p:cNvGrpSpPr/>
          <p:nvPr/>
        </p:nvGrpSpPr>
        <p:grpSpPr>
          <a:xfrm>
            <a:off x="2138618" y="1754487"/>
            <a:ext cx="6173336" cy="3577488"/>
            <a:chOff x="2302513" y="2097410"/>
            <a:chExt cx="6173336" cy="3577488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2302513" y="2097410"/>
              <a:ext cx="337676" cy="3577488"/>
              <a:chOff x="2302513" y="2097410"/>
              <a:chExt cx="337676" cy="3577488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6720B1E9-E3CE-4D25-A61B-4CD09D26F541}"/>
                  </a:ext>
                </a:extLst>
              </p:cNvPr>
              <p:cNvSpPr/>
              <p:nvPr/>
            </p:nvSpPr>
            <p:spPr>
              <a:xfrm>
                <a:off x="2471351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384425-B182-4B64-A0FA-808D33930F61}"/>
                  </a:ext>
                </a:extLst>
              </p:cNvPr>
              <p:cNvSpPr txBox="1"/>
              <p:nvPr/>
            </p:nvSpPr>
            <p:spPr>
              <a:xfrm>
                <a:off x="2211073" y="5323237"/>
                <a:ext cx="520556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3362203" y="2097410"/>
              <a:ext cx="491165" cy="3577488"/>
              <a:chOff x="3362203" y="2097410"/>
              <a:chExt cx="491165" cy="3577488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45EC8B4A-1CF9-4F33-B9F9-C69B861F6890}"/>
                  </a:ext>
                </a:extLst>
              </p:cNvPr>
              <p:cNvSpPr/>
              <p:nvPr/>
            </p:nvSpPr>
            <p:spPr>
              <a:xfrm>
                <a:off x="3607785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C89E072-7A61-4DDB-87A0-E27525D8620E}"/>
                  </a:ext>
                </a:extLst>
              </p:cNvPr>
              <p:cNvSpPr txBox="1"/>
              <p:nvPr/>
            </p:nvSpPr>
            <p:spPr>
              <a:xfrm>
                <a:off x="3270763" y="5323237"/>
                <a:ext cx="674045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4498637" y="2097410"/>
              <a:ext cx="491165" cy="3577488"/>
              <a:chOff x="4498637" y="2097410"/>
              <a:chExt cx="491165" cy="357748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FC7B286-014D-4E50-8D82-883D0181A749}"/>
                  </a:ext>
                </a:extLst>
              </p:cNvPr>
              <p:cNvSpPr/>
              <p:nvPr/>
            </p:nvSpPr>
            <p:spPr>
              <a:xfrm>
                <a:off x="4744220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08A47D5-27F6-4C47-AC6C-050C35FA3FE4}"/>
                  </a:ext>
                </a:extLst>
              </p:cNvPr>
              <p:cNvSpPr txBox="1"/>
              <p:nvPr/>
            </p:nvSpPr>
            <p:spPr>
              <a:xfrm>
                <a:off x="4407197" y="5323237"/>
                <a:ext cx="674045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5635071" y="2097410"/>
              <a:ext cx="491165" cy="3577488"/>
              <a:chOff x="5635071" y="2097410"/>
              <a:chExt cx="491165" cy="357748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5681740-70F8-4F7B-8628-AE9577556404}"/>
                  </a:ext>
                </a:extLst>
              </p:cNvPr>
              <p:cNvSpPr/>
              <p:nvPr/>
            </p:nvSpPr>
            <p:spPr>
              <a:xfrm>
                <a:off x="5880653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066559-6115-48AF-B9B8-BB586B3EC911}"/>
                  </a:ext>
                </a:extLst>
              </p:cNvPr>
              <p:cNvSpPr txBox="1"/>
              <p:nvPr/>
            </p:nvSpPr>
            <p:spPr>
              <a:xfrm>
                <a:off x="5543631" y="5323237"/>
                <a:ext cx="674045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6771505" y="2097410"/>
              <a:ext cx="491165" cy="3577488"/>
              <a:chOff x="6771505" y="2097410"/>
              <a:chExt cx="491165" cy="3577488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21C3D7A-FD6F-4525-999C-B52F7F12FB3E}"/>
                  </a:ext>
                </a:extLst>
              </p:cNvPr>
              <p:cNvSpPr/>
              <p:nvPr/>
            </p:nvSpPr>
            <p:spPr>
              <a:xfrm>
                <a:off x="7017088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5FA5E4-DA84-4E43-8D00-7BAB88FCFD6A}"/>
                  </a:ext>
                </a:extLst>
              </p:cNvPr>
              <p:cNvSpPr txBox="1"/>
              <p:nvPr/>
            </p:nvSpPr>
            <p:spPr>
              <a:xfrm>
                <a:off x="6680065" y="5323237"/>
                <a:ext cx="674045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553A5DA9-C118-4119-9085-54E99FB2D054}"/>
                </a:ext>
              </a:extLst>
            </p:cNvPr>
            <p:cNvGrpSpPr/>
            <p:nvPr/>
          </p:nvGrpSpPr>
          <p:grpSpPr>
            <a:xfrm>
              <a:off x="7831195" y="2097410"/>
              <a:ext cx="644654" cy="3577488"/>
              <a:chOff x="7831195" y="2097410"/>
              <a:chExt cx="644654" cy="3577488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791B47E6-546B-4890-BE2A-F2D96129C06F}"/>
                  </a:ext>
                </a:extLst>
              </p:cNvPr>
              <p:cNvSpPr/>
              <p:nvPr/>
            </p:nvSpPr>
            <p:spPr>
              <a:xfrm>
                <a:off x="8153522" y="2097410"/>
                <a:ext cx="30697" cy="3225655"/>
              </a:xfrm>
              <a:custGeom>
                <a:avLst/>
                <a:gdLst>
                  <a:gd name="connsiteX0" fmla="*/ 0 w 30697"/>
                  <a:gd name="connsiteY0" fmla="*/ 3225656 h 3225655"/>
                  <a:gd name="connsiteX1" fmla="*/ 0 w 30697"/>
                  <a:gd name="connsiteY1" fmla="*/ 0 h 322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3225655">
                    <a:moveTo>
                      <a:pt x="0" y="3225656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910A69D-E211-405C-850B-974AB099ACFC}"/>
                  </a:ext>
                </a:extLst>
              </p:cNvPr>
              <p:cNvSpPr txBox="1"/>
              <p:nvPr/>
            </p:nvSpPr>
            <p:spPr>
              <a:xfrm>
                <a:off x="7739755" y="5323237"/>
                <a:ext cx="827534" cy="3973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553A5DA9-C118-4119-9085-54E99FB2D054}"/>
              </a:ext>
            </a:extLst>
          </p:cNvPr>
          <p:cNvGrpSpPr/>
          <p:nvPr/>
        </p:nvGrpSpPr>
        <p:grpSpPr>
          <a:xfrm>
            <a:off x="941402" y="1992503"/>
            <a:ext cx="1258611" cy="2749616"/>
            <a:chOff x="1105297" y="2335426"/>
            <a:chExt cx="1258611" cy="2749616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A3F36E0-5A20-46E6-8649-3BB4E1C10444}"/>
                </a:ext>
              </a:extLst>
            </p:cNvPr>
            <p:cNvSpPr txBox="1"/>
            <p:nvPr/>
          </p:nvSpPr>
          <p:spPr>
            <a:xfrm>
              <a:off x="1812001" y="4733381"/>
              <a:ext cx="643347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CDDCC08-D1A8-47C2-A043-940077138806}"/>
                </a:ext>
              </a:extLst>
            </p:cNvPr>
            <p:cNvSpPr txBox="1"/>
            <p:nvPr/>
          </p:nvSpPr>
          <p:spPr>
            <a:xfrm>
              <a:off x="1013857" y="4122477"/>
              <a:ext cx="1441491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3F58F6C-F1BE-440B-9C2D-8DF21AC18D7D}"/>
                </a:ext>
              </a:extLst>
            </p:cNvPr>
            <p:cNvSpPr txBox="1"/>
            <p:nvPr/>
          </p:nvSpPr>
          <p:spPr>
            <a:xfrm>
              <a:off x="1136649" y="3511545"/>
              <a:ext cx="1318700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0104F61-7E6D-44A0-90C6-26431C4B9DB7}"/>
                </a:ext>
              </a:extLst>
            </p:cNvPr>
            <p:cNvSpPr txBox="1"/>
            <p:nvPr/>
          </p:nvSpPr>
          <p:spPr>
            <a:xfrm>
              <a:off x="1167347" y="2900625"/>
              <a:ext cx="1288002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7D0015A-6DAF-422F-A00E-131DFD13C4D4}"/>
                </a:ext>
              </a:extLst>
            </p:cNvPr>
            <p:cNvSpPr txBox="1"/>
            <p:nvPr/>
          </p:nvSpPr>
          <p:spPr>
            <a:xfrm>
              <a:off x="1290138" y="2289706"/>
              <a:ext cx="1165210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F51102C-23CF-42A3-B43D-5F231FE4EA4A}"/>
              </a:ext>
            </a:extLst>
          </p:cNvPr>
          <p:cNvSpPr/>
          <p:nvPr/>
        </p:nvSpPr>
        <p:spPr>
          <a:xfrm>
            <a:off x="2307456" y="4344793"/>
            <a:ext cx="2037016" cy="488741"/>
          </a:xfrm>
          <a:custGeom>
            <a:avLst/>
            <a:gdLst>
              <a:gd name="connsiteX0" fmla="*/ 0 w 2037016"/>
              <a:gd name="connsiteY0" fmla="*/ 488742 h 488741"/>
              <a:gd name="connsiteX1" fmla="*/ 2037017 w 2037016"/>
              <a:gd name="connsiteY1" fmla="*/ 488742 h 488741"/>
              <a:gd name="connsiteX2" fmla="*/ 2037017 w 2037016"/>
              <a:gd name="connsiteY2" fmla="*/ 0 h 488741"/>
              <a:gd name="connsiteX3" fmla="*/ 0 w 2037016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7016" h="488741">
                <a:moveTo>
                  <a:pt x="0" y="488742"/>
                </a:moveTo>
                <a:lnTo>
                  <a:pt x="2037017" y="488742"/>
                </a:lnTo>
                <a:lnTo>
                  <a:pt x="203701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75985D4-4EDD-4494-8B1E-1EE5F34010A9}"/>
              </a:ext>
            </a:extLst>
          </p:cNvPr>
          <p:cNvSpPr/>
          <p:nvPr/>
        </p:nvSpPr>
        <p:spPr>
          <a:xfrm>
            <a:off x="4344473" y="4344793"/>
            <a:ext cx="1072091" cy="488741"/>
          </a:xfrm>
          <a:custGeom>
            <a:avLst/>
            <a:gdLst>
              <a:gd name="connsiteX0" fmla="*/ 0 w 1072091"/>
              <a:gd name="connsiteY0" fmla="*/ 488742 h 488741"/>
              <a:gd name="connsiteX1" fmla="*/ 1072092 w 1072091"/>
              <a:gd name="connsiteY1" fmla="*/ 488742 h 488741"/>
              <a:gd name="connsiteX2" fmla="*/ 1072092 w 1072091"/>
              <a:gd name="connsiteY2" fmla="*/ 0 h 488741"/>
              <a:gd name="connsiteX3" fmla="*/ 0 w 1072091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2091" h="488741">
                <a:moveTo>
                  <a:pt x="0" y="488742"/>
                </a:moveTo>
                <a:lnTo>
                  <a:pt x="1072092" y="488742"/>
                </a:lnTo>
                <a:lnTo>
                  <a:pt x="107209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764F203-597F-4849-B535-5D86C9D14148}"/>
              </a:ext>
            </a:extLst>
          </p:cNvPr>
          <p:cNvSpPr/>
          <p:nvPr/>
        </p:nvSpPr>
        <p:spPr>
          <a:xfrm>
            <a:off x="5416564" y="4344793"/>
            <a:ext cx="1500940" cy="488741"/>
          </a:xfrm>
          <a:custGeom>
            <a:avLst/>
            <a:gdLst>
              <a:gd name="connsiteX0" fmla="*/ 0 w 1500940"/>
              <a:gd name="connsiteY0" fmla="*/ 488742 h 488741"/>
              <a:gd name="connsiteX1" fmla="*/ 1500940 w 1500940"/>
              <a:gd name="connsiteY1" fmla="*/ 488742 h 488741"/>
              <a:gd name="connsiteX2" fmla="*/ 1500940 w 1500940"/>
              <a:gd name="connsiteY2" fmla="*/ 0 h 488741"/>
              <a:gd name="connsiteX3" fmla="*/ 0 w 1500940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0940" h="488741">
                <a:moveTo>
                  <a:pt x="0" y="488742"/>
                </a:moveTo>
                <a:lnTo>
                  <a:pt x="1500940" y="488742"/>
                </a:lnTo>
                <a:lnTo>
                  <a:pt x="150094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26D77E6-469A-413B-84C6-307A438C975D}"/>
              </a:ext>
            </a:extLst>
          </p:cNvPr>
          <p:cNvSpPr/>
          <p:nvPr/>
        </p:nvSpPr>
        <p:spPr>
          <a:xfrm>
            <a:off x="6917505" y="4344793"/>
            <a:ext cx="1072122" cy="488741"/>
          </a:xfrm>
          <a:custGeom>
            <a:avLst/>
            <a:gdLst>
              <a:gd name="connsiteX0" fmla="*/ 0 w 1072122"/>
              <a:gd name="connsiteY0" fmla="*/ 488742 h 488741"/>
              <a:gd name="connsiteX1" fmla="*/ 1072122 w 1072122"/>
              <a:gd name="connsiteY1" fmla="*/ 488742 h 488741"/>
              <a:gd name="connsiteX2" fmla="*/ 1072122 w 1072122"/>
              <a:gd name="connsiteY2" fmla="*/ 0 h 488741"/>
              <a:gd name="connsiteX3" fmla="*/ 0 w 1072122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2122" h="488741">
                <a:moveTo>
                  <a:pt x="0" y="488742"/>
                </a:moveTo>
                <a:lnTo>
                  <a:pt x="1072122" y="488742"/>
                </a:lnTo>
                <a:lnTo>
                  <a:pt x="10721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DA1110D-B3DA-4EBA-8154-DAC9A146A5D6}"/>
              </a:ext>
            </a:extLst>
          </p:cNvPr>
          <p:cNvSpPr/>
          <p:nvPr/>
        </p:nvSpPr>
        <p:spPr>
          <a:xfrm>
            <a:off x="7989627" y="4344793"/>
            <a:ext cx="30697" cy="488741"/>
          </a:xfrm>
          <a:custGeom>
            <a:avLst/>
            <a:gdLst>
              <a:gd name="connsiteX0" fmla="*/ 0 w 30697"/>
              <a:gd name="connsiteY0" fmla="*/ 488742 h 488741"/>
              <a:gd name="connsiteX1" fmla="*/ 0 w 30697"/>
              <a:gd name="connsiteY1" fmla="*/ 488742 h 488741"/>
              <a:gd name="connsiteX2" fmla="*/ 0 w 30697"/>
              <a:gd name="connsiteY2" fmla="*/ 0 h 488741"/>
              <a:gd name="connsiteX3" fmla="*/ 0 w 30697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97" h="488741">
                <a:moveTo>
                  <a:pt x="0" y="488742"/>
                </a:moveTo>
                <a:lnTo>
                  <a:pt x="0" y="4887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F73EA63-06CB-4C6F-BB2F-063A0C321FFC}"/>
              </a:ext>
            </a:extLst>
          </p:cNvPr>
          <p:cNvSpPr/>
          <p:nvPr/>
        </p:nvSpPr>
        <p:spPr>
          <a:xfrm>
            <a:off x="2307456" y="3733858"/>
            <a:ext cx="1894056" cy="488741"/>
          </a:xfrm>
          <a:custGeom>
            <a:avLst/>
            <a:gdLst>
              <a:gd name="connsiteX0" fmla="*/ 0 w 1894056"/>
              <a:gd name="connsiteY0" fmla="*/ 488742 h 488741"/>
              <a:gd name="connsiteX1" fmla="*/ 1894057 w 1894056"/>
              <a:gd name="connsiteY1" fmla="*/ 488742 h 488741"/>
              <a:gd name="connsiteX2" fmla="*/ 1894057 w 1894056"/>
              <a:gd name="connsiteY2" fmla="*/ 0 h 488741"/>
              <a:gd name="connsiteX3" fmla="*/ 0 w 1894056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4056" h="488741">
                <a:moveTo>
                  <a:pt x="0" y="488742"/>
                </a:moveTo>
                <a:lnTo>
                  <a:pt x="1894057" y="488742"/>
                </a:lnTo>
                <a:lnTo>
                  <a:pt x="18940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3449BC2-19CA-4FA9-AE61-3719BEAAC675}"/>
              </a:ext>
            </a:extLst>
          </p:cNvPr>
          <p:cNvSpPr/>
          <p:nvPr/>
        </p:nvSpPr>
        <p:spPr>
          <a:xfrm>
            <a:off x="4201513" y="3733858"/>
            <a:ext cx="1758771" cy="488741"/>
          </a:xfrm>
          <a:custGeom>
            <a:avLst/>
            <a:gdLst>
              <a:gd name="connsiteX0" fmla="*/ 0 w 1758771"/>
              <a:gd name="connsiteY0" fmla="*/ 488742 h 488741"/>
              <a:gd name="connsiteX1" fmla="*/ 1758771 w 1758771"/>
              <a:gd name="connsiteY1" fmla="*/ 488742 h 488741"/>
              <a:gd name="connsiteX2" fmla="*/ 1758771 w 1758771"/>
              <a:gd name="connsiteY2" fmla="*/ 0 h 488741"/>
              <a:gd name="connsiteX3" fmla="*/ 0 w 1758771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8771" h="488741">
                <a:moveTo>
                  <a:pt x="0" y="488742"/>
                </a:moveTo>
                <a:lnTo>
                  <a:pt x="1758771" y="488742"/>
                </a:lnTo>
                <a:lnTo>
                  <a:pt x="175877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A0D5ED2-C8AF-4B43-8CF0-6207DF5DF5A2}"/>
              </a:ext>
            </a:extLst>
          </p:cNvPr>
          <p:cNvSpPr/>
          <p:nvPr/>
        </p:nvSpPr>
        <p:spPr>
          <a:xfrm>
            <a:off x="5960284" y="3733858"/>
            <a:ext cx="1488170" cy="488741"/>
          </a:xfrm>
          <a:custGeom>
            <a:avLst/>
            <a:gdLst>
              <a:gd name="connsiteX0" fmla="*/ 0 w 1488170"/>
              <a:gd name="connsiteY0" fmla="*/ 488742 h 488741"/>
              <a:gd name="connsiteX1" fmla="*/ 1488170 w 1488170"/>
              <a:gd name="connsiteY1" fmla="*/ 488742 h 488741"/>
              <a:gd name="connsiteX2" fmla="*/ 1488170 w 1488170"/>
              <a:gd name="connsiteY2" fmla="*/ 0 h 488741"/>
              <a:gd name="connsiteX3" fmla="*/ 0 w 1488170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8170" h="488741">
                <a:moveTo>
                  <a:pt x="0" y="488742"/>
                </a:moveTo>
                <a:lnTo>
                  <a:pt x="1488170" y="488742"/>
                </a:lnTo>
                <a:lnTo>
                  <a:pt x="14881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E895149-AF3E-4996-9C1B-D6F0B657FDCB}"/>
              </a:ext>
            </a:extLst>
          </p:cNvPr>
          <p:cNvSpPr/>
          <p:nvPr/>
        </p:nvSpPr>
        <p:spPr>
          <a:xfrm>
            <a:off x="7448455" y="3733858"/>
            <a:ext cx="541172" cy="488741"/>
          </a:xfrm>
          <a:custGeom>
            <a:avLst/>
            <a:gdLst>
              <a:gd name="connsiteX0" fmla="*/ 0 w 541172"/>
              <a:gd name="connsiteY0" fmla="*/ 488742 h 488741"/>
              <a:gd name="connsiteX1" fmla="*/ 541172 w 541172"/>
              <a:gd name="connsiteY1" fmla="*/ 488742 h 488741"/>
              <a:gd name="connsiteX2" fmla="*/ 541172 w 541172"/>
              <a:gd name="connsiteY2" fmla="*/ 0 h 488741"/>
              <a:gd name="connsiteX3" fmla="*/ 0 w 541172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172" h="488741">
                <a:moveTo>
                  <a:pt x="0" y="488742"/>
                </a:moveTo>
                <a:lnTo>
                  <a:pt x="541172" y="488742"/>
                </a:lnTo>
                <a:lnTo>
                  <a:pt x="5411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6AD6D05-F67F-4A55-ABDE-1072D496BFA5}"/>
              </a:ext>
            </a:extLst>
          </p:cNvPr>
          <p:cNvSpPr/>
          <p:nvPr/>
        </p:nvSpPr>
        <p:spPr>
          <a:xfrm>
            <a:off x="7989627" y="3733858"/>
            <a:ext cx="30697" cy="488741"/>
          </a:xfrm>
          <a:custGeom>
            <a:avLst/>
            <a:gdLst>
              <a:gd name="connsiteX0" fmla="*/ 0 w 30697"/>
              <a:gd name="connsiteY0" fmla="*/ 488742 h 488741"/>
              <a:gd name="connsiteX1" fmla="*/ 0 w 30697"/>
              <a:gd name="connsiteY1" fmla="*/ 488742 h 488741"/>
              <a:gd name="connsiteX2" fmla="*/ 0 w 30697"/>
              <a:gd name="connsiteY2" fmla="*/ 0 h 488741"/>
              <a:gd name="connsiteX3" fmla="*/ 0 w 30697"/>
              <a:gd name="connsiteY3" fmla="*/ 0 h 48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97" h="488741">
                <a:moveTo>
                  <a:pt x="0" y="488742"/>
                </a:moveTo>
                <a:lnTo>
                  <a:pt x="0" y="4887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54421D1-FF54-492C-9000-08FEF302BA15}"/>
              </a:ext>
            </a:extLst>
          </p:cNvPr>
          <p:cNvSpPr/>
          <p:nvPr/>
        </p:nvSpPr>
        <p:spPr>
          <a:xfrm>
            <a:off x="2307456" y="3122945"/>
            <a:ext cx="1256634" cy="488735"/>
          </a:xfrm>
          <a:custGeom>
            <a:avLst/>
            <a:gdLst>
              <a:gd name="connsiteX0" fmla="*/ 0 w 1256634"/>
              <a:gd name="connsiteY0" fmla="*/ 488736 h 488735"/>
              <a:gd name="connsiteX1" fmla="*/ 1256635 w 1256634"/>
              <a:gd name="connsiteY1" fmla="*/ 488736 h 488735"/>
              <a:gd name="connsiteX2" fmla="*/ 1256635 w 1256634"/>
              <a:gd name="connsiteY2" fmla="*/ 0 h 488735"/>
              <a:gd name="connsiteX3" fmla="*/ 0 w 1256634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6634" h="488735">
                <a:moveTo>
                  <a:pt x="0" y="488736"/>
                </a:moveTo>
                <a:lnTo>
                  <a:pt x="1256635" y="488736"/>
                </a:lnTo>
                <a:lnTo>
                  <a:pt x="125663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59D3503-036F-4137-B199-AF214F2F766E}"/>
              </a:ext>
            </a:extLst>
          </p:cNvPr>
          <p:cNvSpPr/>
          <p:nvPr/>
        </p:nvSpPr>
        <p:spPr>
          <a:xfrm>
            <a:off x="3564091" y="3122945"/>
            <a:ext cx="1802988" cy="488735"/>
          </a:xfrm>
          <a:custGeom>
            <a:avLst/>
            <a:gdLst>
              <a:gd name="connsiteX0" fmla="*/ 0 w 1802988"/>
              <a:gd name="connsiteY0" fmla="*/ 488736 h 488735"/>
              <a:gd name="connsiteX1" fmla="*/ 1802989 w 1802988"/>
              <a:gd name="connsiteY1" fmla="*/ 488736 h 488735"/>
              <a:gd name="connsiteX2" fmla="*/ 1802989 w 1802988"/>
              <a:gd name="connsiteY2" fmla="*/ 0 h 488735"/>
              <a:gd name="connsiteX3" fmla="*/ 0 w 1802988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988" h="488735">
                <a:moveTo>
                  <a:pt x="0" y="488736"/>
                </a:moveTo>
                <a:lnTo>
                  <a:pt x="1802989" y="488736"/>
                </a:lnTo>
                <a:lnTo>
                  <a:pt x="180298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3B1791D-6ACB-4E14-B2E8-5CAFD32A0A55}"/>
              </a:ext>
            </a:extLst>
          </p:cNvPr>
          <p:cNvSpPr/>
          <p:nvPr/>
        </p:nvSpPr>
        <p:spPr>
          <a:xfrm>
            <a:off x="5367080" y="3122945"/>
            <a:ext cx="1693722" cy="488735"/>
          </a:xfrm>
          <a:custGeom>
            <a:avLst/>
            <a:gdLst>
              <a:gd name="connsiteX0" fmla="*/ 0 w 1693722"/>
              <a:gd name="connsiteY0" fmla="*/ 488736 h 488735"/>
              <a:gd name="connsiteX1" fmla="*/ 1693723 w 1693722"/>
              <a:gd name="connsiteY1" fmla="*/ 488736 h 488735"/>
              <a:gd name="connsiteX2" fmla="*/ 1693723 w 1693722"/>
              <a:gd name="connsiteY2" fmla="*/ 0 h 488735"/>
              <a:gd name="connsiteX3" fmla="*/ 0 w 1693722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3722" h="488735">
                <a:moveTo>
                  <a:pt x="0" y="488736"/>
                </a:moveTo>
                <a:lnTo>
                  <a:pt x="1693723" y="488736"/>
                </a:lnTo>
                <a:lnTo>
                  <a:pt x="16937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8B3DED9-556D-44E1-B2C4-B3DC727170AF}"/>
              </a:ext>
            </a:extLst>
          </p:cNvPr>
          <p:cNvSpPr/>
          <p:nvPr/>
        </p:nvSpPr>
        <p:spPr>
          <a:xfrm>
            <a:off x="7060802" y="3122945"/>
            <a:ext cx="764928" cy="488735"/>
          </a:xfrm>
          <a:custGeom>
            <a:avLst/>
            <a:gdLst>
              <a:gd name="connsiteX0" fmla="*/ 0 w 764928"/>
              <a:gd name="connsiteY0" fmla="*/ 488736 h 488735"/>
              <a:gd name="connsiteX1" fmla="*/ 764929 w 764928"/>
              <a:gd name="connsiteY1" fmla="*/ 488736 h 488735"/>
              <a:gd name="connsiteX2" fmla="*/ 764929 w 764928"/>
              <a:gd name="connsiteY2" fmla="*/ 0 h 488735"/>
              <a:gd name="connsiteX3" fmla="*/ 0 w 764928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4928" h="488735">
                <a:moveTo>
                  <a:pt x="0" y="488736"/>
                </a:moveTo>
                <a:lnTo>
                  <a:pt x="764929" y="488736"/>
                </a:lnTo>
                <a:lnTo>
                  <a:pt x="764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5163106F-841F-40BB-BA55-A0ABA1FD5DF7}"/>
              </a:ext>
            </a:extLst>
          </p:cNvPr>
          <p:cNvSpPr/>
          <p:nvPr/>
        </p:nvSpPr>
        <p:spPr>
          <a:xfrm>
            <a:off x="7825731" y="3122945"/>
            <a:ext cx="163895" cy="488735"/>
          </a:xfrm>
          <a:custGeom>
            <a:avLst/>
            <a:gdLst>
              <a:gd name="connsiteX0" fmla="*/ 0 w 163895"/>
              <a:gd name="connsiteY0" fmla="*/ 488736 h 488735"/>
              <a:gd name="connsiteX1" fmla="*/ 163896 w 163895"/>
              <a:gd name="connsiteY1" fmla="*/ 488736 h 488735"/>
              <a:gd name="connsiteX2" fmla="*/ 163896 w 163895"/>
              <a:gd name="connsiteY2" fmla="*/ 0 h 488735"/>
              <a:gd name="connsiteX3" fmla="*/ 0 w 163895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895" h="488735">
                <a:moveTo>
                  <a:pt x="0" y="488736"/>
                </a:moveTo>
                <a:lnTo>
                  <a:pt x="163896" y="488736"/>
                </a:lnTo>
                <a:lnTo>
                  <a:pt x="1638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C1C7254-359D-4FEB-8F79-1B86B17A7E1B}"/>
              </a:ext>
            </a:extLst>
          </p:cNvPr>
          <p:cNvSpPr/>
          <p:nvPr/>
        </p:nvSpPr>
        <p:spPr>
          <a:xfrm>
            <a:off x="2307456" y="2512026"/>
            <a:ext cx="541159" cy="488735"/>
          </a:xfrm>
          <a:custGeom>
            <a:avLst/>
            <a:gdLst>
              <a:gd name="connsiteX0" fmla="*/ 0 w 541159"/>
              <a:gd name="connsiteY0" fmla="*/ 488736 h 488735"/>
              <a:gd name="connsiteX1" fmla="*/ 541160 w 541159"/>
              <a:gd name="connsiteY1" fmla="*/ 488736 h 488735"/>
              <a:gd name="connsiteX2" fmla="*/ 541160 w 541159"/>
              <a:gd name="connsiteY2" fmla="*/ 0 h 488735"/>
              <a:gd name="connsiteX3" fmla="*/ 0 w 541159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159" h="488735">
                <a:moveTo>
                  <a:pt x="0" y="488736"/>
                </a:moveTo>
                <a:lnTo>
                  <a:pt x="541160" y="488736"/>
                </a:lnTo>
                <a:lnTo>
                  <a:pt x="5411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7AE51B93-BAF5-41C5-84A1-404DF8F6DA55}"/>
              </a:ext>
            </a:extLst>
          </p:cNvPr>
          <p:cNvSpPr/>
          <p:nvPr/>
        </p:nvSpPr>
        <p:spPr>
          <a:xfrm>
            <a:off x="2848616" y="2512026"/>
            <a:ext cx="1894069" cy="488735"/>
          </a:xfrm>
          <a:custGeom>
            <a:avLst/>
            <a:gdLst>
              <a:gd name="connsiteX0" fmla="*/ 0 w 1894069"/>
              <a:gd name="connsiteY0" fmla="*/ 488736 h 488735"/>
              <a:gd name="connsiteX1" fmla="*/ 1894069 w 1894069"/>
              <a:gd name="connsiteY1" fmla="*/ 488736 h 488735"/>
              <a:gd name="connsiteX2" fmla="*/ 1894069 w 1894069"/>
              <a:gd name="connsiteY2" fmla="*/ 0 h 488735"/>
              <a:gd name="connsiteX3" fmla="*/ 0 w 1894069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4069" h="488735">
                <a:moveTo>
                  <a:pt x="0" y="488736"/>
                </a:moveTo>
                <a:lnTo>
                  <a:pt x="1894069" y="488736"/>
                </a:lnTo>
                <a:lnTo>
                  <a:pt x="189406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AEDD379-4210-4DE5-8CF1-569AB4D606D7}"/>
              </a:ext>
            </a:extLst>
          </p:cNvPr>
          <p:cNvSpPr/>
          <p:nvPr/>
        </p:nvSpPr>
        <p:spPr>
          <a:xfrm>
            <a:off x="4742686" y="2512026"/>
            <a:ext cx="2705769" cy="488735"/>
          </a:xfrm>
          <a:custGeom>
            <a:avLst/>
            <a:gdLst>
              <a:gd name="connsiteX0" fmla="*/ 0 w 2705769"/>
              <a:gd name="connsiteY0" fmla="*/ 488736 h 488735"/>
              <a:gd name="connsiteX1" fmla="*/ 2705769 w 2705769"/>
              <a:gd name="connsiteY1" fmla="*/ 488736 h 488735"/>
              <a:gd name="connsiteX2" fmla="*/ 2705769 w 2705769"/>
              <a:gd name="connsiteY2" fmla="*/ 0 h 488735"/>
              <a:gd name="connsiteX3" fmla="*/ 0 w 2705769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769" h="488735">
                <a:moveTo>
                  <a:pt x="0" y="488736"/>
                </a:moveTo>
                <a:lnTo>
                  <a:pt x="2705769" y="488736"/>
                </a:lnTo>
                <a:lnTo>
                  <a:pt x="27057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ED8BEA81-EC6D-4E05-95B5-E7FE07216536}"/>
              </a:ext>
            </a:extLst>
          </p:cNvPr>
          <p:cNvSpPr/>
          <p:nvPr/>
        </p:nvSpPr>
        <p:spPr>
          <a:xfrm>
            <a:off x="7448455" y="2512026"/>
            <a:ext cx="541172" cy="488735"/>
          </a:xfrm>
          <a:custGeom>
            <a:avLst/>
            <a:gdLst>
              <a:gd name="connsiteX0" fmla="*/ 0 w 541172"/>
              <a:gd name="connsiteY0" fmla="*/ 488736 h 488735"/>
              <a:gd name="connsiteX1" fmla="*/ 541172 w 541172"/>
              <a:gd name="connsiteY1" fmla="*/ 488736 h 488735"/>
              <a:gd name="connsiteX2" fmla="*/ 541172 w 541172"/>
              <a:gd name="connsiteY2" fmla="*/ 0 h 488735"/>
              <a:gd name="connsiteX3" fmla="*/ 0 w 541172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172" h="488735">
                <a:moveTo>
                  <a:pt x="0" y="488736"/>
                </a:moveTo>
                <a:lnTo>
                  <a:pt x="541172" y="488736"/>
                </a:lnTo>
                <a:lnTo>
                  <a:pt x="5411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B1809D3-67A6-4538-88ED-13AE82B8F540}"/>
              </a:ext>
            </a:extLst>
          </p:cNvPr>
          <p:cNvSpPr/>
          <p:nvPr/>
        </p:nvSpPr>
        <p:spPr>
          <a:xfrm>
            <a:off x="7989627" y="2512026"/>
            <a:ext cx="30697" cy="488735"/>
          </a:xfrm>
          <a:custGeom>
            <a:avLst/>
            <a:gdLst>
              <a:gd name="connsiteX0" fmla="*/ 0 w 30697"/>
              <a:gd name="connsiteY0" fmla="*/ 488736 h 488735"/>
              <a:gd name="connsiteX1" fmla="*/ 0 w 30697"/>
              <a:gd name="connsiteY1" fmla="*/ 488736 h 488735"/>
              <a:gd name="connsiteX2" fmla="*/ 0 w 30697"/>
              <a:gd name="connsiteY2" fmla="*/ 0 h 488735"/>
              <a:gd name="connsiteX3" fmla="*/ 0 w 30697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97" h="488735">
                <a:moveTo>
                  <a:pt x="0" y="488736"/>
                </a:moveTo>
                <a:lnTo>
                  <a:pt x="0" y="48873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F00CED9E-2674-48F9-924A-6492CC2D0A55}"/>
              </a:ext>
            </a:extLst>
          </p:cNvPr>
          <p:cNvSpPr/>
          <p:nvPr/>
        </p:nvSpPr>
        <p:spPr>
          <a:xfrm>
            <a:off x="2307456" y="1901106"/>
            <a:ext cx="743461" cy="488735"/>
          </a:xfrm>
          <a:custGeom>
            <a:avLst/>
            <a:gdLst>
              <a:gd name="connsiteX0" fmla="*/ 0 w 743461"/>
              <a:gd name="connsiteY0" fmla="*/ 488736 h 488735"/>
              <a:gd name="connsiteX1" fmla="*/ 743462 w 743461"/>
              <a:gd name="connsiteY1" fmla="*/ 488736 h 488735"/>
              <a:gd name="connsiteX2" fmla="*/ 743462 w 743461"/>
              <a:gd name="connsiteY2" fmla="*/ 0 h 488735"/>
              <a:gd name="connsiteX3" fmla="*/ 0 w 743461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3461" h="488735">
                <a:moveTo>
                  <a:pt x="0" y="488736"/>
                </a:moveTo>
                <a:lnTo>
                  <a:pt x="743462" y="488736"/>
                </a:lnTo>
                <a:lnTo>
                  <a:pt x="7434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AC18A742-982A-411E-AD8D-4D209DBE99EE}"/>
              </a:ext>
            </a:extLst>
          </p:cNvPr>
          <p:cNvSpPr/>
          <p:nvPr/>
        </p:nvSpPr>
        <p:spPr>
          <a:xfrm>
            <a:off x="3050918" y="1901106"/>
            <a:ext cx="1540027" cy="488735"/>
          </a:xfrm>
          <a:custGeom>
            <a:avLst/>
            <a:gdLst>
              <a:gd name="connsiteX0" fmla="*/ 0 w 1540027"/>
              <a:gd name="connsiteY0" fmla="*/ 488736 h 488735"/>
              <a:gd name="connsiteX1" fmla="*/ 1540028 w 1540027"/>
              <a:gd name="connsiteY1" fmla="*/ 488736 h 488735"/>
              <a:gd name="connsiteX2" fmla="*/ 1540028 w 1540027"/>
              <a:gd name="connsiteY2" fmla="*/ 0 h 488735"/>
              <a:gd name="connsiteX3" fmla="*/ 0 w 1540027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0027" h="488735">
                <a:moveTo>
                  <a:pt x="0" y="488736"/>
                </a:moveTo>
                <a:lnTo>
                  <a:pt x="1540028" y="488736"/>
                </a:lnTo>
                <a:lnTo>
                  <a:pt x="15400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ED01A86-28BE-4F78-9595-EE15C37033F8}"/>
              </a:ext>
            </a:extLst>
          </p:cNvPr>
          <p:cNvSpPr/>
          <p:nvPr/>
        </p:nvSpPr>
        <p:spPr>
          <a:xfrm>
            <a:off x="4590946" y="1901106"/>
            <a:ext cx="2177274" cy="488735"/>
          </a:xfrm>
          <a:custGeom>
            <a:avLst/>
            <a:gdLst>
              <a:gd name="connsiteX0" fmla="*/ 0 w 2177274"/>
              <a:gd name="connsiteY0" fmla="*/ 488736 h 488735"/>
              <a:gd name="connsiteX1" fmla="*/ 2177275 w 2177274"/>
              <a:gd name="connsiteY1" fmla="*/ 488736 h 488735"/>
              <a:gd name="connsiteX2" fmla="*/ 2177275 w 2177274"/>
              <a:gd name="connsiteY2" fmla="*/ 0 h 488735"/>
              <a:gd name="connsiteX3" fmla="*/ 0 w 2177274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274" h="488735">
                <a:moveTo>
                  <a:pt x="0" y="488736"/>
                </a:moveTo>
                <a:lnTo>
                  <a:pt x="2177275" y="488736"/>
                </a:lnTo>
                <a:lnTo>
                  <a:pt x="21772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1177B0EE-9E1C-4B5B-8A7F-ED958F9D474C}"/>
              </a:ext>
            </a:extLst>
          </p:cNvPr>
          <p:cNvSpPr/>
          <p:nvPr/>
        </p:nvSpPr>
        <p:spPr>
          <a:xfrm>
            <a:off x="6768221" y="1901106"/>
            <a:ext cx="955869" cy="488735"/>
          </a:xfrm>
          <a:custGeom>
            <a:avLst/>
            <a:gdLst>
              <a:gd name="connsiteX0" fmla="*/ 0 w 955869"/>
              <a:gd name="connsiteY0" fmla="*/ 488736 h 488735"/>
              <a:gd name="connsiteX1" fmla="*/ 955869 w 955869"/>
              <a:gd name="connsiteY1" fmla="*/ 488736 h 488735"/>
              <a:gd name="connsiteX2" fmla="*/ 955869 w 955869"/>
              <a:gd name="connsiteY2" fmla="*/ 0 h 488735"/>
              <a:gd name="connsiteX3" fmla="*/ 0 w 955869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5869" h="488735">
                <a:moveTo>
                  <a:pt x="0" y="488736"/>
                </a:moveTo>
                <a:lnTo>
                  <a:pt x="955869" y="488736"/>
                </a:lnTo>
                <a:lnTo>
                  <a:pt x="9558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F8F4321-6BCA-4162-B11D-2F8F0CDF8332}"/>
              </a:ext>
            </a:extLst>
          </p:cNvPr>
          <p:cNvSpPr/>
          <p:nvPr/>
        </p:nvSpPr>
        <p:spPr>
          <a:xfrm>
            <a:off x="7724090" y="1901106"/>
            <a:ext cx="265536" cy="488735"/>
          </a:xfrm>
          <a:custGeom>
            <a:avLst/>
            <a:gdLst>
              <a:gd name="connsiteX0" fmla="*/ 0 w 265536"/>
              <a:gd name="connsiteY0" fmla="*/ 488736 h 488735"/>
              <a:gd name="connsiteX1" fmla="*/ 265537 w 265536"/>
              <a:gd name="connsiteY1" fmla="*/ 488736 h 488735"/>
              <a:gd name="connsiteX2" fmla="*/ 265537 w 265536"/>
              <a:gd name="connsiteY2" fmla="*/ 0 h 488735"/>
              <a:gd name="connsiteX3" fmla="*/ 0 w 265536"/>
              <a:gd name="connsiteY3" fmla="*/ 0 h 48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536" h="488735">
                <a:moveTo>
                  <a:pt x="0" y="488736"/>
                </a:moveTo>
                <a:lnTo>
                  <a:pt x="265537" y="488736"/>
                </a:lnTo>
                <a:lnTo>
                  <a:pt x="26553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BD21D19A-886D-464B-B708-1FCA904154C2}"/>
              </a:ext>
            </a:extLst>
          </p:cNvPr>
          <p:cNvSpPr/>
          <p:nvPr/>
        </p:nvSpPr>
        <p:spPr>
          <a:xfrm>
            <a:off x="2307456" y="1754487"/>
            <a:ext cx="30697" cy="3225655"/>
          </a:xfrm>
          <a:custGeom>
            <a:avLst/>
            <a:gdLst>
              <a:gd name="connsiteX0" fmla="*/ 0 w 30697"/>
              <a:gd name="connsiteY0" fmla="*/ 3225656 h 3225655"/>
              <a:gd name="connsiteX1" fmla="*/ 0 w 30697"/>
              <a:gd name="connsiteY1" fmla="*/ 0 h 322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697" h="3225655">
                <a:moveTo>
                  <a:pt x="0" y="3225656"/>
                </a:moveTo>
                <a:lnTo>
                  <a:pt x="0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1F754DB3-4203-4DD5-841D-14FBED94443E}"/>
              </a:ext>
            </a:extLst>
          </p:cNvPr>
          <p:cNvSpPr/>
          <p:nvPr/>
        </p:nvSpPr>
        <p:spPr>
          <a:xfrm>
            <a:off x="7989627" y="1754487"/>
            <a:ext cx="30697" cy="3225655"/>
          </a:xfrm>
          <a:custGeom>
            <a:avLst/>
            <a:gdLst>
              <a:gd name="connsiteX0" fmla="*/ 0 w 30697"/>
              <a:gd name="connsiteY0" fmla="*/ 3225656 h 3225655"/>
              <a:gd name="connsiteX1" fmla="*/ 0 w 30697"/>
              <a:gd name="connsiteY1" fmla="*/ 0 h 322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697" h="3225655">
                <a:moveTo>
                  <a:pt x="0" y="3225656"/>
                </a:moveTo>
                <a:lnTo>
                  <a:pt x="0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ED9BC8E-5A4B-41F6-9DC1-FD68BA004FE6}"/>
              </a:ext>
            </a:extLst>
          </p:cNvPr>
          <p:cNvSpPr/>
          <p:nvPr/>
        </p:nvSpPr>
        <p:spPr>
          <a:xfrm>
            <a:off x="2307456" y="4980142"/>
            <a:ext cx="5682170" cy="30594"/>
          </a:xfrm>
          <a:custGeom>
            <a:avLst/>
            <a:gdLst>
              <a:gd name="connsiteX0" fmla="*/ 0 w 5682170"/>
              <a:gd name="connsiteY0" fmla="*/ 0 h 30594"/>
              <a:gd name="connsiteX1" fmla="*/ 5682171 w 5682170"/>
              <a:gd name="connsiteY1" fmla="*/ 0 h 30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82170" h="30594">
                <a:moveTo>
                  <a:pt x="0" y="0"/>
                </a:moveTo>
                <a:lnTo>
                  <a:pt x="5682171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4400D6C3-55D4-4399-8023-000D6A8C1708}"/>
              </a:ext>
            </a:extLst>
          </p:cNvPr>
          <p:cNvSpPr/>
          <p:nvPr/>
        </p:nvSpPr>
        <p:spPr>
          <a:xfrm>
            <a:off x="2307456" y="1754487"/>
            <a:ext cx="5682170" cy="30594"/>
          </a:xfrm>
          <a:custGeom>
            <a:avLst/>
            <a:gdLst>
              <a:gd name="connsiteX0" fmla="*/ 0 w 5682170"/>
              <a:gd name="connsiteY0" fmla="*/ 0 h 30594"/>
              <a:gd name="connsiteX1" fmla="*/ 5682171 w 5682170"/>
              <a:gd name="connsiteY1" fmla="*/ 0 h 30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82170" h="30594">
                <a:moveTo>
                  <a:pt x="0" y="0"/>
                </a:moveTo>
                <a:lnTo>
                  <a:pt x="5682171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553A5DA9-C118-4119-9085-54E99FB2D054}"/>
              </a:ext>
            </a:extLst>
          </p:cNvPr>
          <p:cNvGrpSpPr/>
          <p:nvPr/>
        </p:nvGrpSpPr>
        <p:grpSpPr>
          <a:xfrm>
            <a:off x="1207174" y="5776012"/>
            <a:ext cx="7092775" cy="305941"/>
            <a:chOff x="1207174" y="5776012"/>
            <a:chExt cx="7092775" cy="305941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8EFA542-8C4A-4BCA-8EF3-38029AE84C5E}"/>
                </a:ext>
              </a:extLst>
            </p:cNvPr>
            <p:cNvSpPr/>
            <p:nvPr/>
          </p:nvSpPr>
          <p:spPr>
            <a:xfrm>
              <a:off x="1207174" y="5849438"/>
              <a:ext cx="491165" cy="171327"/>
            </a:xfrm>
            <a:custGeom>
              <a:avLst/>
              <a:gdLst>
                <a:gd name="connsiteX0" fmla="*/ 0 w 491165"/>
                <a:gd name="connsiteY0" fmla="*/ 171328 h 171327"/>
                <a:gd name="connsiteX1" fmla="*/ 491165 w 491165"/>
                <a:gd name="connsiteY1" fmla="*/ 171328 h 171327"/>
                <a:gd name="connsiteX2" fmla="*/ 491165 w 491165"/>
                <a:gd name="connsiteY2" fmla="*/ 0 h 171327"/>
                <a:gd name="connsiteX3" fmla="*/ 0 w 491165"/>
                <a:gd name="connsiteY3" fmla="*/ 0 h 17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27">
                  <a:moveTo>
                    <a:pt x="0" y="171328"/>
                  </a:moveTo>
                  <a:lnTo>
                    <a:pt x="491165" y="171328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2AD6284-C1F5-40F3-88BB-DFFE92507687}"/>
                </a:ext>
              </a:extLst>
            </p:cNvPr>
            <p:cNvSpPr txBox="1"/>
            <p:nvPr/>
          </p:nvSpPr>
          <p:spPr>
            <a:xfrm>
              <a:off x="1803369" y="5730292"/>
              <a:ext cx="674045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E1CDBA2-B624-4FB6-A480-F963F4D6A9DD}"/>
                </a:ext>
              </a:extLst>
            </p:cNvPr>
            <p:cNvSpPr/>
            <p:nvPr/>
          </p:nvSpPr>
          <p:spPr>
            <a:xfrm>
              <a:off x="2864053" y="5849438"/>
              <a:ext cx="491165" cy="171327"/>
            </a:xfrm>
            <a:custGeom>
              <a:avLst/>
              <a:gdLst>
                <a:gd name="connsiteX0" fmla="*/ 0 w 491165"/>
                <a:gd name="connsiteY0" fmla="*/ 171328 h 171327"/>
                <a:gd name="connsiteX1" fmla="*/ 491165 w 491165"/>
                <a:gd name="connsiteY1" fmla="*/ 171328 h 171327"/>
                <a:gd name="connsiteX2" fmla="*/ 491165 w 491165"/>
                <a:gd name="connsiteY2" fmla="*/ 0 h 171327"/>
                <a:gd name="connsiteX3" fmla="*/ 0 w 491165"/>
                <a:gd name="connsiteY3" fmla="*/ 0 h 17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27">
                  <a:moveTo>
                    <a:pt x="0" y="171328"/>
                  </a:moveTo>
                  <a:lnTo>
                    <a:pt x="491165" y="171328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A8EEAA8-7E53-4437-9265-D5421B4C9436}"/>
                </a:ext>
              </a:extLst>
            </p:cNvPr>
            <p:cNvSpPr txBox="1"/>
            <p:nvPr/>
          </p:nvSpPr>
          <p:spPr>
            <a:xfrm>
              <a:off x="3460245" y="5730292"/>
              <a:ext cx="336369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63259DE6-47F9-4B1B-9457-A8D11BD9A0F0}"/>
                </a:ext>
              </a:extLst>
            </p:cNvPr>
            <p:cNvSpPr/>
            <p:nvPr/>
          </p:nvSpPr>
          <p:spPr>
            <a:xfrm>
              <a:off x="4180761" y="5849438"/>
              <a:ext cx="491165" cy="171327"/>
            </a:xfrm>
            <a:custGeom>
              <a:avLst/>
              <a:gdLst>
                <a:gd name="connsiteX0" fmla="*/ 0 w 491165"/>
                <a:gd name="connsiteY0" fmla="*/ 171328 h 171327"/>
                <a:gd name="connsiteX1" fmla="*/ 491165 w 491165"/>
                <a:gd name="connsiteY1" fmla="*/ 171328 h 171327"/>
                <a:gd name="connsiteX2" fmla="*/ 491165 w 491165"/>
                <a:gd name="connsiteY2" fmla="*/ 0 h 171327"/>
                <a:gd name="connsiteX3" fmla="*/ 0 w 491165"/>
                <a:gd name="connsiteY3" fmla="*/ 0 h 17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27">
                  <a:moveTo>
                    <a:pt x="0" y="171328"/>
                  </a:moveTo>
                  <a:lnTo>
                    <a:pt x="491165" y="171328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99B2942-8D10-4971-B7EF-CDB8AA0322A3}"/>
                </a:ext>
              </a:extLst>
            </p:cNvPr>
            <p:cNvSpPr txBox="1"/>
            <p:nvPr/>
          </p:nvSpPr>
          <p:spPr>
            <a:xfrm>
              <a:off x="4776952" y="5730292"/>
              <a:ext cx="336369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7DB1D61-C937-4CB8-9046-D3F106F65CCF}"/>
                </a:ext>
              </a:extLst>
            </p:cNvPr>
            <p:cNvSpPr/>
            <p:nvPr/>
          </p:nvSpPr>
          <p:spPr>
            <a:xfrm>
              <a:off x="5497452" y="5849438"/>
              <a:ext cx="491165" cy="171327"/>
            </a:xfrm>
            <a:custGeom>
              <a:avLst/>
              <a:gdLst>
                <a:gd name="connsiteX0" fmla="*/ 0 w 491165"/>
                <a:gd name="connsiteY0" fmla="*/ 171328 h 171327"/>
                <a:gd name="connsiteX1" fmla="*/ 491165 w 491165"/>
                <a:gd name="connsiteY1" fmla="*/ 171328 h 171327"/>
                <a:gd name="connsiteX2" fmla="*/ 491165 w 491165"/>
                <a:gd name="connsiteY2" fmla="*/ 0 h 171327"/>
                <a:gd name="connsiteX3" fmla="*/ 0 w 491165"/>
                <a:gd name="connsiteY3" fmla="*/ 0 h 17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27">
                  <a:moveTo>
                    <a:pt x="0" y="171328"/>
                  </a:moveTo>
                  <a:lnTo>
                    <a:pt x="491165" y="171328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19C88EF-BD0C-49D1-96E0-41140D7AB3BF}"/>
                </a:ext>
              </a:extLst>
            </p:cNvPr>
            <p:cNvSpPr txBox="1"/>
            <p:nvPr/>
          </p:nvSpPr>
          <p:spPr>
            <a:xfrm>
              <a:off x="6093675" y="5730292"/>
              <a:ext cx="336369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7D4395D1-FDE5-4C69-8B48-F32C613B7DB7}"/>
                </a:ext>
              </a:extLst>
            </p:cNvPr>
            <p:cNvSpPr/>
            <p:nvPr/>
          </p:nvSpPr>
          <p:spPr>
            <a:xfrm>
              <a:off x="6814175" y="5849438"/>
              <a:ext cx="491165" cy="171327"/>
            </a:xfrm>
            <a:custGeom>
              <a:avLst/>
              <a:gdLst>
                <a:gd name="connsiteX0" fmla="*/ 0 w 491165"/>
                <a:gd name="connsiteY0" fmla="*/ 171328 h 171327"/>
                <a:gd name="connsiteX1" fmla="*/ 491165 w 491165"/>
                <a:gd name="connsiteY1" fmla="*/ 171328 h 171327"/>
                <a:gd name="connsiteX2" fmla="*/ 491165 w 491165"/>
                <a:gd name="connsiteY2" fmla="*/ 0 h 171327"/>
                <a:gd name="connsiteX3" fmla="*/ 0 w 491165"/>
                <a:gd name="connsiteY3" fmla="*/ 0 h 171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27">
                  <a:moveTo>
                    <a:pt x="0" y="171328"/>
                  </a:moveTo>
                  <a:lnTo>
                    <a:pt x="491165" y="171328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748AF4E-0DDE-444D-972B-8095C24B4495}"/>
                </a:ext>
              </a:extLst>
            </p:cNvPr>
            <p:cNvSpPr txBox="1"/>
            <p:nvPr/>
          </p:nvSpPr>
          <p:spPr>
            <a:xfrm>
              <a:off x="7410366" y="5730292"/>
              <a:ext cx="981023" cy="3973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27A00E-5B75-4970-8A93-2DFD3575FBE9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  <ds:schemaRef ds:uri="3ff2fa63-d22b-4bb2-9a0e-763a487e02e4"/>
    <ds:schemaRef ds:uri="http://schemas.openxmlformats.org/package/2006/metadata/core-properties"/>
    <ds:schemaRef ds:uri="6f9e58f7-d1e4-4b3c-85fb-26810108429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8B27B7-97A6-42A0-8F55-C963AE7643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8443A9-D8DB-41BC-9225-9D2D6D853C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fig-A-46</Template>
  <TotalTime>58</TotalTime>
  <Words>55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Frequent Use of Discussions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Frequent Use of Discussions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2021-02-25T00:19:25Z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