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6"/>
  </p:notes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D0B49C3-EC64-4C18-981B-8046858A6B7C}" v="7" dt="2021-02-25T00:17:26.6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8" d="100"/>
          <a:sy n="98" d="100"/>
        </p:scale>
        <p:origin x="90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hristopher Keane" userId="2677a39a-78fe-4da0-ac2a-39406820a4c7" providerId="ADAL" clId="{ED0B49C3-EC64-4C18-981B-8046858A6B7C}"/>
    <pc:docChg chg="custSel modSld">
      <pc:chgData name="Christopher Keane" userId="2677a39a-78fe-4da0-ac2a-39406820a4c7" providerId="ADAL" clId="{ED0B49C3-EC64-4C18-981B-8046858A6B7C}" dt="2021-02-25T00:17:08.435" v="20" actId="1036"/>
      <pc:docMkLst>
        <pc:docMk/>
      </pc:docMkLst>
      <pc:sldChg chg="addSp delSp modSp mod">
        <pc:chgData name="Christopher Keane" userId="2677a39a-78fe-4da0-ac2a-39406820a4c7" providerId="ADAL" clId="{ED0B49C3-EC64-4C18-981B-8046858A6B7C}" dt="2021-02-25T00:17:08.435" v="20" actId="1036"/>
        <pc:sldMkLst>
          <pc:docMk/>
          <pc:sldMk cId="0" sldId="256"/>
        </pc:sldMkLst>
        <pc:spChg chg="mod">
          <ac:chgData name="Christopher Keane" userId="2677a39a-78fe-4da0-ac2a-39406820a4c7" providerId="ADAL" clId="{ED0B49C3-EC64-4C18-981B-8046858A6B7C}" dt="2021-02-25T00:16:17.972" v="0"/>
          <ac:spMkLst>
            <pc:docMk/>
            <pc:sldMk cId="0" sldId="256"/>
            <ac:spMk id="2" creationId="{00000000-0000-0000-0000-000000000000}"/>
          </ac:spMkLst>
        </pc:spChg>
        <pc:spChg chg="mod topLvl">
          <ac:chgData name="Christopher Keane" userId="2677a39a-78fe-4da0-ac2a-39406820a4c7" providerId="ADAL" clId="{ED0B49C3-EC64-4C18-981B-8046858A6B7C}" dt="2021-02-25T00:17:02.977" v="6" actId="1076"/>
          <ac:spMkLst>
            <pc:docMk/>
            <pc:sldMk cId="0" sldId="256"/>
            <ac:spMk id="6" creationId="{BDC06C11-8DC7-4691-AB79-89A5093A14B1}"/>
          </ac:spMkLst>
        </pc:spChg>
        <pc:spChg chg="mod">
          <ac:chgData name="Christopher Keane" userId="2677a39a-78fe-4da0-ac2a-39406820a4c7" providerId="ADAL" clId="{ED0B49C3-EC64-4C18-981B-8046858A6B7C}" dt="2021-02-25T00:16:57.909" v="5" actId="165"/>
          <ac:spMkLst>
            <pc:docMk/>
            <pc:sldMk cId="0" sldId="256"/>
            <ac:spMk id="9" creationId="{6C0B2E3A-2FDC-40F1-AAA6-FC823017EECE}"/>
          </ac:spMkLst>
        </pc:spChg>
        <pc:spChg chg="mod">
          <ac:chgData name="Christopher Keane" userId="2677a39a-78fe-4da0-ac2a-39406820a4c7" providerId="ADAL" clId="{ED0B49C3-EC64-4C18-981B-8046858A6B7C}" dt="2021-02-25T00:16:57.909" v="5" actId="165"/>
          <ac:spMkLst>
            <pc:docMk/>
            <pc:sldMk cId="0" sldId="256"/>
            <ac:spMk id="10" creationId="{2638D706-355B-4A55-A5ED-4923FAE73405}"/>
          </ac:spMkLst>
        </pc:spChg>
        <pc:spChg chg="mod">
          <ac:chgData name="Christopher Keane" userId="2677a39a-78fe-4da0-ac2a-39406820a4c7" providerId="ADAL" clId="{ED0B49C3-EC64-4C18-981B-8046858A6B7C}" dt="2021-02-25T00:16:57.909" v="5" actId="165"/>
          <ac:spMkLst>
            <pc:docMk/>
            <pc:sldMk cId="0" sldId="256"/>
            <ac:spMk id="12" creationId="{F26C2953-82E3-46F0-A25E-707F407C3FF6}"/>
          </ac:spMkLst>
        </pc:spChg>
        <pc:spChg chg="mod">
          <ac:chgData name="Christopher Keane" userId="2677a39a-78fe-4da0-ac2a-39406820a4c7" providerId="ADAL" clId="{ED0B49C3-EC64-4C18-981B-8046858A6B7C}" dt="2021-02-25T00:16:57.909" v="5" actId="165"/>
          <ac:spMkLst>
            <pc:docMk/>
            <pc:sldMk cId="0" sldId="256"/>
            <ac:spMk id="13" creationId="{1E643032-05E5-4028-BF87-5985BEEB8168}"/>
          </ac:spMkLst>
        </pc:spChg>
        <pc:spChg chg="mod">
          <ac:chgData name="Christopher Keane" userId="2677a39a-78fe-4da0-ac2a-39406820a4c7" providerId="ADAL" clId="{ED0B49C3-EC64-4C18-981B-8046858A6B7C}" dt="2021-02-25T00:16:57.909" v="5" actId="165"/>
          <ac:spMkLst>
            <pc:docMk/>
            <pc:sldMk cId="0" sldId="256"/>
            <ac:spMk id="15" creationId="{226A9208-ECDE-41A6-A1C9-F3B0F44B2180}"/>
          </ac:spMkLst>
        </pc:spChg>
        <pc:spChg chg="mod">
          <ac:chgData name="Christopher Keane" userId="2677a39a-78fe-4da0-ac2a-39406820a4c7" providerId="ADAL" clId="{ED0B49C3-EC64-4C18-981B-8046858A6B7C}" dt="2021-02-25T00:16:57.909" v="5" actId="165"/>
          <ac:spMkLst>
            <pc:docMk/>
            <pc:sldMk cId="0" sldId="256"/>
            <ac:spMk id="16" creationId="{21003E30-4158-4B7D-A68A-E64FCDCE4E34}"/>
          </ac:spMkLst>
        </pc:spChg>
        <pc:spChg chg="mod">
          <ac:chgData name="Christopher Keane" userId="2677a39a-78fe-4da0-ac2a-39406820a4c7" providerId="ADAL" clId="{ED0B49C3-EC64-4C18-981B-8046858A6B7C}" dt="2021-02-25T00:16:57.909" v="5" actId="165"/>
          <ac:spMkLst>
            <pc:docMk/>
            <pc:sldMk cId="0" sldId="256"/>
            <ac:spMk id="18" creationId="{55CCAC44-DDE5-47BD-9915-1BACC5C67B68}"/>
          </ac:spMkLst>
        </pc:spChg>
        <pc:spChg chg="mod">
          <ac:chgData name="Christopher Keane" userId="2677a39a-78fe-4da0-ac2a-39406820a4c7" providerId="ADAL" clId="{ED0B49C3-EC64-4C18-981B-8046858A6B7C}" dt="2021-02-25T00:16:57.909" v="5" actId="165"/>
          <ac:spMkLst>
            <pc:docMk/>
            <pc:sldMk cId="0" sldId="256"/>
            <ac:spMk id="19" creationId="{6E890E08-1AE8-44E2-8451-60AB1DDED26D}"/>
          </ac:spMkLst>
        </pc:spChg>
        <pc:spChg chg="mod">
          <ac:chgData name="Christopher Keane" userId="2677a39a-78fe-4da0-ac2a-39406820a4c7" providerId="ADAL" clId="{ED0B49C3-EC64-4C18-981B-8046858A6B7C}" dt="2021-02-25T00:16:57.909" v="5" actId="165"/>
          <ac:spMkLst>
            <pc:docMk/>
            <pc:sldMk cId="0" sldId="256"/>
            <ac:spMk id="21" creationId="{AE82D4F1-27DD-490A-8B2A-133D4E445E9C}"/>
          </ac:spMkLst>
        </pc:spChg>
        <pc:spChg chg="mod">
          <ac:chgData name="Christopher Keane" userId="2677a39a-78fe-4da0-ac2a-39406820a4c7" providerId="ADAL" clId="{ED0B49C3-EC64-4C18-981B-8046858A6B7C}" dt="2021-02-25T00:16:57.909" v="5" actId="165"/>
          <ac:spMkLst>
            <pc:docMk/>
            <pc:sldMk cId="0" sldId="256"/>
            <ac:spMk id="22" creationId="{D630CE45-02B1-4B94-8464-1ABD1E8BB61C}"/>
          </ac:spMkLst>
        </pc:spChg>
        <pc:spChg chg="mod">
          <ac:chgData name="Christopher Keane" userId="2677a39a-78fe-4da0-ac2a-39406820a4c7" providerId="ADAL" clId="{ED0B49C3-EC64-4C18-981B-8046858A6B7C}" dt="2021-02-25T00:16:57.909" v="5" actId="165"/>
          <ac:spMkLst>
            <pc:docMk/>
            <pc:sldMk cId="0" sldId="256"/>
            <ac:spMk id="24" creationId="{851A93CA-E660-483A-B553-51F58DBF5EB7}"/>
          </ac:spMkLst>
        </pc:spChg>
        <pc:spChg chg="mod">
          <ac:chgData name="Christopher Keane" userId="2677a39a-78fe-4da0-ac2a-39406820a4c7" providerId="ADAL" clId="{ED0B49C3-EC64-4C18-981B-8046858A6B7C}" dt="2021-02-25T00:16:57.909" v="5" actId="165"/>
          <ac:spMkLst>
            <pc:docMk/>
            <pc:sldMk cId="0" sldId="256"/>
            <ac:spMk id="25" creationId="{F4C40AB4-4154-4A6E-8B90-47346D6C2741}"/>
          </ac:spMkLst>
        </pc:spChg>
        <pc:spChg chg="mod">
          <ac:chgData name="Christopher Keane" userId="2677a39a-78fe-4da0-ac2a-39406820a4c7" providerId="ADAL" clId="{ED0B49C3-EC64-4C18-981B-8046858A6B7C}" dt="2021-02-25T00:16:57.909" v="5" actId="165"/>
          <ac:spMkLst>
            <pc:docMk/>
            <pc:sldMk cId="0" sldId="256"/>
            <ac:spMk id="27" creationId="{9C5C7622-3FED-4F01-A99B-028D21B2BCA8}"/>
          </ac:spMkLst>
        </pc:spChg>
        <pc:spChg chg="mod">
          <ac:chgData name="Christopher Keane" userId="2677a39a-78fe-4da0-ac2a-39406820a4c7" providerId="ADAL" clId="{ED0B49C3-EC64-4C18-981B-8046858A6B7C}" dt="2021-02-25T00:16:57.909" v="5" actId="165"/>
          <ac:spMkLst>
            <pc:docMk/>
            <pc:sldMk cId="0" sldId="256"/>
            <ac:spMk id="28" creationId="{D2F6BF55-955A-4F07-856A-FBE3D02FAC89}"/>
          </ac:spMkLst>
        </pc:spChg>
        <pc:spChg chg="mod">
          <ac:chgData name="Christopher Keane" userId="2677a39a-78fe-4da0-ac2a-39406820a4c7" providerId="ADAL" clId="{ED0B49C3-EC64-4C18-981B-8046858A6B7C}" dt="2021-02-25T00:16:57.909" v="5" actId="165"/>
          <ac:spMkLst>
            <pc:docMk/>
            <pc:sldMk cId="0" sldId="256"/>
            <ac:spMk id="29" creationId="{55BD8C2B-2C50-4D77-953F-BC47E50C6866}"/>
          </ac:spMkLst>
        </pc:spChg>
        <pc:spChg chg="mod">
          <ac:chgData name="Christopher Keane" userId="2677a39a-78fe-4da0-ac2a-39406820a4c7" providerId="ADAL" clId="{ED0B49C3-EC64-4C18-981B-8046858A6B7C}" dt="2021-02-25T00:16:57.909" v="5" actId="165"/>
          <ac:spMkLst>
            <pc:docMk/>
            <pc:sldMk cId="0" sldId="256"/>
            <ac:spMk id="30" creationId="{1C29B8D6-8B6D-4D67-809C-DB3BBCE655B6}"/>
          </ac:spMkLst>
        </pc:spChg>
        <pc:spChg chg="mod">
          <ac:chgData name="Christopher Keane" userId="2677a39a-78fe-4da0-ac2a-39406820a4c7" providerId="ADAL" clId="{ED0B49C3-EC64-4C18-981B-8046858A6B7C}" dt="2021-02-25T00:16:57.909" v="5" actId="165"/>
          <ac:spMkLst>
            <pc:docMk/>
            <pc:sldMk cId="0" sldId="256"/>
            <ac:spMk id="31" creationId="{7E088A3B-C800-4B30-9CEA-CB0136910865}"/>
          </ac:spMkLst>
        </pc:spChg>
        <pc:spChg chg="mod topLvl">
          <ac:chgData name="Christopher Keane" userId="2677a39a-78fe-4da0-ac2a-39406820a4c7" providerId="ADAL" clId="{ED0B49C3-EC64-4C18-981B-8046858A6B7C}" dt="2021-02-25T00:17:02.977" v="6" actId="1076"/>
          <ac:spMkLst>
            <pc:docMk/>
            <pc:sldMk cId="0" sldId="256"/>
            <ac:spMk id="32" creationId="{60C32982-73FB-4D6E-99E5-B386A366C902}"/>
          </ac:spMkLst>
        </pc:spChg>
        <pc:spChg chg="mod topLvl">
          <ac:chgData name="Christopher Keane" userId="2677a39a-78fe-4da0-ac2a-39406820a4c7" providerId="ADAL" clId="{ED0B49C3-EC64-4C18-981B-8046858A6B7C}" dt="2021-02-25T00:17:02.977" v="6" actId="1076"/>
          <ac:spMkLst>
            <pc:docMk/>
            <pc:sldMk cId="0" sldId="256"/>
            <ac:spMk id="33" creationId="{5FF1DF3F-1BDD-42E8-BEE5-30A3F6154C6A}"/>
          </ac:spMkLst>
        </pc:spChg>
        <pc:spChg chg="mod topLvl">
          <ac:chgData name="Christopher Keane" userId="2677a39a-78fe-4da0-ac2a-39406820a4c7" providerId="ADAL" clId="{ED0B49C3-EC64-4C18-981B-8046858A6B7C}" dt="2021-02-25T00:17:02.977" v="6" actId="1076"/>
          <ac:spMkLst>
            <pc:docMk/>
            <pc:sldMk cId="0" sldId="256"/>
            <ac:spMk id="34" creationId="{B95F8453-6E41-460D-950E-6A771BA0BF5E}"/>
          </ac:spMkLst>
        </pc:spChg>
        <pc:spChg chg="mod topLvl">
          <ac:chgData name="Christopher Keane" userId="2677a39a-78fe-4da0-ac2a-39406820a4c7" providerId="ADAL" clId="{ED0B49C3-EC64-4C18-981B-8046858A6B7C}" dt="2021-02-25T00:17:02.977" v="6" actId="1076"/>
          <ac:spMkLst>
            <pc:docMk/>
            <pc:sldMk cId="0" sldId="256"/>
            <ac:spMk id="35" creationId="{47A1C713-D12A-4C7E-AC96-D9B7190528A0}"/>
          </ac:spMkLst>
        </pc:spChg>
        <pc:spChg chg="mod topLvl">
          <ac:chgData name="Christopher Keane" userId="2677a39a-78fe-4da0-ac2a-39406820a4c7" providerId="ADAL" clId="{ED0B49C3-EC64-4C18-981B-8046858A6B7C}" dt="2021-02-25T00:17:02.977" v="6" actId="1076"/>
          <ac:spMkLst>
            <pc:docMk/>
            <pc:sldMk cId="0" sldId="256"/>
            <ac:spMk id="36" creationId="{2596D10B-1DB8-4680-9447-1636E770820D}"/>
          </ac:spMkLst>
        </pc:spChg>
        <pc:spChg chg="mod topLvl">
          <ac:chgData name="Christopher Keane" userId="2677a39a-78fe-4da0-ac2a-39406820a4c7" providerId="ADAL" clId="{ED0B49C3-EC64-4C18-981B-8046858A6B7C}" dt="2021-02-25T00:17:02.977" v="6" actId="1076"/>
          <ac:spMkLst>
            <pc:docMk/>
            <pc:sldMk cId="0" sldId="256"/>
            <ac:spMk id="37" creationId="{BB73DB29-263C-4C1F-8113-377E1D0A2537}"/>
          </ac:spMkLst>
        </pc:spChg>
        <pc:spChg chg="mod topLvl">
          <ac:chgData name="Christopher Keane" userId="2677a39a-78fe-4da0-ac2a-39406820a4c7" providerId="ADAL" clId="{ED0B49C3-EC64-4C18-981B-8046858A6B7C}" dt="2021-02-25T00:17:02.977" v="6" actId="1076"/>
          <ac:spMkLst>
            <pc:docMk/>
            <pc:sldMk cId="0" sldId="256"/>
            <ac:spMk id="38" creationId="{90DF023E-892C-404F-ABF3-DC04D4A38BFF}"/>
          </ac:spMkLst>
        </pc:spChg>
        <pc:spChg chg="mod topLvl">
          <ac:chgData name="Christopher Keane" userId="2677a39a-78fe-4da0-ac2a-39406820a4c7" providerId="ADAL" clId="{ED0B49C3-EC64-4C18-981B-8046858A6B7C}" dt="2021-02-25T00:17:02.977" v="6" actId="1076"/>
          <ac:spMkLst>
            <pc:docMk/>
            <pc:sldMk cId="0" sldId="256"/>
            <ac:spMk id="39" creationId="{E58C1C33-9615-438E-A343-421717585BEB}"/>
          </ac:spMkLst>
        </pc:spChg>
        <pc:spChg chg="mod topLvl">
          <ac:chgData name="Christopher Keane" userId="2677a39a-78fe-4da0-ac2a-39406820a4c7" providerId="ADAL" clId="{ED0B49C3-EC64-4C18-981B-8046858A6B7C}" dt="2021-02-25T00:17:02.977" v="6" actId="1076"/>
          <ac:spMkLst>
            <pc:docMk/>
            <pc:sldMk cId="0" sldId="256"/>
            <ac:spMk id="40" creationId="{A7A5AC42-D7AD-4FA6-84C9-90B40CD71883}"/>
          </ac:spMkLst>
        </pc:spChg>
        <pc:spChg chg="mod topLvl">
          <ac:chgData name="Christopher Keane" userId="2677a39a-78fe-4da0-ac2a-39406820a4c7" providerId="ADAL" clId="{ED0B49C3-EC64-4C18-981B-8046858A6B7C}" dt="2021-02-25T00:17:02.977" v="6" actId="1076"/>
          <ac:spMkLst>
            <pc:docMk/>
            <pc:sldMk cId="0" sldId="256"/>
            <ac:spMk id="41" creationId="{D661E6EF-DD4E-429D-AF17-55901288AA45}"/>
          </ac:spMkLst>
        </pc:spChg>
        <pc:spChg chg="mod topLvl">
          <ac:chgData name="Christopher Keane" userId="2677a39a-78fe-4da0-ac2a-39406820a4c7" providerId="ADAL" clId="{ED0B49C3-EC64-4C18-981B-8046858A6B7C}" dt="2021-02-25T00:17:02.977" v="6" actId="1076"/>
          <ac:spMkLst>
            <pc:docMk/>
            <pc:sldMk cId="0" sldId="256"/>
            <ac:spMk id="42" creationId="{05953C18-0B93-4320-ABEA-3A2A137A5D64}"/>
          </ac:spMkLst>
        </pc:spChg>
        <pc:spChg chg="mod topLvl">
          <ac:chgData name="Christopher Keane" userId="2677a39a-78fe-4da0-ac2a-39406820a4c7" providerId="ADAL" clId="{ED0B49C3-EC64-4C18-981B-8046858A6B7C}" dt="2021-02-25T00:17:02.977" v="6" actId="1076"/>
          <ac:spMkLst>
            <pc:docMk/>
            <pc:sldMk cId="0" sldId="256"/>
            <ac:spMk id="43" creationId="{B7856F47-5751-46DC-8689-CA340F7A4A99}"/>
          </ac:spMkLst>
        </pc:spChg>
        <pc:spChg chg="mod topLvl">
          <ac:chgData name="Christopher Keane" userId="2677a39a-78fe-4da0-ac2a-39406820a4c7" providerId="ADAL" clId="{ED0B49C3-EC64-4C18-981B-8046858A6B7C}" dt="2021-02-25T00:17:02.977" v="6" actId="1076"/>
          <ac:spMkLst>
            <pc:docMk/>
            <pc:sldMk cId="0" sldId="256"/>
            <ac:spMk id="44" creationId="{22301953-DF18-49A5-83D9-8E341F916B79}"/>
          </ac:spMkLst>
        </pc:spChg>
        <pc:spChg chg="mod topLvl">
          <ac:chgData name="Christopher Keane" userId="2677a39a-78fe-4da0-ac2a-39406820a4c7" providerId="ADAL" clId="{ED0B49C3-EC64-4C18-981B-8046858A6B7C}" dt="2021-02-25T00:17:02.977" v="6" actId="1076"/>
          <ac:spMkLst>
            <pc:docMk/>
            <pc:sldMk cId="0" sldId="256"/>
            <ac:spMk id="45" creationId="{CDD970B9-01F3-4B84-8047-18BDC00F919A}"/>
          </ac:spMkLst>
        </pc:spChg>
        <pc:spChg chg="mod topLvl">
          <ac:chgData name="Christopher Keane" userId="2677a39a-78fe-4da0-ac2a-39406820a4c7" providerId="ADAL" clId="{ED0B49C3-EC64-4C18-981B-8046858A6B7C}" dt="2021-02-25T00:17:02.977" v="6" actId="1076"/>
          <ac:spMkLst>
            <pc:docMk/>
            <pc:sldMk cId="0" sldId="256"/>
            <ac:spMk id="46" creationId="{FA021E85-CF87-420C-B7DC-691F3DB34550}"/>
          </ac:spMkLst>
        </pc:spChg>
        <pc:spChg chg="mod topLvl">
          <ac:chgData name="Christopher Keane" userId="2677a39a-78fe-4da0-ac2a-39406820a4c7" providerId="ADAL" clId="{ED0B49C3-EC64-4C18-981B-8046858A6B7C}" dt="2021-02-25T00:17:02.977" v="6" actId="1076"/>
          <ac:spMkLst>
            <pc:docMk/>
            <pc:sldMk cId="0" sldId="256"/>
            <ac:spMk id="47" creationId="{A7C72D3E-C0B6-4045-B469-80B46A3BD363}"/>
          </ac:spMkLst>
        </pc:spChg>
        <pc:spChg chg="mod topLvl">
          <ac:chgData name="Christopher Keane" userId="2677a39a-78fe-4da0-ac2a-39406820a4c7" providerId="ADAL" clId="{ED0B49C3-EC64-4C18-981B-8046858A6B7C}" dt="2021-02-25T00:17:02.977" v="6" actId="1076"/>
          <ac:spMkLst>
            <pc:docMk/>
            <pc:sldMk cId="0" sldId="256"/>
            <ac:spMk id="48" creationId="{30EFF9C9-4D82-49E7-AA7A-0DAF2B000D4F}"/>
          </ac:spMkLst>
        </pc:spChg>
        <pc:spChg chg="mod topLvl">
          <ac:chgData name="Christopher Keane" userId="2677a39a-78fe-4da0-ac2a-39406820a4c7" providerId="ADAL" clId="{ED0B49C3-EC64-4C18-981B-8046858A6B7C}" dt="2021-02-25T00:17:02.977" v="6" actId="1076"/>
          <ac:spMkLst>
            <pc:docMk/>
            <pc:sldMk cId="0" sldId="256"/>
            <ac:spMk id="49" creationId="{A6A075F8-89D2-46C6-BB11-022AAD6A8F0A}"/>
          </ac:spMkLst>
        </pc:spChg>
        <pc:spChg chg="mod topLvl">
          <ac:chgData name="Christopher Keane" userId="2677a39a-78fe-4da0-ac2a-39406820a4c7" providerId="ADAL" clId="{ED0B49C3-EC64-4C18-981B-8046858A6B7C}" dt="2021-02-25T00:17:02.977" v="6" actId="1076"/>
          <ac:spMkLst>
            <pc:docMk/>
            <pc:sldMk cId="0" sldId="256"/>
            <ac:spMk id="50" creationId="{710122EE-1B53-4615-ABED-CFCD0C98BA8D}"/>
          </ac:spMkLst>
        </pc:spChg>
        <pc:spChg chg="mod topLvl">
          <ac:chgData name="Christopher Keane" userId="2677a39a-78fe-4da0-ac2a-39406820a4c7" providerId="ADAL" clId="{ED0B49C3-EC64-4C18-981B-8046858A6B7C}" dt="2021-02-25T00:17:02.977" v="6" actId="1076"/>
          <ac:spMkLst>
            <pc:docMk/>
            <pc:sldMk cId="0" sldId="256"/>
            <ac:spMk id="51" creationId="{6DA88430-EE6B-4B19-AC10-4AEB83747B5E}"/>
          </ac:spMkLst>
        </pc:spChg>
        <pc:spChg chg="mod topLvl">
          <ac:chgData name="Christopher Keane" userId="2677a39a-78fe-4da0-ac2a-39406820a4c7" providerId="ADAL" clId="{ED0B49C3-EC64-4C18-981B-8046858A6B7C}" dt="2021-02-25T00:17:02.977" v="6" actId="1076"/>
          <ac:spMkLst>
            <pc:docMk/>
            <pc:sldMk cId="0" sldId="256"/>
            <ac:spMk id="52" creationId="{80808202-F474-44F1-8DB5-390441D47257}"/>
          </ac:spMkLst>
        </pc:spChg>
        <pc:spChg chg="mod topLvl">
          <ac:chgData name="Christopher Keane" userId="2677a39a-78fe-4da0-ac2a-39406820a4c7" providerId="ADAL" clId="{ED0B49C3-EC64-4C18-981B-8046858A6B7C}" dt="2021-02-25T00:17:02.977" v="6" actId="1076"/>
          <ac:spMkLst>
            <pc:docMk/>
            <pc:sldMk cId="0" sldId="256"/>
            <ac:spMk id="53" creationId="{1ED52D96-89C7-4151-896B-1E2CF380DC3A}"/>
          </ac:spMkLst>
        </pc:spChg>
        <pc:spChg chg="mod topLvl">
          <ac:chgData name="Christopher Keane" userId="2677a39a-78fe-4da0-ac2a-39406820a4c7" providerId="ADAL" clId="{ED0B49C3-EC64-4C18-981B-8046858A6B7C}" dt="2021-02-25T00:17:02.977" v="6" actId="1076"/>
          <ac:spMkLst>
            <pc:docMk/>
            <pc:sldMk cId="0" sldId="256"/>
            <ac:spMk id="54" creationId="{AF00C825-A09E-46DE-BA75-FBA95C410F11}"/>
          </ac:spMkLst>
        </pc:spChg>
        <pc:spChg chg="mod topLvl">
          <ac:chgData name="Christopher Keane" userId="2677a39a-78fe-4da0-ac2a-39406820a4c7" providerId="ADAL" clId="{ED0B49C3-EC64-4C18-981B-8046858A6B7C}" dt="2021-02-25T00:17:02.977" v="6" actId="1076"/>
          <ac:spMkLst>
            <pc:docMk/>
            <pc:sldMk cId="0" sldId="256"/>
            <ac:spMk id="55" creationId="{BCD2FF37-48F6-4950-8BE2-295D3BEEDE6B}"/>
          </ac:spMkLst>
        </pc:spChg>
        <pc:spChg chg="mod topLvl">
          <ac:chgData name="Christopher Keane" userId="2677a39a-78fe-4da0-ac2a-39406820a4c7" providerId="ADAL" clId="{ED0B49C3-EC64-4C18-981B-8046858A6B7C}" dt="2021-02-25T00:17:02.977" v="6" actId="1076"/>
          <ac:spMkLst>
            <pc:docMk/>
            <pc:sldMk cId="0" sldId="256"/>
            <ac:spMk id="56" creationId="{CAA96335-9149-4C6F-8F23-CE7FEA0D552B}"/>
          </ac:spMkLst>
        </pc:spChg>
        <pc:spChg chg="mod topLvl">
          <ac:chgData name="Christopher Keane" userId="2677a39a-78fe-4da0-ac2a-39406820a4c7" providerId="ADAL" clId="{ED0B49C3-EC64-4C18-981B-8046858A6B7C}" dt="2021-02-25T00:17:02.977" v="6" actId="1076"/>
          <ac:spMkLst>
            <pc:docMk/>
            <pc:sldMk cId="0" sldId="256"/>
            <ac:spMk id="57" creationId="{F6E2CCD6-1D44-4FBD-9715-ED11839AF7C6}"/>
          </ac:spMkLst>
        </pc:spChg>
        <pc:spChg chg="mod topLvl">
          <ac:chgData name="Christopher Keane" userId="2677a39a-78fe-4da0-ac2a-39406820a4c7" providerId="ADAL" clId="{ED0B49C3-EC64-4C18-981B-8046858A6B7C}" dt="2021-02-25T00:17:02.977" v="6" actId="1076"/>
          <ac:spMkLst>
            <pc:docMk/>
            <pc:sldMk cId="0" sldId="256"/>
            <ac:spMk id="58" creationId="{21052520-FBCB-49B6-A120-EA0301CF21F7}"/>
          </ac:spMkLst>
        </pc:spChg>
        <pc:spChg chg="mod topLvl">
          <ac:chgData name="Christopher Keane" userId="2677a39a-78fe-4da0-ac2a-39406820a4c7" providerId="ADAL" clId="{ED0B49C3-EC64-4C18-981B-8046858A6B7C}" dt="2021-02-25T00:17:02.977" v="6" actId="1076"/>
          <ac:spMkLst>
            <pc:docMk/>
            <pc:sldMk cId="0" sldId="256"/>
            <ac:spMk id="59" creationId="{B9434865-DDAC-4408-8C5D-2E5A02FA90C3}"/>
          </ac:spMkLst>
        </pc:spChg>
        <pc:spChg chg="mod topLvl">
          <ac:chgData name="Christopher Keane" userId="2677a39a-78fe-4da0-ac2a-39406820a4c7" providerId="ADAL" clId="{ED0B49C3-EC64-4C18-981B-8046858A6B7C}" dt="2021-02-25T00:17:02.977" v="6" actId="1076"/>
          <ac:spMkLst>
            <pc:docMk/>
            <pc:sldMk cId="0" sldId="256"/>
            <ac:spMk id="60" creationId="{625A28FB-ED90-4F71-A2FB-088F9548348C}"/>
          </ac:spMkLst>
        </pc:spChg>
        <pc:spChg chg="mod">
          <ac:chgData name="Christopher Keane" userId="2677a39a-78fe-4da0-ac2a-39406820a4c7" providerId="ADAL" clId="{ED0B49C3-EC64-4C18-981B-8046858A6B7C}" dt="2021-02-25T00:16:57.909" v="5" actId="165"/>
          <ac:spMkLst>
            <pc:docMk/>
            <pc:sldMk cId="0" sldId="256"/>
            <ac:spMk id="62" creationId="{1C85B031-789D-46D1-AAEB-67856C9FFC5E}"/>
          </ac:spMkLst>
        </pc:spChg>
        <pc:spChg chg="mod">
          <ac:chgData name="Christopher Keane" userId="2677a39a-78fe-4da0-ac2a-39406820a4c7" providerId="ADAL" clId="{ED0B49C3-EC64-4C18-981B-8046858A6B7C}" dt="2021-02-25T00:16:57.909" v="5" actId="165"/>
          <ac:spMkLst>
            <pc:docMk/>
            <pc:sldMk cId="0" sldId="256"/>
            <ac:spMk id="63" creationId="{F685E923-0B99-4763-8B2C-CDC27C7D1273}"/>
          </ac:spMkLst>
        </pc:spChg>
        <pc:spChg chg="mod">
          <ac:chgData name="Christopher Keane" userId="2677a39a-78fe-4da0-ac2a-39406820a4c7" providerId="ADAL" clId="{ED0B49C3-EC64-4C18-981B-8046858A6B7C}" dt="2021-02-25T00:16:57.909" v="5" actId="165"/>
          <ac:spMkLst>
            <pc:docMk/>
            <pc:sldMk cId="0" sldId="256"/>
            <ac:spMk id="64" creationId="{CBAC0140-5A69-4AF9-BAC0-FFC8EC5EA171}"/>
          </ac:spMkLst>
        </pc:spChg>
        <pc:spChg chg="mod">
          <ac:chgData name="Christopher Keane" userId="2677a39a-78fe-4da0-ac2a-39406820a4c7" providerId="ADAL" clId="{ED0B49C3-EC64-4C18-981B-8046858A6B7C}" dt="2021-02-25T00:16:57.909" v="5" actId="165"/>
          <ac:spMkLst>
            <pc:docMk/>
            <pc:sldMk cId="0" sldId="256"/>
            <ac:spMk id="65" creationId="{53A3E9D6-8F5F-47D0-9319-E6A97051E227}"/>
          </ac:spMkLst>
        </pc:spChg>
        <pc:spChg chg="mod">
          <ac:chgData name="Christopher Keane" userId="2677a39a-78fe-4da0-ac2a-39406820a4c7" providerId="ADAL" clId="{ED0B49C3-EC64-4C18-981B-8046858A6B7C}" dt="2021-02-25T00:16:57.909" v="5" actId="165"/>
          <ac:spMkLst>
            <pc:docMk/>
            <pc:sldMk cId="0" sldId="256"/>
            <ac:spMk id="66" creationId="{54922C2A-7787-4110-AE24-5DE55F2FF18A}"/>
          </ac:spMkLst>
        </pc:spChg>
        <pc:spChg chg="mod">
          <ac:chgData name="Christopher Keane" userId="2677a39a-78fe-4da0-ac2a-39406820a4c7" providerId="ADAL" clId="{ED0B49C3-EC64-4C18-981B-8046858A6B7C}" dt="2021-02-25T00:16:57.909" v="5" actId="165"/>
          <ac:spMkLst>
            <pc:docMk/>
            <pc:sldMk cId="0" sldId="256"/>
            <ac:spMk id="67" creationId="{A9181287-4C19-4D9E-BFAA-2395129890DE}"/>
          </ac:spMkLst>
        </pc:spChg>
        <pc:spChg chg="mod">
          <ac:chgData name="Christopher Keane" userId="2677a39a-78fe-4da0-ac2a-39406820a4c7" providerId="ADAL" clId="{ED0B49C3-EC64-4C18-981B-8046858A6B7C}" dt="2021-02-25T00:16:57.909" v="5" actId="165"/>
          <ac:spMkLst>
            <pc:docMk/>
            <pc:sldMk cId="0" sldId="256"/>
            <ac:spMk id="68" creationId="{7D226ACD-3AD3-4C9E-9560-594E7A753FBD}"/>
          </ac:spMkLst>
        </pc:spChg>
        <pc:spChg chg="mod">
          <ac:chgData name="Christopher Keane" userId="2677a39a-78fe-4da0-ac2a-39406820a4c7" providerId="ADAL" clId="{ED0B49C3-EC64-4C18-981B-8046858A6B7C}" dt="2021-02-25T00:16:57.909" v="5" actId="165"/>
          <ac:spMkLst>
            <pc:docMk/>
            <pc:sldMk cId="0" sldId="256"/>
            <ac:spMk id="69" creationId="{095F24B1-B9B2-4857-BB18-B2A3BC374F9D}"/>
          </ac:spMkLst>
        </pc:spChg>
        <pc:spChg chg="mod">
          <ac:chgData name="Christopher Keane" userId="2677a39a-78fe-4da0-ac2a-39406820a4c7" providerId="ADAL" clId="{ED0B49C3-EC64-4C18-981B-8046858A6B7C}" dt="2021-02-25T00:16:57.909" v="5" actId="165"/>
          <ac:spMkLst>
            <pc:docMk/>
            <pc:sldMk cId="0" sldId="256"/>
            <ac:spMk id="70" creationId="{1990E088-A8C5-4CEA-82E5-50D8518092A8}"/>
          </ac:spMkLst>
        </pc:spChg>
        <pc:spChg chg="mod">
          <ac:chgData name="Christopher Keane" userId="2677a39a-78fe-4da0-ac2a-39406820a4c7" providerId="ADAL" clId="{ED0B49C3-EC64-4C18-981B-8046858A6B7C}" dt="2021-02-25T00:16:57.909" v="5" actId="165"/>
          <ac:spMkLst>
            <pc:docMk/>
            <pc:sldMk cId="0" sldId="256"/>
            <ac:spMk id="71" creationId="{08B81D14-4FF5-4E72-91C0-684C024370E1}"/>
          </ac:spMkLst>
        </pc:spChg>
        <pc:spChg chg="mod">
          <ac:chgData name="Christopher Keane" userId="2677a39a-78fe-4da0-ac2a-39406820a4c7" providerId="ADAL" clId="{ED0B49C3-EC64-4C18-981B-8046858A6B7C}" dt="2021-02-25T00:16:57.909" v="5" actId="165"/>
          <ac:spMkLst>
            <pc:docMk/>
            <pc:sldMk cId="0" sldId="256"/>
            <ac:spMk id="73" creationId="{6BF71E70-AB43-4591-B460-8D6A88D17221}"/>
          </ac:spMkLst>
        </pc:spChg>
        <pc:spChg chg="mod">
          <ac:chgData name="Christopher Keane" userId="2677a39a-78fe-4da0-ac2a-39406820a4c7" providerId="ADAL" clId="{ED0B49C3-EC64-4C18-981B-8046858A6B7C}" dt="2021-02-25T00:16:57.909" v="5" actId="165"/>
          <ac:spMkLst>
            <pc:docMk/>
            <pc:sldMk cId="0" sldId="256"/>
            <ac:spMk id="74" creationId="{7618E9EC-4E5B-4640-BECF-1D9AB3DC03E9}"/>
          </ac:spMkLst>
        </pc:spChg>
        <pc:spChg chg="mod">
          <ac:chgData name="Christopher Keane" userId="2677a39a-78fe-4da0-ac2a-39406820a4c7" providerId="ADAL" clId="{ED0B49C3-EC64-4C18-981B-8046858A6B7C}" dt="2021-02-25T00:16:57.909" v="5" actId="165"/>
          <ac:spMkLst>
            <pc:docMk/>
            <pc:sldMk cId="0" sldId="256"/>
            <ac:spMk id="75" creationId="{2DD93821-D847-4397-BB6A-EFF08515D007}"/>
          </ac:spMkLst>
        </pc:spChg>
        <pc:spChg chg="mod">
          <ac:chgData name="Christopher Keane" userId="2677a39a-78fe-4da0-ac2a-39406820a4c7" providerId="ADAL" clId="{ED0B49C3-EC64-4C18-981B-8046858A6B7C}" dt="2021-02-25T00:16:57.909" v="5" actId="165"/>
          <ac:spMkLst>
            <pc:docMk/>
            <pc:sldMk cId="0" sldId="256"/>
            <ac:spMk id="76" creationId="{7311282E-5028-4D23-AEFE-AD6BE5275C1C}"/>
          </ac:spMkLst>
        </pc:spChg>
        <pc:spChg chg="mod">
          <ac:chgData name="Christopher Keane" userId="2677a39a-78fe-4da0-ac2a-39406820a4c7" providerId="ADAL" clId="{ED0B49C3-EC64-4C18-981B-8046858A6B7C}" dt="2021-02-25T00:16:57.909" v="5" actId="165"/>
          <ac:spMkLst>
            <pc:docMk/>
            <pc:sldMk cId="0" sldId="256"/>
            <ac:spMk id="77" creationId="{30F179A8-B40C-4FD4-808E-494A1EEC44AE}"/>
          </ac:spMkLst>
        </pc:spChg>
        <pc:spChg chg="mod">
          <ac:chgData name="Christopher Keane" userId="2677a39a-78fe-4da0-ac2a-39406820a4c7" providerId="ADAL" clId="{ED0B49C3-EC64-4C18-981B-8046858A6B7C}" dt="2021-02-25T00:16:57.909" v="5" actId="165"/>
          <ac:spMkLst>
            <pc:docMk/>
            <pc:sldMk cId="0" sldId="256"/>
            <ac:spMk id="78" creationId="{BAD8D7C9-3CB3-472A-A095-0BBF7A53543B}"/>
          </ac:spMkLst>
        </pc:spChg>
        <pc:spChg chg="mod">
          <ac:chgData name="Christopher Keane" userId="2677a39a-78fe-4da0-ac2a-39406820a4c7" providerId="ADAL" clId="{ED0B49C3-EC64-4C18-981B-8046858A6B7C}" dt="2021-02-25T00:16:57.909" v="5" actId="165"/>
          <ac:spMkLst>
            <pc:docMk/>
            <pc:sldMk cId="0" sldId="256"/>
            <ac:spMk id="79" creationId="{9C393C32-8189-4D82-8B45-CEF509486B2E}"/>
          </ac:spMkLst>
        </pc:spChg>
        <pc:spChg chg="mod">
          <ac:chgData name="Christopher Keane" userId="2677a39a-78fe-4da0-ac2a-39406820a4c7" providerId="ADAL" clId="{ED0B49C3-EC64-4C18-981B-8046858A6B7C}" dt="2021-02-25T00:16:57.909" v="5" actId="165"/>
          <ac:spMkLst>
            <pc:docMk/>
            <pc:sldMk cId="0" sldId="256"/>
            <ac:spMk id="80" creationId="{7FB81D63-0946-4D16-8150-25B843DDDD36}"/>
          </ac:spMkLst>
        </pc:spChg>
        <pc:spChg chg="mod">
          <ac:chgData name="Christopher Keane" userId="2677a39a-78fe-4da0-ac2a-39406820a4c7" providerId="ADAL" clId="{ED0B49C3-EC64-4C18-981B-8046858A6B7C}" dt="2021-02-25T00:16:57.909" v="5" actId="165"/>
          <ac:spMkLst>
            <pc:docMk/>
            <pc:sldMk cId="0" sldId="256"/>
            <ac:spMk id="81" creationId="{2EA45434-E256-4E24-BDE9-66F05667E92A}"/>
          </ac:spMkLst>
        </pc:spChg>
        <pc:spChg chg="mod">
          <ac:chgData name="Christopher Keane" userId="2677a39a-78fe-4da0-ac2a-39406820a4c7" providerId="ADAL" clId="{ED0B49C3-EC64-4C18-981B-8046858A6B7C}" dt="2021-02-25T00:16:57.909" v="5" actId="165"/>
          <ac:spMkLst>
            <pc:docMk/>
            <pc:sldMk cId="0" sldId="256"/>
            <ac:spMk id="82" creationId="{16A69A2F-19D4-4CBD-B9B1-1DB3705B7F76}"/>
          </ac:spMkLst>
        </pc:spChg>
        <pc:grpChg chg="del mod">
          <ac:chgData name="Christopher Keane" userId="2677a39a-78fe-4da0-ac2a-39406820a4c7" providerId="ADAL" clId="{ED0B49C3-EC64-4C18-981B-8046858A6B7C}" dt="2021-02-25T00:16:57.909" v="5" actId="165"/>
          <ac:grpSpMkLst>
            <pc:docMk/>
            <pc:sldMk cId="0" sldId="256"/>
            <ac:grpSpMk id="5" creationId="{DF40CDBE-0749-48D1-905D-29679D2EE1F3}"/>
          </ac:grpSpMkLst>
        </pc:grpChg>
        <pc:grpChg chg="mod topLvl">
          <ac:chgData name="Christopher Keane" userId="2677a39a-78fe-4da0-ac2a-39406820a4c7" providerId="ADAL" clId="{ED0B49C3-EC64-4C18-981B-8046858A6B7C}" dt="2021-02-25T00:17:02.977" v="6" actId="1076"/>
          <ac:grpSpMkLst>
            <pc:docMk/>
            <pc:sldMk cId="0" sldId="256"/>
            <ac:grpSpMk id="7" creationId="{DF40CDBE-0749-48D1-905D-29679D2EE1F3}"/>
          </ac:grpSpMkLst>
        </pc:grpChg>
        <pc:grpChg chg="mod">
          <ac:chgData name="Christopher Keane" userId="2677a39a-78fe-4da0-ac2a-39406820a4c7" providerId="ADAL" clId="{ED0B49C3-EC64-4C18-981B-8046858A6B7C}" dt="2021-02-25T00:16:57.909" v="5" actId="165"/>
          <ac:grpSpMkLst>
            <pc:docMk/>
            <pc:sldMk cId="0" sldId="256"/>
            <ac:grpSpMk id="8" creationId="{DF40CDBE-0749-48D1-905D-29679D2EE1F3}"/>
          </ac:grpSpMkLst>
        </pc:grpChg>
        <pc:grpChg chg="mod">
          <ac:chgData name="Christopher Keane" userId="2677a39a-78fe-4da0-ac2a-39406820a4c7" providerId="ADAL" clId="{ED0B49C3-EC64-4C18-981B-8046858A6B7C}" dt="2021-02-25T00:16:57.909" v="5" actId="165"/>
          <ac:grpSpMkLst>
            <pc:docMk/>
            <pc:sldMk cId="0" sldId="256"/>
            <ac:grpSpMk id="11" creationId="{DF40CDBE-0749-48D1-905D-29679D2EE1F3}"/>
          </ac:grpSpMkLst>
        </pc:grpChg>
        <pc:grpChg chg="mod">
          <ac:chgData name="Christopher Keane" userId="2677a39a-78fe-4da0-ac2a-39406820a4c7" providerId="ADAL" clId="{ED0B49C3-EC64-4C18-981B-8046858A6B7C}" dt="2021-02-25T00:16:57.909" v="5" actId="165"/>
          <ac:grpSpMkLst>
            <pc:docMk/>
            <pc:sldMk cId="0" sldId="256"/>
            <ac:grpSpMk id="14" creationId="{DF40CDBE-0749-48D1-905D-29679D2EE1F3}"/>
          </ac:grpSpMkLst>
        </pc:grpChg>
        <pc:grpChg chg="mod">
          <ac:chgData name="Christopher Keane" userId="2677a39a-78fe-4da0-ac2a-39406820a4c7" providerId="ADAL" clId="{ED0B49C3-EC64-4C18-981B-8046858A6B7C}" dt="2021-02-25T00:16:57.909" v="5" actId="165"/>
          <ac:grpSpMkLst>
            <pc:docMk/>
            <pc:sldMk cId="0" sldId="256"/>
            <ac:grpSpMk id="17" creationId="{DF40CDBE-0749-48D1-905D-29679D2EE1F3}"/>
          </ac:grpSpMkLst>
        </pc:grpChg>
        <pc:grpChg chg="mod">
          <ac:chgData name="Christopher Keane" userId="2677a39a-78fe-4da0-ac2a-39406820a4c7" providerId="ADAL" clId="{ED0B49C3-EC64-4C18-981B-8046858A6B7C}" dt="2021-02-25T00:16:57.909" v="5" actId="165"/>
          <ac:grpSpMkLst>
            <pc:docMk/>
            <pc:sldMk cId="0" sldId="256"/>
            <ac:grpSpMk id="20" creationId="{DF40CDBE-0749-48D1-905D-29679D2EE1F3}"/>
          </ac:grpSpMkLst>
        </pc:grpChg>
        <pc:grpChg chg="mod">
          <ac:chgData name="Christopher Keane" userId="2677a39a-78fe-4da0-ac2a-39406820a4c7" providerId="ADAL" clId="{ED0B49C3-EC64-4C18-981B-8046858A6B7C}" dt="2021-02-25T00:16:57.909" v="5" actId="165"/>
          <ac:grpSpMkLst>
            <pc:docMk/>
            <pc:sldMk cId="0" sldId="256"/>
            <ac:grpSpMk id="23" creationId="{DF40CDBE-0749-48D1-905D-29679D2EE1F3}"/>
          </ac:grpSpMkLst>
        </pc:grpChg>
        <pc:grpChg chg="mod topLvl">
          <ac:chgData name="Christopher Keane" userId="2677a39a-78fe-4da0-ac2a-39406820a4c7" providerId="ADAL" clId="{ED0B49C3-EC64-4C18-981B-8046858A6B7C}" dt="2021-02-25T00:17:02.977" v="6" actId="1076"/>
          <ac:grpSpMkLst>
            <pc:docMk/>
            <pc:sldMk cId="0" sldId="256"/>
            <ac:grpSpMk id="26" creationId="{DF40CDBE-0749-48D1-905D-29679D2EE1F3}"/>
          </ac:grpSpMkLst>
        </pc:grpChg>
        <pc:grpChg chg="mod topLvl">
          <ac:chgData name="Christopher Keane" userId="2677a39a-78fe-4da0-ac2a-39406820a4c7" providerId="ADAL" clId="{ED0B49C3-EC64-4C18-981B-8046858A6B7C}" dt="2021-02-25T00:17:08.435" v="20" actId="1036"/>
          <ac:grpSpMkLst>
            <pc:docMk/>
            <pc:sldMk cId="0" sldId="256"/>
            <ac:grpSpMk id="61" creationId="{DF40CDBE-0749-48D1-905D-29679D2EE1F3}"/>
          </ac:grpSpMkLst>
        </pc:grpChg>
        <pc:grpChg chg="del mod topLvl">
          <ac:chgData name="Christopher Keane" userId="2677a39a-78fe-4da0-ac2a-39406820a4c7" providerId="ADAL" clId="{ED0B49C3-EC64-4C18-981B-8046858A6B7C}" dt="2021-02-25T00:17:06.273" v="7" actId="478"/>
          <ac:grpSpMkLst>
            <pc:docMk/>
            <pc:sldMk cId="0" sldId="256"/>
            <ac:grpSpMk id="72" creationId="{DF40CDBE-0749-48D1-905D-29679D2EE1F3}"/>
          </ac:grpSpMkLst>
        </pc:grpChg>
        <pc:picChg chg="add del mod">
          <ac:chgData name="Christopher Keane" userId="2677a39a-78fe-4da0-ac2a-39406820a4c7" providerId="ADAL" clId="{ED0B49C3-EC64-4C18-981B-8046858A6B7C}" dt="2021-02-25T00:16:52.994" v="4" actId="27803"/>
          <ac:picMkLst>
            <pc:docMk/>
            <pc:sldMk cId="0" sldId="256"/>
            <ac:picMk id="4" creationId="{DF40CDBE-0749-48D1-905D-29679D2EE1F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657992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t>Figure A-41</a:t>
            </a:r>
          </a:p>
          <a:p>
            <a:r>
              <a:t>Survey Category: Students engaged in collaborative learning in class (e.g., Think-Pair-Share; team exercises/discussions)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45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456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850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079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060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34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51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112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8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031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149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E109DE7-DB2B-440E-949F-EAC2A170A96D}"/>
              </a:ext>
            </a:extLst>
          </p:cNvPr>
          <p:cNvSpPr/>
          <p:nvPr/>
        </p:nvSpPr>
        <p:spPr>
          <a:xfrm>
            <a:off x="0" y="6413770"/>
            <a:ext cx="9144000" cy="444230"/>
          </a:xfrm>
          <a:prstGeom prst="rect">
            <a:avLst/>
          </a:prstGeom>
          <a:solidFill>
            <a:srgbClr val="66AA66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E815F4E-4B8E-4F4C-9A8D-20A1F28E19D4}"/>
              </a:ext>
            </a:extLst>
          </p:cNvPr>
          <p:cNvSpPr txBox="1"/>
          <p:nvPr/>
        </p:nvSpPr>
        <p:spPr>
          <a:xfrm>
            <a:off x="6455968" y="6497385"/>
            <a:ext cx="2631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bg1"/>
                </a:solidFill>
              </a:rPr>
              <a:t>www.americangeosciences.org/change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7BCEB5D-A8D3-41CD-AD47-7D842D429C74}"/>
              </a:ext>
            </a:extLst>
          </p:cNvPr>
          <p:cNvSpPr txBox="1"/>
          <p:nvPr/>
        </p:nvSpPr>
        <p:spPr>
          <a:xfrm>
            <a:off x="0" y="6451218"/>
            <a:ext cx="3726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Vision and Change in the Geosciences</a:t>
            </a:r>
          </a:p>
        </p:txBody>
      </p:sp>
    </p:spTree>
    <p:extLst>
      <p:ext uri="{BB962C8B-B14F-4D97-AF65-F5344CB8AC3E}">
        <p14:creationId xmlns:p14="http://schemas.microsoft.com/office/powerpoint/2010/main" val="789734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>
              <a:defRPr sz="2800" b="1">
                <a:solidFill>
                  <a:srgbClr val="000000"/>
                </a:solidFill>
                <a:latin typeface="Arial"/>
              </a:defRPr>
            </a:pPr>
            <a:r>
              <a:rPr dirty="0"/>
              <a:t>Collaborative Learning in Class</a:t>
            </a:r>
          </a:p>
          <a:p>
            <a:pPr algn="l">
              <a:defRPr sz="1800" b="1">
                <a:solidFill>
                  <a:srgbClr val="787878"/>
                </a:solidFill>
                <a:latin typeface="Arial"/>
              </a:defRPr>
            </a:pPr>
            <a:r>
              <a:rPr dirty="0"/>
              <a:t>Teaching method by institution type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BDC06C11-8DC7-4691-AB79-89A5093A14B1}"/>
              </a:ext>
            </a:extLst>
          </p:cNvPr>
          <p:cNvSpPr/>
          <p:nvPr/>
        </p:nvSpPr>
        <p:spPr>
          <a:xfrm>
            <a:off x="2181459" y="1730773"/>
            <a:ext cx="5615998" cy="3194329"/>
          </a:xfrm>
          <a:custGeom>
            <a:avLst/>
            <a:gdLst>
              <a:gd name="connsiteX0" fmla="*/ 0 w 5615998"/>
              <a:gd name="connsiteY0" fmla="*/ 3194330 h 3194329"/>
              <a:gd name="connsiteX1" fmla="*/ 5615999 w 5615998"/>
              <a:gd name="connsiteY1" fmla="*/ 3194330 h 3194329"/>
              <a:gd name="connsiteX2" fmla="*/ 5615999 w 5615998"/>
              <a:gd name="connsiteY2" fmla="*/ 0 h 3194329"/>
              <a:gd name="connsiteX3" fmla="*/ 0 w 5615998"/>
              <a:gd name="connsiteY3" fmla="*/ 0 h 319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15998" h="3194329">
                <a:moveTo>
                  <a:pt x="0" y="3194330"/>
                </a:moveTo>
                <a:lnTo>
                  <a:pt x="5615999" y="3194330"/>
                </a:lnTo>
                <a:lnTo>
                  <a:pt x="5615999" y="0"/>
                </a:lnTo>
                <a:lnTo>
                  <a:pt x="0" y="0"/>
                </a:lnTo>
                <a:close/>
              </a:path>
            </a:pathLst>
          </a:custGeom>
          <a:solidFill>
            <a:srgbClr val="EAEAF2"/>
          </a:solidFill>
          <a:ln w="3034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7" name="Graphic 3">
            <a:extLst>
              <a:ext uri="{FF2B5EF4-FFF2-40B4-BE49-F238E27FC236}">
                <a16:creationId xmlns:a16="http://schemas.microsoft.com/office/drawing/2014/main" id="{DF40CDBE-0749-48D1-905D-29679D2EE1F3}"/>
              </a:ext>
            </a:extLst>
          </p:cNvPr>
          <p:cNvGrpSpPr/>
          <p:nvPr/>
        </p:nvGrpSpPr>
        <p:grpSpPr>
          <a:xfrm>
            <a:off x="2014587" y="1730773"/>
            <a:ext cx="6101443" cy="3542064"/>
            <a:chOff x="2096997" y="1953164"/>
            <a:chExt cx="6101443" cy="3542064"/>
          </a:xfrm>
        </p:grpSpPr>
        <p:grpSp>
          <p:nvGrpSpPr>
            <p:cNvPr id="8" name="Graphic 3">
              <a:extLst>
                <a:ext uri="{FF2B5EF4-FFF2-40B4-BE49-F238E27FC236}">
                  <a16:creationId xmlns:a16="http://schemas.microsoft.com/office/drawing/2014/main" id="{DF40CDBE-0749-48D1-905D-29679D2EE1F3}"/>
                </a:ext>
              </a:extLst>
            </p:cNvPr>
            <p:cNvGrpSpPr/>
            <p:nvPr/>
          </p:nvGrpSpPr>
          <p:grpSpPr>
            <a:xfrm>
              <a:off x="2096997" y="1953164"/>
              <a:ext cx="333743" cy="3542064"/>
              <a:chOff x="2096997" y="1953164"/>
              <a:chExt cx="333743" cy="3542064"/>
            </a:xfrm>
          </p:grpSpPr>
          <p:sp>
            <p:nvSpPr>
              <p:cNvPr id="9" name="Freeform: Shape 8">
                <a:extLst>
                  <a:ext uri="{FF2B5EF4-FFF2-40B4-BE49-F238E27FC236}">
                    <a16:creationId xmlns:a16="http://schemas.microsoft.com/office/drawing/2014/main" id="{6C0B2E3A-2FDC-40F1-AAA6-FC823017EECE}"/>
                  </a:ext>
                </a:extLst>
              </p:cNvPr>
              <p:cNvSpPr/>
              <p:nvPr/>
            </p:nvSpPr>
            <p:spPr>
              <a:xfrm>
                <a:off x="2263869" y="1953164"/>
                <a:ext cx="30340" cy="3194329"/>
              </a:xfrm>
              <a:custGeom>
                <a:avLst/>
                <a:gdLst>
                  <a:gd name="connsiteX0" fmla="*/ 0 w 30340"/>
                  <a:gd name="connsiteY0" fmla="*/ 3194330 h 3194329"/>
                  <a:gd name="connsiteX1" fmla="*/ 0 w 30340"/>
                  <a:gd name="connsiteY1" fmla="*/ 0 h 31943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340" h="3194329">
                    <a:moveTo>
                      <a:pt x="0" y="3194330"/>
                    </a:moveTo>
                    <a:lnTo>
                      <a:pt x="0" y="0"/>
                    </a:lnTo>
                  </a:path>
                </a:pathLst>
              </a:custGeom>
              <a:noFill/>
              <a:ln w="24272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2638D706-355B-4A55-A5ED-4923FAE73405}"/>
                  </a:ext>
                </a:extLst>
              </p:cNvPr>
              <p:cNvSpPr txBox="1"/>
              <p:nvPr/>
            </p:nvSpPr>
            <p:spPr>
              <a:xfrm>
                <a:off x="2005557" y="5147131"/>
                <a:ext cx="516623" cy="3938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08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0%</a:t>
                </a:r>
              </a:p>
            </p:txBody>
          </p:sp>
        </p:grpSp>
        <p:grpSp>
          <p:nvGrpSpPr>
            <p:cNvPr id="11" name="Graphic 3">
              <a:extLst>
                <a:ext uri="{FF2B5EF4-FFF2-40B4-BE49-F238E27FC236}">
                  <a16:creationId xmlns:a16="http://schemas.microsoft.com/office/drawing/2014/main" id="{DF40CDBE-0749-48D1-905D-29679D2EE1F3}"/>
                </a:ext>
              </a:extLst>
            </p:cNvPr>
            <p:cNvGrpSpPr/>
            <p:nvPr/>
          </p:nvGrpSpPr>
          <p:grpSpPr>
            <a:xfrm>
              <a:off x="3144346" y="1953164"/>
              <a:ext cx="485445" cy="3542064"/>
              <a:chOff x="3144346" y="1953164"/>
              <a:chExt cx="485445" cy="3542064"/>
            </a:xfrm>
          </p:grpSpPr>
          <p:sp>
            <p:nvSpPr>
              <p:cNvPr id="12" name="Freeform: Shape 11">
                <a:extLst>
                  <a:ext uri="{FF2B5EF4-FFF2-40B4-BE49-F238E27FC236}">
                    <a16:creationId xmlns:a16="http://schemas.microsoft.com/office/drawing/2014/main" id="{F26C2953-82E3-46F0-A25E-707F407C3FF6}"/>
                  </a:ext>
                </a:extLst>
              </p:cNvPr>
              <p:cNvSpPr/>
              <p:nvPr/>
            </p:nvSpPr>
            <p:spPr>
              <a:xfrm>
                <a:off x="3387068" y="1953164"/>
                <a:ext cx="30340" cy="3194329"/>
              </a:xfrm>
              <a:custGeom>
                <a:avLst/>
                <a:gdLst>
                  <a:gd name="connsiteX0" fmla="*/ 0 w 30340"/>
                  <a:gd name="connsiteY0" fmla="*/ 3194330 h 3194329"/>
                  <a:gd name="connsiteX1" fmla="*/ 0 w 30340"/>
                  <a:gd name="connsiteY1" fmla="*/ 0 h 31943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340" h="3194329">
                    <a:moveTo>
                      <a:pt x="0" y="3194330"/>
                    </a:moveTo>
                    <a:lnTo>
                      <a:pt x="0" y="0"/>
                    </a:lnTo>
                  </a:path>
                </a:pathLst>
              </a:custGeom>
              <a:noFill/>
              <a:ln w="24272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1E643032-05E5-4028-BF87-5985BEEB8168}"/>
                  </a:ext>
                </a:extLst>
              </p:cNvPr>
              <p:cNvSpPr txBox="1"/>
              <p:nvPr/>
            </p:nvSpPr>
            <p:spPr>
              <a:xfrm>
                <a:off x="3052906" y="5147131"/>
                <a:ext cx="668325" cy="3938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08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20%</a:t>
                </a:r>
              </a:p>
            </p:txBody>
          </p:sp>
        </p:grpSp>
        <p:grpSp>
          <p:nvGrpSpPr>
            <p:cNvPr id="14" name="Graphic 3">
              <a:extLst>
                <a:ext uri="{FF2B5EF4-FFF2-40B4-BE49-F238E27FC236}">
                  <a16:creationId xmlns:a16="http://schemas.microsoft.com/office/drawing/2014/main" id="{DF40CDBE-0749-48D1-905D-29679D2EE1F3}"/>
                </a:ext>
              </a:extLst>
            </p:cNvPr>
            <p:cNvGrpSpPr/>
            <p:nvPr/>
          </p:nvGrpSpPr>
          <p:grpSpPr>
            <a:xfrm>
              <a:off x="4267545" y="1953164"/>
              <a:ext cx="485445" cy="3542064"/>
              <a:chOff x="4267545" y="1953164"/>
              <a:chExt cx="485445" cy="3542064"/>
            </a:xfrm>
          </p:grpSpPr>
          <p:sp>
            <p:nvSpPr>
              <p:cNvPr id="15" name="Freeform: Shape 14">
                <a:extLst>
                  <a:ext uri="{FF2B5EF4-FFF2-40B4-BE49-F238E27FC236}">
                    <a16:creationId xmlns:a16="http://schemas.microsoft.com/office/drawing/2014/main" id="{226A9208-ECDE-41A6-A1C9-F3B0F44B2180}"/>
                  </a:ext>
                </a:extLst>
              </p:cNvPr>
              <p:cNvSpPr/>
              <p:nvPr/>
            </p:nvSpPr>
            <p:spPr>
              <a:xfrm>
                <a:off x="4510268" y="1953164"/>
                <a:ext cx="30340" cy="3194329"/>
              </a:xfrm>
              <a:custGeom>
                <a:avLst/>
                <a:gdLst>
                  <a:gd name="connsiteX0" fmla="*/ 0 w 30340"/>
                  <a:gd name="connsiteY0" fmla="*/ 3194330 h 3194329"/>
                  <a:gd name="connsiteX1" fmla="*/ 0 w 30340"/>
                  <a:gd name="connsiteY1" fmla="*/ 0 h 31943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340" h="3194329">
                    <a:moveTo>
                      <a:pt x="0" y="3194330"/>
                    </a:moveTo>
                    <a:lnTo>
                      <a:pt x="0" y="0"/>
                    </a:lnTo>
                  </a:path>
                </a:pathLst>
              </a:custGeom>
              <a:noFill/>
              <a:ln w="24272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21003E30-4158-4B7D-A68A-E64FCDCE4E34}"/>
                  </a:ext>
                </a:extLst>
              </p:cNvPr>
              <p:cNvSpPr txBox="1"/>
              <p:nvPr/>
            </p:nvSpPr>
            <p:spPr>
              <a:xfrm>
                <a:off x="4176105" y="5147131"/>
                <a:ext cx="668325" cy="3938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08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40%</a:t>
                </a:r>
              </a:p>
            </p:txBody>
          </p:sp>
        </p:grpSp>
        <p:grpSp>
          <p:nvGrpSpPr>
            <p:cNvPr id="17" name="Graphic 3">
              <a:extLst>
                <a:ext uri="{FF2B5EF4-FFF2-40B4-BE49-F238E27FC236}">
                  <a16:creationId xmlns:a16="http://schemas.microsoft.com/office/drawing/2014/main" id="{DF40CDBE-0749-48D1-905D-29679D2EE1F3}"/>
                </a:ext>
              </a:extLst>
            </p:cNvPr>
            <p:cNvGrpSpPr/>
            <p:nvPr/>
          </p:nvGrpSpPr>
          <p:grpSpPr>
            <a:xfrm>
              <a:off x="5390745" y="1953164"/>
              <a:ext cx="485445" cy="3542064"/>
              <a:chOff x="5390745" y="1953164"/>
              <a:chExt cx="485445" cy="3542064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55CCAC44-DDE5-47BD-9915-1BACC5C67B68}"/>
                  </a:ext>
                </a:extLst>
              </p:cNvPr>
              <p:cNvSpPr/>
              <p:nvPr/>
            </p:nvSpPr>
            <p:spPr>
              <a:xfrm>
                <a:off x="5633468" y="1953164"/>
                <a:ext cx="30340" cy="3194329"/>
              </a:xfrm>
              <a:custGeom>
                <a:avLst/>
                <a:gdLst>
                  <a:gd name="connsiteX0" fmla="*/ 0 w 30340"/>
                  <a:gd name="connsiteY0" fmla="*/ 3194330 h 3194329"/>
                  <a:gd name="connsiteX1" fmla="*/ 0 w 30340"/>
                  <a:gd name="connsiteY1" fmla="*/ 0 h 31943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340" h="3194329">
                    <a:moveTo>
                      <a:pt x="0" y="3194330"/>
                    </a:moveTo>
                    <a:lnTo>
                      <a:pt x="0" y="0"/>
                    </a:lnTo>
                  </a:path>
                </a:pathLst>
              </a:custGeom>
              <a:noFill/>
              <a:ln w="24272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E890E08-1AE8-44E2-8451-60AB1DDED26D}"/>
                  </a:ext>
                </a:extLst>
              </p:cNvPr>
              <p:cNvSpPr txBox="1"/>
              <p:nvPr/>
            </p:nvSpPr>
            <p:spPr>
              <a:xfrm>
                <a:off x="5299305" y="5147131"/>
                <a:ext cx="668325" cy="3938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08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60%</a:t>
                </a:r>
              </a:p>
            </p:txBody>
          </p:sp>
        </p:grpSp>
        <p:grpSp>
          <p:nvGrpSpPr>
            <p:cNvPr id="20" name="Graphic 3">
              <a:extLst>
                <a:ext uri="{FF2B5EF4-FFF2-40B4-BE49-F238E27FC236}">
                  <a16:creationId xmlns:a16="http://schemas.microsoft.com/office/drawing/2014/main" id="{DF40CDBE-0749-48D1-905D-29679D2EE1F3}"/>
                </a:ext>
              </a:extLst>
            </p:cNvPr>
            <p:cNvGrpSpPr/>
            <p:nvPr/>
          </p:nvGrpSpPr>
          <p:grpSpPr>
            <a:xfrm>
              <a:off x="6513945" y="1953164"/>
              <a:ext cx="485445" cy="3542064"/>
              <a:chOff x="6513945" y="1953164"/>
              <a:chExt cx="485445" cy="3542064"/>
            </a:xfrm>
          </p:grpSpPr>
          <p:sp>
            <p:nvSpPr>
              <p:cNvPr id="21" name="Freeform: Shape 20">
                <a:extLst>
                  <a:ext uri="{FF2B5EF4-FFF2-40B4-BE49-F238E27FC236}">
                    <a16:creationId xmlns:a16="http://schemas.microsoft.com/office/drawing/2014/main" id="{AE82D4F1-27DD-490A-8B2A-133D4E445E9C}"/>
                  </a:ext>
                </a:extLst>
              </p:cNvPr>
              <p:cNvSpPr/>
              <p:nvPr/>
            </p:nvSpPr>
            <p:spPr>
              <a:xfrm>
                <a:off x="6756667" y="1953164"/>
                <a:ext cx="30340" cy="3194329"/>
              </a:xfrm>
              <a:custGeom>
                <a:avLst/>
                <a:gdLst>
                  <a:gd name="connsiteX0" fmla="*/ 0 w 30340"/>
                  <a:gd name="connsiteY0" fmla="*/ 3194330 h 3194329"/>
                  <a:gd name="connsiteX1" fmla="*/ 0 w 30340"/>
                  <a:gd name="connsiteY1" fmla="*/ 0 h 31943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340" h="3194329">
                    <a:moveTo>
                      <a:pt x="0" y="3194330"/>
                    </a:moveTo>
                    <a:lnTo>
                      <a:pt x="0" y="0"/>
                    </a:lnTo>
                  </a:path>
                </a:pathLst>
              </a:custGeom>
              <a:noFill/>
              <a:ln w="24272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D630CE45-02B1-4B94-8464-1ABD1E8BB61C}"/>
                  </a:ext>
                </a:extLst>
              </p:cNvPr>
              <p:cNvSpPr txBox="1"/>
              <p:nvPr/>
            </p:nvSpPr>
            <p:spPr>
              <a:xfrm>
                <a:off x="6422505" y="5147131"/>
                <a:ext cx="668325" cy="3938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08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80%</a:t>
                </a:r>
              </a:p>
            </p:txBody>
          </p:sp>
        </p:grpSp>
        <p:grpSp>
          <p:nvGrpSpPr>
            <p:cNvPr id="23" name="Graphic 3">
              <a:extLst>
                <a:ext uri="{FF2B5EF4-FFF2-40B4-BE49-F238E27FC236}">
                  <a16:creationId xmlns:a16="http://schemas.microsoft.com/office/drawing/2014/main" id="{DF40CDBE-0749-48D1-905D-29679D2EE1F3}"/>
                </a:ext>
              </a:extLst>
            </p:cNvPr>
            <p:cNvGrpSpPr/>
            <p:nvPr/>
          </p:nvGrpSpPr>
          <p:grpSpPr>
            <a:xfrm>
              <a:off x="7561294" y="1953164"/>
              <a:ext cx="637147" cy="3542064"/>
              <a:chOff x="7561294" y="1953164"/>
              <a:chExt cx="637147" cy="3542064"/>
            </a:xfrm>
          </p:grpSpPr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851A93CA-E660-483A-B553-51F58DBF5EB7}"/>
                  </a:ext>
                </a:extLst>
              </p:cNvPr>
              <p:cNvSpPr/>
              <p:nvPr/>
            </p:nvSpPr>
            <p:spPr>
              <a:xfrm>
                <a:off x="7879867" y="1953164"/>
                <a:ext cx="30340" cy="3194329"/>
              </a:xfrm>
              <a:custGeom>
                <a:avLst/>
                <a:gdLst>
                  <a:gd name="connsiteX0" fmla="*/ 0 w 30340"/>
                  <a:gd name="connsiteY0" fmla="*/ 3194330 h 3194329"/>
                  <a:gd name="connsiteX1" fmla="*/ 0 w 30340"/>
                  <a:gd name="connsiteY1" fmla="*/ 0 h 319432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</a:cxnLst>
                <a:rect l="l" t="t" r="r" b="b"/>
                <a:pathLst>
                  <a:path w="30340" h="3194329">
                    <a:moveTo>
                      <a:pt x="0" y="3194330"/>
                    </a:moveTo>
                    <a:lnTo>
                      <a:pt x="0" y="0"/>
                    </a:lnTo>
                  </a:path>
                </a:pathLst>
              </a:custGeom>
              <a:noFill/>
              <a:ln w="24272" cap="rnd">
                <a:solidFill>
                  <a:srgbClr val="FFFFFF"/>
                </a:solidFill>
                <a:prstDash val="solid"/>
                <a:round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F4C40AB4-4154-4A6E-8B90-47346D6C2741}"/>
                  </a:ext>
                </a:extLst>
              </p:cNvPr>
              <p:cNvSpPr txBox="1"/>
              <p:nvPr/>
            </p:nvSpPr>
            <p:spPr>
              <a:xfrm>
                <a:off x="7469854" y="5147131"/>
                <a:ext cx="820027" cy="393818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l"/>
                <a:r>
                  <a:rPr lang="en-US" sz="1908" spc="0" baseline="0">
                    <a:solidFill>
                      <a:srgbClr val="262626"/>
                    </a:solidFill>
                    <a:latin typeface="Roboto"/>
                    <a:ea typeface="Roboto"/>
                    <a:sym typeface="Roboto"/>
                    <a:rtl val="0"/>
                  </a:rPr>
                  <a:t>100%</a:t>
                </a:r>
              </a:p>
            </p:txBody>
          </p:sp>
        </p:grpSp>
      </p:grpSp>
      <p:grpSp>
        <p:nvGrpSpPr>
          <p:cNvPr id="26" name="Graphic 3">
            <a:extLst>
              <a:ext uri="{FF2B5EF4-FFF2-40B4-BE49-F238E27FC236}">
                <a16:creationId xmlns:a16="http://schemas.microsoft.com/office/drawing/2014/main" id="{DF40CDBE-0749-48D1-905D-29679D2EE1F3}"/>
              </a:ext>
            </a:extLst>
          </p:cNvPr>
          <p:cNvGrpSpPr/>
          <p:nvPr/>
        </p:nvGrpSpPr>
        <p:grpSpPr>
          <a:xfrm>
            <a:off x="831313" y="1966774"/>
            <a:ext cx="1243954" cy="2722322"/>
            <a:chOff x="913723" y="2189165"/>
            <a:chExt cx="1243954" cy="2722322"/>
          </a:xfrm>
          <a:solidFill>
            <a:srgbClr val="262626"/>
          </a:solidFill>
        </p:grpSpPr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9C5C7622-3FED-4F01-A99B-028D21B2BCA8}"/>
                </a:ext>
              </a:extLst>
            </p:cNvPr>
            <p:cNvSpPr txBox="1"/>
            <p:nvPr/>
          </p:nvSpPr>
          <p:spPr>
            <a:xfrm>
              <a:off x="1611132" y="4563388"/>
              <a:ext cx="637985" cy="39381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08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2YC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D2F6BF55-955A-4F07-856A-FBE3D02FAC89}"/>
                </a:ext>
              </a:extLst>
            </p:cNvPr>
            <p:cNvSpPr txBox="1"/>
            <p:nvPr/>
          </p:nvSpPr>
          <p:spPr>
            <a:xfrm>
              <a:off x="822283" y="3958419"/>
              <a:ext cx="1426834" cy="3938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08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4YC private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5BD8C2B-2C50-4D77-953F-BC47E50C6866}"/>
                </a:ext>
              </a:extLst>
            </p:cNvPr>
            <p:cNvSpPr txBox="1"/>
            <p:nvPr/>
          </p:nvSpPr>
          <p:spPr>
            <a:xfrm>
              <a:off x="943645" y="3353420"/>
              <a:ext cx="1305472" cy="3938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08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4YC public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1C29B8D6-8B6D-4D67-809C-DB3BBCE655B6}"/>
                </a:ext>
              </a:extLst>
            </p:cNvPr>
            <p:cNvSpPr txBox="1"/>
            <p:nvPr/>
          </p:nvSpPr>
          <p:spPr>
            <a:xfrm>
              <a:off x="973985" y="2748432"/>
              <a:ext cx="1275132" cy="3938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08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RU private</a:t>
              </a: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E088A3B-C800-4B30-9CEA-CB0136910865}"/>
                </a:ext>
              </a:extLst>
            </p:cNvPr>
            <p:cNvSpPr txBox="1"/>
            <p:nvPr/>
          </p:nvSpPr>
          <p:spPr>
            <a:xfrm>
              <a:off x="1095346" y="2143445"/>
              <a:ext cx="1153771" cy="3938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08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RU public</a:t>
              </a:r>
            </a:p>
          </p:txBody>
        </p:sp>
      </p:grpSp>
      <p:sp>
        <p:nvSpPr>
          <p:cNvPr id="32" name="Freeform: Shape 31">
            <a:extLst>
              <a:ext uri="{FF2B5EF4-FFF2-40B4-BE49-F238E27FC236}">
                <a16:creationId xmlns:a16="http://schemas.microsoft.com/office/drawing/2014/main" id="{60C32982-73FB-4D6E-99E5-B386A366C902}"/>
              </a:ext>
            </a:extLst>
          </p:cNvPr>
          <p:cNvSpPr/>
          <p:nvPr/>
        </p:nvSpPr>
        <p:spPr>
          <a:xfrm>
            <a:off x="2181459" y="4295913"/>
            <a:ext cx="1837957" cy="483987"/>
          </a:xfrm>
          <a:custGeom>
            <a:avLst/>
            <a:gdLst>
              <a:gd name="connsiteX0" fmla="*/ 0 w 1837957"/>
              <a:gd name="connsiteY0" fmla="*/ 483987 h 483987"/>
              <a:gd name="connsiteX1" fmla="*/ 1837958 w 1837957"/>
              <a:gd name="connsiteY1" fmla="*/ 483987 h 483987"/>
              <a:gd name="connsiteX2" fmla="*/ 1837958 w 1837957"/>
              <a:gd name="connsiteY2" fmla="*/ 0 h 483987"/>
              <a:gd name="connsiteX3" fmla="*/ 0 w 1837957"/>
              <a:gd name="connsiteY3" fmla="*/ 0 h 483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37957" h="483987">
                <a:moveTo>
                  <a:pt x="0" y="483987"/>
                </a:moveTo>
                <a:lnTo>
                  <a:pt x="1837958" y="483987"/>
                </a:lnTo>
                <a:lnTo>
                  <a:pt x="183795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034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3" name="Freeform: Shape 32">
            <a:extLst>
              <a:ext uri="{FF2B5EF4-FFF2-40B4-BE49-F238E27FC236}">
                <a16:creationId xmlns:a16="http://schemas.microsoft.com/office/drawing/2014/main" id="{5FF1DF3F-1BDD-42E8-BEE5-30A3F6154C6A}"/>
              </a:ext>
            </a:extLst>
          </p:cNvPr>
          <p:cNvSpPr/>
          <p:nvPr/>
        </p:nvSpPr>
        <p:spPr>
          <a:xfrm>
            <a:off x="4019416" y="4295913"/>
            <a:ext cx="1735862" cy="483987"/>
          </a:xfrm>
          <a:custGeom>
            <a:avLst/>
            <a:gdLst>
              <a:gd name="connsiteX0" fmla="*/ 0 w 1735862"/>
              <a:gd name="connsiteY0" fmla="*/ 483987 h 483987"/>
              <a:gd name="connsiteX1" fmla="*/ 1735862 w 1735862"/>
              <a:gd name="connsiteY1" fmla="*/ 483987 h 483987"/>
              <a:gd name="connsiteX2" fmla="*/ 1735862 w 1735862"/>
              <a:gd name="connsiteY2" fmla="*/ 0 h 483987"/>
              <a:gd name="connsiteX3" fmla="*/ 0 w 1735862"/>
              <a:gd name="connsiteY3" fmla="*/ 0 h 483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5862" h="483987">
                <a:moveTo>
                  <a:pt x="0" y="483987"/>
                </a:moveTo>
                <a:lnTo>
                  <a:pt x="1735862" y="483987"/>
                </a:lnTo>
                <a:lnTo>
                  <a:pt x="1735862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034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4" name="Freeform: Shape 33">
            <a:extLst>
              <a:ext uri="{FF2B5EF4-FFF2-40B4-BE49-F238E27FC236}">
                <a16:creationId xmlns:a16="http://schemas.microsoft.com/office/drawing/2014/main" id="{B95F8453-6E41-460D-950E-6A771BA0BF5E}"/>
              </a:ext>
            </a:extLst>
          </p:cNvPr>
          <p:cNvSpPr/>
          <p:nvPr/>
        </p:nvSpPr>
        <p:spPr>
          <a:xfrm>
            <a:off x="5755279" y="4295913"/>
            <a:ext cx="1531641" cy="483987"/>
          </a:xfrm>
          <a:custGeom>
            <a:avLst/>
            <a:gdLst>
              <a:gd name="connsiteX0" fmla="*/ 0 w 1531641"/>
              <a:gd name="connsiteY0" fmla="*/ 483987 h 483987"/>
              <a:gd name="connsiteX1" fmla="*/ 1531641 w 1531641"/>
              <a:gd name="connsiteY1" fmla="*/ 483987 h 483987"/>
              <a:gd name="connsiteX2" fmla="*/ 1531641 w 1531641"/>
              <a:gd name="connsiteY2" fmla="*/ 0 h 483987"/>
              <a:gd name="connsiteX3" fmla="*/ 0 w 1531641"/>
              <a:gd name="connsiteY3" fmla="*/ 0 h 483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31641" h="483987">
                <a:moveTo>
                  <a:pt x="0" y="483987"/>
                </a:moveTo>
                <a:lnTo>
                  <a:pt x="1531641" y="483987"/>
                </a:lnTo>
                <a:lnTo>
                  <a:pt x="1531641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034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5" name="Freeform: Shape 34">
            <a:extLst>
              <a:ext uri="{FF2B5EF4-FFF2-40B4-BE49-F238E27FC236}">
                <a16:creationId xmlns:a16="http://schemas.microsoft.com/office/drawing/2014/main" id="{47A1C713-D12A-4C7E-AC96-D9B7190528A0}"/>
              </a:ext>
            </a:extLst>
          </p:cNvPr>
          <p:cNvSpPr/>
          <p:nvPr/>
        </p:nvSpPr>
        <p:spPr>
          <a:xfrm>
            <a:off x="7286920" y="4295913"/>
            <a:ext cx="408441" cy="483987"/>
          </a:xfrm>
          <a:custGeom>
            <a:avLst/>
            <a:gdLst>
              <a:gd name="connsiteX0" fmla="*/ 0 w 408441"/>
              <a:gd name="connsiteY0" fmla="*/ 483987 h 483987"/>
              <a:gd name="connsiteX1" fmla="*/ 408442 w 408441"/>
              <a:gd name="connsiteY1" fmla="*/ 483987 h 483987"/>
              <a:gd name="connsiteX2" fmla="*/ 408442 w 408441"/>
              <a:gd name="connsiteY2" fmla="*/ 0 h 483987"/>
              <a:gd name="connsiteX3" fmla="*/ 0 w 408441"/>
              <a:gd name="connsiteY3" fmla="*/ 0 h 483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8441" h="483987">
                <a:moveTo>
                  <a:pt x="0" y="483987"/>
                </a:moveTo>
                <a:lnTo>
                  <a:pt x="408442" y="483987"/>
                </a:lnTo>
                <a:lnTo>
                  <a:pt x="408442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034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2596D10B-1DB8-4680-9447-1636E770820D}"/>
              </a:ext>
            </a:extLst>
          </p:cNvPr>
          <p:cNvSpPr/>
          <p:nvPr/>
        </p:nvSpPr>
        <p:spPr>
          <a:xfrm>
            <a:off x="7695362" y="4295913"/>
            <a:ext cx="102095" cy="483987"/>
          </a:xfrm>
          <a:custGeom>
            <a:avLst/>
            <a:gdLst>
              <a:gd name="connsiteX0" fmla="*/ 0 w 102095"/>
              <a:gd name="connsiteY0" fmla="*/ 483987 h 483987"/>
              <a:gd name="connsiteX1" fmla="*/ 102095 w 102095"/>
              <a:gd name="connsiteY1" fmla="*/ 483987 h 483987"/>
              <a:gd name="connsiteX2" fmla="*/ 102095 w 102095"/>
              <a:gd name="connsiteY2" fmla="*/ 0 h 483987"/>
              <a:gd name="connsiteX3" fmla="*/ 0 w 102095"/>
              <a:gd name="connsiteY3" fmla="*/ 0 h 483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2095" h="483987">
                <a:moveTo>
                  <a:pt x="0" y="483987"/>
                </a:moveTo>
                <a:lnTo>
                  <a:pt x="102095" y="483987"/>
                </a:lnTo>
                <a:lnTo>
                  <a:pt x="102095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034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7" name="Freeform: Shape 36">
            <a:extLst>
              <a:ext uri="{FF2B5EF4-FFF2-40B4-BE49-F238E27FC236}">
                <a16:creationId xmlns:a16="http://schemas.microsoft.com/office/drawing/2014/main" id="{BB73DB29-263C-4C1F-8113-377E1D0A2537}"/>
              </a:ext>
            </a:extLst>
          </p:cNvPr>
          <p:cNvSpPr/>
          <p:nvPr/>
        </p:nvSpPr>
        <p:spPr>
          <a:xfrm>
            <a:off x="2181459" y="3690944"/>
            <a:ext cx="1470869" cy="483987"/>
          </a:xfrm>
          <a:custGeom>
            <a:avLst/>
            <a:gdLst>
              <a:gd name="connsiteX0" fmla="*/ 0 w 1470869"/>
              <a:gd name="connsiteY0" fmla="*/ 483987 h 483987"/>
              <a:gd name="connsiteX1" fmla="*/ 1470870 w 1470869"/>
              <a:gd name="connsiteY1" fmla="*/ 483987 h 483987"/>
              <a:gd name="connsiteX2" fmla="*/ 1470870 w 1470869"/>
              <a:gd name="connsiteY2" fmla="*/ 0 h 483987"/>
              <a:gd name="connsiteX3" fmla="*/ 0 w 1470869"/>
              <a:gd name="connsiteY3" fmla="*/ 0 h 483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70869" h="483987">
                <a:moveTo>
                  <a:pt x="0" y="483987"/>
                </a:moveTo>
                <a:lnTo>
                  <a:pt x="1470870" y="483987"/>
                </a:lnTo>
                <a:lnTo>
                  <a:pt x="1470870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034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Freeform: Shape 37">
            <a:extLst>
              <a:ext uri="{FF2B5EF4-FFF2-40B4-BE49-F238E27FC236}">
                <a16:creationId xmlns:a16="http://schemas.microsoft.com/office/drawing/2014/main" id="{90DF023E-892C-404F-ABF3-DC04D4A38BFF}"/>
              </a:ext>
            </a:extLst>
          </p:cNvPr>
          <p:cNvSpPr/>
          <p:nvPr/>
        </p:nvSpPr>
        <p:spPr>
          <a:xfrm>
            <a:off x="3652329" y="3690944"/>
            <a:ext cx="1738258" cy="483987"/>
          </a:xfrm>
          <a:custGeom>
            <a:avLst/>
            <a:gdLst>
              <a:gd name="connsiteX0" fmla="*/ 0 w 1738258"/>
              <a:gd name="connsiteY0" fmla="*/ 483987 h 483987"/>
              <a:gd name="connsiteX1" fmla="*/ 1738259 w 1738258"/>
              <a:gd name="connsiteY1" fmla="*/ 483987 h 483987"/>
              <a:gd name="connsiteX2" fmla="*/ 1738259 w 1738258"/>
              <a:gd name="connsiteY2" fmla="*/ 0 h 483987"/>
              <a:gd name="connsiteX3" fmla="*/ 0 w 1738258"/>
              <a:gd name="connsiteY3" fmla="*/ 0 h 483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38258" h="483987">
                <a:moveTo>
                  <a:pt x="0" y="483987"/>
                </a:moveTo>
                <a:lnTo>
                  <a:pt x="1738259" y="483987"/>
                </a:lnTo>
                <a:lnTo>
                  <a:pt x="1738259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034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Freeform: Shape 38">
            <a:extLst>
              <a:ext uri="{FF2B5EF4-FFF2-40B4-BE49-F238E27FC236}">
                <a16:creationId xmlns:a16="http://schemas.microsoft.com/office/drawing/2014/main" id="{E58C1C33-9615-438E-A343-421717585BEB}"/>
              </a:ext>
            </a:extLst>
          </p:cNvPr>
          <p:cNvSpPr/>
          <p:nvPr/>
        </p:nvSpPr>
        <p:spPr>
          <a:xfrm>
            <a:off x="5390587" y="3690944"/>
            <a:ext cx="1604579" cy="483987"/>
          </a:xfrm>
          <a:custGeom>
            <a:avLst/>
            <a:gdLst>
              <a:gd name="connsiteX0" fmla="*/ 0 w 1604579"/>
              <a:gd name="connsiteY0" fmla="*/ 483987 h 483987"/>
              <a:gd name="connsiteX1" fmla="*/ 1604580 w 1604579"/>
              <a:gd name="connsiteY1" fmla="*/ 483987 h 483987"/>
              <a:gd name="connsiteX2" fmla="*/ 1604580 w 1604579"/>
              <a:gd name="connsiteY2" fmla="*/ 0 h 483987"/>
              <a:gd name="connsiteX3" fmla="*/ 0 w 1604579"/>
              <a:gd name="connsiteY3" fmla="*/ 0 h 483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4579" h="483987">
                <a:moveTo>
                  <a:pt x="0" y="483987"/>
                </a:moveTo>
                <a:lnTo>
                  <a:pt x="1604580" y="483987"/>
                </a:lnTo>
                <a:lnTo>
                  <a:pt x="160458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034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A7A5AC42-D7AD-4FA6-84C9-90B40CD71883}"/>
              </a:ext>
            </a:extLst>
          </p:cNvPr>
          <p:cNvSpPr/>
          <p:nvPr/>
        </p:nvSpPr>
        <p:spPr>
          <a:xfrm>
            <a:off x="6995167" y="3690944"/>
            <a:ext cx="534869" cy="483987"/>
          </a:xfrm>
          <a:custGeom>
            <a:avLst/>
            <a:gdLst>
              <a:gd name="connsiteX0" fmla="*/ 0 w 534869"/>
              <a:gd name="connsiteY0" fmla="*/ 483987 h 483987"/>
              <a:gd name="connsiteX1" fmla="*/ 534870 w 534869"/>
              <a:gd name="connsiteY1" fmla="*/ 483987 h 483987"/>
              <a:gd name="connsiteX2" fmla="*/ 534870 w 534869"/>
              <a:gd name="connsiteY2" fmla="*/ 0 h 483987"/>
              <a:gd name="connsiteX3" fmla="*/ 0 w 534869"/>
              <a:gd name="connsiteY3" fmla="*/ 0 h 483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4869" h="483987">
                <a:moveTo>
                  <a:pt x="0" y="483987"/>
                </a:moveTo>
                <a:lnTo>
                  <a:pt x="534870" y="483987"/>
                </a:lnTo>
                <a:lnTo>
                  <a:pt x="534870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034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1" name="Freeform: Shape 40">
            <a:extLst>
              <a:ext uri="{FF2B5EF4-FFF2-40B4-BE49-F238E27FC236}">
                <a16:creationId xmlns:a16="http://schemas.microsoft.com/office/drawing/2014/main" id="{D661E6EF-DD4E-429D-AF17-55901288AA45}"/>
              </a:ext>
            </a:extLst>
          </p:cNvPr>
          <p:cNvSpPr/>
          <p:nvPr/>
        </p:nvSpPr>
        <p:spPr>
          <a:xfrm>
            <a:off x="7530037" y="3690944"/>
            <a:ext cx="267420" cy="483987"/>
          </a:xfrm>
          <a:custGeom>
            <a:avLst/>
            <a:gdLst>
              <a:gd name="connsiteX0" fmla="*/ 0 w 267420"/>
              <a:gd name="connsiteY0" fmla="*/ 483987 h 483987"/>
              <a:gd name="connsiteX1" fmla="*/ 267420 w 267420"/>
              <a:gd name="connsiteY1" fmla="*/ 483987 h 483987"/>
              <a:gd name="connsiteX2" fmla="*/ 267420 w 267420"/>
              <a:gd name="connsiteY2" fmla="*/ 0 h 483987"/>
              <a:gd name="connsiteX3" fmla="*/ 0 w 267420"/>
              <a:gd name="connsiteY3" fmla="*/ 0 h 483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7420" h="483987">
                <a:moveTo>
                  <a:pt x="0" y="483987"/>
                </a:moveTo>
                <a:lnTo>
                  <a:pt x="267420" y="483987"/>
                </a:lnTo>
                <a:lnTo>
                  <a:pt x="267420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034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2" name="Freeform: Shape 41">
            <a:extLst>
              <a:ext uri="{FF2B5EF4-FFF2-40B4-BE49-F238E27FC236}">
                <a16:creationId xmlns:a16="http://schemas.microsoft.com/office/drawing/2014/main" id="{05953C18-0B93-4320-ABEA-3A2A137A5D64}"/>
              </a:ext>
            </a:extLst>
          </p:cNvPr>
          <p:cNvSpPr/>
          <p:nvPr/>
        </p:nvSpPr>
        <p:spPr>
          <a:xfrm>
            <a:off x="2181459" y="3085945"/>
            <a:ext cx="847697" cy="483987"/>
          </a:xfrm>
          <a:custGeom>
            <a:avLst/>
            <a:gdLst>
              <a:gd name="connsiteX0" fmla="*/ 0 w 847697"/>
              <a:gd name="connsiteY0" fmla="*/ 483987 h 483987"/>
              <a:gd name="connsiteX1" fmla="*/ 847697 w 847697"/>
              <a:gd name="connsiteY1" fmla="*/ 483987 h 483987"/>
              <a:gd name="connsiteX2" fmla="*/ 847697 w 847697"/>
              <a:gd name="connsiteY2" fmla="*/ 0 h 483987"/>
              <a:gd name="connsiteX3" fmla="*/ 0 w 847697"/>
              <a:gd name="connsiteY3" fmla="*/ 0 h 483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7697" h="483987">
                <a:moveTo>
                  <a:pt x="0" y="483987"/>
                </a:moveTo>
                <a:lnTo>
                  <a:pt x="847697" y="483987"/>
                </a:lnTo>
                <a:lnTo>
                  <a:pt x="847697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034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B7856F47-5751-46DC-8689-CA340F7A4A99}"/>
              </a:ext>
            </a:extLst>
          </p:cNvPr>
          <p:cNvSpPr/>
          <p:nvPr/>
        </p:nvSpPr>
        <p:spPr>
          <a:xfrm>
            <a:off x="3029156" y="3085945"/>
            <a:ext cx="1430498" cy="483987"/>
          </a:xfrm>
          <a:custGeom>
            <a:avLst/>
            <a:gdLst>
              <a:gd name="connsiteX0" fmla="*/ 0 w 1430498"/>
              <a:gd name="connsiteY0" fmla="*/ 483987 h 483987"/>
              <a:gd name="connsiteX1" fmla="*/ 1430499 w 1430498"/>
              <a:gd name="connsiteY1" fmla="*/ 483987 h 483987"/>
              <a:gd name="connsiteX2" fmla="*/ 1430499 w 1430498"/>
              <a:gd name="connsiteY2" fmla="*/ 0 h 483987"/>
              <a:gd name="connsiteX3" fmla="*/ 0 w 1430498"/>
              <a:gd name="connsiteY3" fmla="*/ 0 h 483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30498" h="483987">
                <a:moveTo>
                  <a:pt x="0" y="483987"/>
                </a:moveTo>
                <a:lnTo>
                  <a:pt x="1430499" y="483987"/>
                </a:lnTo>
                <a:lnTo>
                  <a:pt x="1430499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034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4" name="Freeform: Shape 43">
            <a:extLst>
              <a:ext uri="{FF2B5EF4-FFF2-40B4-BE49-F238E27FC236}">
                <a16:creationId xmlns:a16="http://schemas.microsoft.com/office/drawing/2014/main" id="{22301953-DF18-49A5-83D9-8E341F916B79}"/>
              </a:ext>
            </a:extLst>
          </p:cNvPr>
          <p:cNvSpPr/>
          <p:nvPr/>
        </p:nvSpPr>
        <p:spPr>
          <a:xfrm>
            <a:off x="4459655" y="3085945"/>
            <a:ext cx="2172217" cy="483987"/>
          </a:xfrm>
          <a:custGeom>
            <a:avLst/>
            <a:gdLst>
              <a:gd name="connsiteX0" fmla="*/ 0 w 2172217"/>
              <a:gd name="connsiteY0" fmla="*/ 483987 h 483987"/>
              <a:gd name="connsiteX1" fmla="*/ 2172217 w 2172217"/>
              <a:gd name="connsiteY1" fmla="*/ 483987 h 483987"/>
              <a:gd name="connsiteX2" fmla="*/ 2172217 w 2172217"/>
              <a:gd name="connsiteY2" fmla="*/ 0 h 483987"/>
              <a:gd name="connsiteX3" fmla="*/ 0 w 2172217"/>
              <a:gd name="connsiteY3" fmla="*/ 0 h 483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72217" h="483987">
                <a:moveTo>
                  <a:pt x="0" y="483987"/>
                </a:moveTo>
                <a:lnTo>
                  <a:pt x="2172217" y="483987"/>
                </a:lnTo>
                <a:lnTo>
                  <a:pt x="2172217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034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5" name="Freeform: Shape 44">
            <a:extLst>
              <a:ext uri="{FF2B5EF4-FFF2-40B4-BE49-F238E27FC236}">
                <a16:creationId xmlns:a16="http://schemas.microsoft.com/office/drawing/2014/main" id="{CDD970B9-01F3-4B84-8047-18BDC00F919A}"/>
              </a:ext>
            </a:extLst>
          </p:cNvPr>
          <p:cNvSpPr/>
          <p:nvPr/>
        </p:nvSpPr>
        <p:spPr>
          <a:xfrm>
            <a:off x="6631872" y="3085945"/>
            <a:ext cx="847709" cy="483987"/>
          </a:xfrm>
          <a:custGeom>
            <a:avLst/>
            <a:gdLst>
              <a:gd name="connsiteX0" fmla="*/ 0 w 847709"/>
              <a:gd name="connsiteY0" fmla="*/ 483987 h 483987"/>
              <a:gd name="connsiteX1" fmla="*/ 847709 w 847709"/>
              <a:gd name="connsiteY1" fmla="*/ 483987 h 483987"/>
              <a:gd name="connsiteX2" fmla="*/ 847709 w 847709"/>
              <a:gd name="connsiteY2" fmla="*/ 0 h 483987"/>
              <a:gd name="connsiteX3" fmla="*/ 0 w 847709"/>
              <a:gd name="connsiteY3" fmla="*/ 0 h 483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47709" h="483987">
                <a:moveTo>
                  <a:pt x="0" y="483987"/>
                </a:moveTo>
                <a:lnTo>
                  <a:pt x="847709" y="483987"/>
                </a:lnTo>
                <a:lnTo>
                  <a:pt x="847709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034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6" name="Freeform: Shape 45">
            <a:extLst>
              <a:ext uri="{FF2B5EF4-FFF2-40B4-BE49-F238E27FC236}">
                <a16:creationId xmlns:a16="http://schemas.microsoft.com/office/drawing/2014/main" id="{FA021E85-CF87-420C-B7DC-691F3DB34550}"/>
              </a:ext>
            </a:extLst>
          </p:cNvPr>
          <p:cNvSpPr/>
          <p:nvPr/>
        </p:nvSpPr>
        <p:spPr>
          <a:xfrm>
            <a:off x="7479581" y="3085945"/>
            <a:ext cx="317875" cy="483987"/>
          </a:xfrm>
          <a:custGeom>
            <a:avLst/>
            <a:gdLst>
              <a:gd name="connsiteX0" fmla="*/ 0 w 317875"/>
              <a:gd name="connsiteY0" fmla="*/ 483987 h 483987"/>
              <a:gd name="connsiteX1" fmla="*/ 317876 w 317875"/>
              <a:gd name="connsiteY1" fmla="*/ 483987 h 483987"/>
              <a:gd name="connsiteX2" fmla="*/ 317876 w 317875"/>
              <a:gd name="connsiteY2" fmla="*/ 0 h 483987"/>
              <a:gd name="connsiteX3" fmla="*/ 0 w 317875"/>
              <a:gd name="connsiteY3" fmla="*/ 0 h 4839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17875" h="483987">
                <a:moveTo>
                  <a:pt x="0" y="483987"/>
                </a:moveTo>
                <a:lnTo>
                  <a:pt x="317876" y="483987"/>
                </a:lnTo>
                <a:lnTo>
                  <a:pt x="317876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034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7" name="Freeform: Shape 46">
            <a:extLst>
              <a:ext uri="{FF2B5EF4-FFF2-40B4-BE49-F238E27FC236}">
                <a16:creationId xmlns:a16="http://schemas.microsoft.com/office/drawing/2014/main" id="{A7C72D3E-C0B6-4045-B469-80B46A3BD363}"/>
              </a:ext>
            </a:extLst>
          </p:cNvPr>
          <p:cNvSpPr/>
          <p:nvPr/>
        </p:nvSpPr>
        <p:spPr>
          <a:xfrm>
            <a:off x="2181459" y="2480957"/>
            <a:ext cx="534857" cy="483990"/>
          </a:xfrm>
          <a:custGeom>
            <a:avLst/>
            <a:gdLst>
              <a:gd name="connsiteX0" fmla="*/ 0 w 534857"/>
              <a:gd name="connsiteY0" fmla="*/ 483990 h 483990"/>
              <a:gd name="connsiteX1" fmla="*/ 534858 w 534857"/>
              <a:gd name="connsiteY1" fmla="*/ 483990 h 483990"/>
              <a:gd name="connsiteX2" fmla="*/ 534858 w 534857"/>
              <a:gd name="connsiteY2" fmla="*/ 0 h 483990"/>
              <a:gd name="connsiteX3" fmla="*/ 0 w 534857"/>
              <a:gd name="connsiteY3" fmla="*/ 0 h 483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4857" h="483990">
                <a:moveTo>
                  <a:pt x="0" y="483990"/>
                </a:moveTo>
                <a:lnTo>
                  <a:pt x="534858" y="483990"/>
                </a:lnTo>
                <a:lnTo>
                  <a:pt x="534858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034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8" name="Freeform: Shape 47">
            <a:extLst>
              <a:ext uri="{FF2B5EF4-FFF2-40B4-BE49-F238E27FC236}">
                <a16:creationId xmlns:a16="http://schemas.microsoft.com/office/drawing/2014/main" id="{30EFF9C9-4D82-49E7-AA7A-0DAF2B000D4F}"/>
              </a:ext>
            </a:extLst>
          </p:cNvPr>
          <p:cNvSpPr/>
          <p:nvPr/>
        </p:nvSpPr>
        <p:spPr>
          <a:xfrm>
            <a:off x="2716317" y="2480957"/>
            <a:ext cx="1604561" cy="483990"/>
          </a:xfrm>
          <a:custGeom>
            <a:avLst/>
            <a:gdLst>
              <a:gd name="connsiteX0" fmla="*/ 0 w 1604561"/>
              <a:gd name="connsiteY0" fmla="*/ 483990 h 483990"/>
              <a:gd name="connsiteX1" fmla="*/ 1604561 w 1604561"/>
              <a:gd name="connsiteY1" fmla="*/ 483990 h 483990"/>
              <a:gd name="connsiteX2" fmla="*/ 1604561 w 1604561"/>
              <a:gd name="connsiteY2" fmla="*/ 0 h 483990"/>
              <a:gd name="connsiteX3" fmla="*/ 0 w 1604561"/>
              <a:gd name="connsiteY3" fmla="*/ 0 h 483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4561" h="483990">
                <a:moveTo>
                  <a:pt x="0" y="483990"/>
                </a:moveTo>
                <a:lnTo>
                  <a:pt x="1604561" y="483990"/>
                </a:lnTo>
                <a:lnTo>
                  <a:pt x="1604561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034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49" name="Freeform: Shape 48">
            <a:extLst>
              <a:ext uri="{FF2B5EF4-FFF2-40B4-BE49-F238E27FC236}">
                <a16:creationId xmlns:a16="http://schemas.microsoft.com/office/drawing/2014/main" id="{A6A075F8-89D2-46C6-BB11-022AAD6A8F0A}"/>
              </a:ext>
            </a:extLst>
          </p:cNvPr>
          <p:cNvSpPr/>
          <p:nvPr/>
        </p:nvSpPr>
        <p:spPr>
          <a:xfrm>
            <a:off x="4320878" y="2480957"/>
            <a:ext cx="1604579" cy="483990"/>
          </a:xfrm>
          <a:custGeom>
            <a:avLst/>
            <a:gdLst>
              <a:gd name="connsiteX0" fmla="*/ 0 w 1604579"/>
              <a:gd name="connsiteY0" fmla="*/ 483990 h 483990"/>
              <a:gd name="connsiteX1" fmla="*/ 1604580 w 1604579"/>
              <a:gd name="connsiteY1" fmla="*/ 483990 h 483990"/>
              <a:gd name="connsiteX2" fmla="*/ 1604580 w 1604579"/>
              <a:gd name="connsiteY2" fmla="*/ 0 h 483990"/>
              <a:gd name="connsiteX3" fmla="*/ 0 w 1604579"/>
              <a:gd name="connsiteY3" fmla="*/ 0 h 483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4579" h="483990">
                <a:moveTo>
                  <a:pt x="0" y="483990"/>
                </a:moveTo>
                <a:lnTo>
                  <a:pt x="1604580" y="483990"/>
                </a:lnTo>
                <a:lnTo>
                  <a:pt x="1604580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034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0" name="Freeform: Shape 49">
            <a:extLst>
              <a:ext uri="{FF2B5EF4-FFF2-40B4-BE49-F238E27FC236}">
                <a16:creationId xmlns:a16="http://schemas.microsoft.com/office/drawing/2014/main" id="{710122EE-1B53-4615-ABED-CFCD0C98BA8D}"/>
              </a:ext>
            </a:extLst>
          </p:cNvPr>
          <p:cNvSpPr/>
          <p:nvPr/>
        </p:nvSpPr>
        <p:spPr>
          <a:xfrm>
            <a:off x="5925458" y="2480957"/>
            <a:ext cx="1337129" cy="483990"/>
          </a:xfrm>
          <a:custGeom>
            <a:avLst/>
            <a:gdLst>
              <a:gd name="connsiteX0" fmla="*/ 0 w 1337129"/>
              <a:gd name="connsiteY0" fmla="*/ 483990 h 483990"/>
              <a:gd name="connsiteX1" fmla="*/ 1337129 w 1337129"/>
              <a:gd name="connsiteY1" fmla="*/ 483990 h 483990"/>
              <a:gd name="connsiteX2" fmla="*/ 1337129 w 1337129"/>
              <a:gd name="connsiteY2" fmla="*/ 0 h 483990"/>
              <a:gd name="connsiteX3" fmla="*/ 0 w 1337129"/>
              <a:gd name="connsiteY3" fmla="*/ 0 h 483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337129" h="483990">
                <a:moveTo>
                  <a:pt x="0" y="483990"/>
                </a:moveTo>
                <a:lnTo>
                  <a:pt x="1337129" y="483990"/>
                </a:lnTo>
                <a:lnTo>
                  <a:pt x="1337129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034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1" name="Freeform: Shape 50">
            <a:extLst>
              <a:ext uri="{FF2B5EF4-FFF2-40B4-BE49-F238E27FC236}">
                <a16:creationId xmlns:a16="http://schemas.microsoft.com/office/drawing/2014/main" id="{6DA88430-EE6B-4B19-AC10-4AEB83747B5E}"/>
              </a:ext>
            </a:extLst>
          </p:cNvPr>
          <p:cNvSpPr/>
          <p:nvPr/>
        </p:nvSpPr>
        <p:spPr>
          <a:xfrm>
            <a:off x="7262587" y="2480957"/>
            <a:ext cx="534869" cy="483990"/>
          </a:xfrm>
          <a:custGeom>
            <a:avLst/>
            <a:gdLst>
              <a:gd name="connsiteX0" fmla="*/ 0 w 534869"/>
              <a:gd name="connsiteY0" fmla="*/ 483990 h 483990"/>
              <a:gd name="connsiteX1" fmla="*/ 534870 w 534869"/>
              <a:gd name="connsiteY1" fmla="*/ 483990 h 483990"/>
              <a:gd name="connsiteX2" fmla="*/ 534870 w 534869"/>
              <a:gd name="connsiteY2" fmla="*/ 0 h 483990"/>
              <a:gd name="connsiteX3" fmla="*/ 0 w 534869"/>
              <a:gd name="connsiteY3" fmla="*/ 0 h 483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4869" h="483990">
                <a:moveTo>
                  <a:pt x="0" y="483990"/>
                </a:moveTo>
                <a:lnTo>
                  <a:pt x="534870" y="483990"/>
                </a:lnTo>
                <a:lnTo>
                  <a:pt x="534870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034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2" name="Freeform: Shape 51">
            <a:extLst>
              <a:ext uri="{FF2B5EF4-FFF2-40B4-BE49-F238E27FC236}">
                <a16:creationId xmlns:a16="http://schemas.microsoft.com/office/drawing/2014/main" id="{80808202-F474-44F1-8DB5-390441D47257}"/>
              </a:ext>
            </a:extLst>
          </p:cNvPr>
          <p:cNvSpPr/>
          <p:nvPr/>
        </p:nvSpPr>
        <p:spPr>
          <a:xfrm>
            <a:off x="2181459" y="1875970"/>
            <a:ext cx="412182" cy="483990"/>
          </a:xfrm>
          <a:custGeom>
            <a:avLst/>
            <a:gdLst>
              <a:gd name="connsiteX0" fmla="*/ 0 w 412182"/>
              <a:gd name="connsiteY0" fmla="*/ 483991 h 483990"/>
              <a:gd name="connsiteX1" fmla="*/ 412183 w 412182"/>
              <a:gd name="connsiteY1" fmla="*/ 483991 h 483990"/>
              <a:gd name="connsiteX2" fmla="*/ 412183 w 412182"/>
              <a:gd name="connsiteY2" fmla="*/ 0 h 483990"/>
              <a:gd name="connsiteX3" fmla="*/ 0 w 412182"/>
              <a:gd name="connsiteY3" fmla="*/ 0 h 483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12182" h="483990">
                <a:moveTo>
                  <a:pt x="0" y="483991"/>
                </a:moveTo>
                <a:lnTo>
                  <a:pt x="412183" y="483991"/>
                </a:lnTo>
                <a:lnTo>
                  <a:pt x="412183" y="0"/>
                </a:lnTo>
                <a:lnTo>
                  <a:pt x="0" y="0"/>
                </a:lnTo>
                <a:close/>
              </a:path>
            </a:pathLst>
          </a:custGeom>
          <a:solidFill>
            <a:srgbClr val="006837"/>
          </a:solidFill>
          <a:ln w="3034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3" name="Freeform: Shape 52">
            <a:extLst>
              <a:ext uri="{FF2B5EF4-FFF2-40B4-BE49-F238E27FC236}">
                <a16:creationId xmlns:a16="http://schemas.microsoft.com/office/drawing/2014/main" id="{1ED52D96-89C7-4151-896B-1E2CF380DC3A}"/>
              </a:ext>
            </a:extLst>
          </p:cNvPr>
          <p:cNvSpPr/>
          <p:nvPr/>
        </p:nvSpPr>
        <p:spPr>
          <a:xfrm>
            <a:off x="2593642" y="1875970"/>
            <a:ext cx="824368" cy="483990"/>
          </a:xfrm>
          <a:custGeom>
            <a:avLst/>
            <a:gdLst>
              <a:gd name="connsiteX0" fmla="*/ 0 w 824368"/>
              <a:gd name="connsiteY0" fmla="*/ 483991 h 483990"/>
              <a:gd name="connsiteX1" fmla="*/ 824369 w 824368"/>
              <a:gd name="connsiteY1" fmla="*/ 483991 h 483990"/>
              <a:gd name="connsiteX2" fmla="*/ 824369 w 824368"/>
              <a:gd name="connsiteY2" fmla="*/ 0 h 483990"/>
              <a:gd name="connsiteX3" fmla="*/ 0 w 824368"/>
              <a:gd name="connsiteY3" fmla="*/ 0 h 483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24368" h="483990">
                <a:moveTo>
                  <a:pt x="0" y="483991"/>
                </a:moveTo>
                <a:lnTo>
                  <a:pt x="824369" y="483991"/>
                </a:lnTo>
                <a:lnTo>
                  <a:pt x="824369" y="0"/>
                </a:lnTo>
                <a:lnTo>
                  <a:pt x="0" y="0"/>
                </a:lnTo>
                <a:close/>
              </a:path>
            </a:pathLst>
          </a:custGeom>
          <a:solidFill>
            <a:srgbClr val="87CB67"/>
          </a:solidFill>
          <a:ln w="3034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4" name="Freeform: Shape 53">
            <a:extLst>
              <a:ext uri="{FF2B5EF4-FFF2-40B4-BE49-F238E27FC236}">
                <a16:creationId xmlns:a16="http://schemas.microsoft.com/office/drawing/2014/main" id="{AF00C825-A09E-46DE-BA75-FBA95C410F11}"/>
              </a:ext>
            </a:extLst>
          </p:cNvPr>
          <p:cNvSpPr/>
          <p:nvPr/>
        </p:nvSpPr>
        <p:spPr>
          <a:xfrm>
            <a:off x="3418010" y="1875970"/>
            <a:ext cx="2885275" cy="483990"/>
          </a:xfrm>
          <a:custGeom>
            <a:avLst/>
            <a:gdLst>
              <a:gd name="connsiteX0" fmla="*/ 0 w 2885275"/>
              <a:gd name="connsiteY0" fmla="*/ 483991 h 483990"/>
              <a:gd name="connsiteX1" fmla="*/ 2885276 w 2885275"/>
              <a:gd name="connsiteY1" fmla="*/ 483991 h 483990"/>
              <a:gd name="connsiteX2" fmla="*/ 2885276 w 2885275"/>
              <a:gd name="connsiteY2" fmla="*/ 0 h 483990"/>
              <a:gd name="connsiteX3" fmla="*/ 0 w 2885275"/>
              <a:gd name="connsiteY3" fmla="*/ 0 h 483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85275" h="483990">
                <a:moveTo>
                  <a:pt x="0" y="483991"/>
                </a:moveTo>
                <a:lnTo>
                  <a:pt x="2885276" y="483991"/>
                </a:lnTo>
                <a:lnTo>
                  <a:pt x="2885276" y="0"/>
                </a:lnTo>
                <a:lnTo>
                  <a:pt x="0" y="0"/>
                </a:lnTo>
                <a:close/>
              </a:path>
            </a:pathLst>
          </a:custGeom>
          <a:solidFill>
            <a:srgbClr val="FFFEBE"/>
          </a:solidFill>
          <a:ln w="3034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5" name="Freeform: Shape 54">
            <a:extLst>
              <a:ext uri="{FF2B5EF4-FFF2-40B4-BE49-F238E27FC236}">
                <a16:creationId xmlns:a16="http://schemas.microsoft.com/office/drawing/2014/main" id="{BCD2FF37-48F6-4950-8BE2-295D3BEEDE6B}"/>
              </a:ext>
            </a:extLst>
          </p:cNvPr>
          <p:cNvSpPr/>
          <p:nvPr/>
        </p:nvSpPr>
        <p:spPr>
          <a:xfrm>
            <a:off x="6303286" y="1875970"/>
            <a:ext cx="1236551" cy="483990"/>
          </a:xfrm>
          <a:custGeom>
            <a:avLst/>
            <a:gdLst>
              <a:gd name="connsiteX0" fmla="*/ 0 w 1236551"/>
              <a:gd name="connsiteY0" fmla="*/ 483991 h 483990"/>
              <a:gd name="connsiteX1" fmla="*/ 1236552 w 1236551"/>
              <a:gd name="connsiteY1" fmla="*/ 483991 h 483990"/>
              <a:gd name="connsiteX2" fmla="*/ 1236552 w 1236551"/>
              <a:gd name="connsiteY2" fmla="*/ 0 h 483990"/>
              <a:gd name="connsiteX3" fmla="*/ 0 w 1236551"/>
              <a:gd name="connsiteY3" fmla="*/ 0 h 483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36551" h="483990">
                <a:moveTo>
                  <a:pt x="0" y="483991"/>
                </a:moveTo>
                <a:lnTo>
                  <a:pt x="1236552" y="483991"/>
                </a:lnTo>
                <a:lnTo>
                  <a:pt x="1236552" y="0"/>
                </a:lnTo>
                <a:lnTo>
                  <a:pt x="0" y="0"/>
                </a:lnTo>
                <a:close/>
              </a:path>
            </a:pathLst>
          </a:custGeom>
          <a:solidFill>
            <a:srgbClr val="F88C51"/>
          </a:solidFill>
          <a:ln w="3034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6" name="Freeform: Shape 55">
            <a:extLst>
              <a:ext uri="{FF2B5EF4-FFF2-40B4-BE49-F238E27FC236}">
                <a16:creationId xmlns:a16="http://schemas.microsoft.com/office/drawing/2014/main" id="{CAA96335-9149-4C6F-8F23-CE7FEA0D552B}"/>
              </a:ext>
            </a:extLst>
          </p:cNvPr>
          <p:cNvSpPr/>
          <p:nvPr/>
        </p:nvSpPr>
        <p:spPr>
          <a:xfrm>
            <a:off x="7539837" y="1875970"/>
            <a:ext cx="257619" cy="483990"/>
          </a:xfrm>
          <a:custGeom>
            <a:avLst/>
            <a:gdLst>
              <a:gd name="connsiteX0" fmla="*/ 0 w 257619"/>
              <a:gd name="connsiteY0" fmla="*/ 483991 h 483990"/>
              <a:gd name="connsiteX1" fmla="*/ 257620 w 257619"/>
              <a:gd name="connsiteY1" fmla="*/ 483991 h 483990"/>
              <a:gd name="connsiteX2" fmla="*/ 257620 w 257619"/>
              <a:gd name="connsiteY2" fmla="*/ 0 h 483990"/>
              <a:gd name="connsiteX3" fmla="*/ 0 w 257619"/>
              <a:gd name="connsiteY3" fmla="*/ 0 h 483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7619" h="483990">
                <a:moveTo>
                  <a:pt x="0" y="483991"/>
                </a:moveTo>
                <a:lnTo>
                  <a:pt x="257620" y="483991"/>
                </a:lnTo>
                <a:lnTo>
                  <a:pt x="257620" y="0"/>
                </a:lnTo>
                <a:lnTo>
                  <a:pt x="0" y="0"/>
                </a:lnTo>
                <a:close/>
              </a:path>
            </a:pathLst>
          </a:custGeom>
          <a:solidFill>
            <a:srgbClr val="A50026"/>
          </a:solidFill>
          <a:ln w="3034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F6E2CCD6-1D44-4FBD-9715-ED11839AF7C6}"/>
              </a:ext>
            </a:extLst>
          </p:cNvPr>
          <p:cNvSpPr/>
          <p:nvPr/>
        </p:nvSpPr>
        <p:spPr>
          <a:xfrm>
            <a:off x="2181459" y="1730773"/>
            <a:ext cx="30340" cy="3194329"/>
          </a:xfrm>
          <a:custGeom>
            <a:avLst/>
            <a:gdLst>
              <a:gd name="connsiteX0" fmla="*/ 0 w 30340"/>
              <a:gd name="connsiteY0" fmla="*/ 3194330 h 3194329"/>
              <a:gd name="connsiteX1" fmla="*/ 0 w 30340"/>
              <a:gd name="connsiteY1" fmla="*/ 0 h 319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340" h="3194329">
                <a:moveTo>
                  <a:pt x="0" y="3194330"/>
                </a:moveTo>
                <a:lnTo>
                  <a:pt x="0" y="0"/>
                </a:lnTo>
              </a:path>
            </a:pathLst>
          </a:custGeom>
          <a:noFill/>
          <a:ln w="3034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8" name="Freeform: Shape 57">
            <a:extLst>
              <a:ext uri="{FF2B5EF4-FFF2-40B4-BE49-F238E27FC236}">
                <a16:creationId xmlns:a16="http://schemas.microsoft.com/office/drawing/2014/main" id="{21052520-FBCB-49B6-A120-EA0301CF21F7}"/>
              </a:ext>
            </a:extLst>
          </p:cNvPr>
          <p:cNvSpPr/>
          <p:nvPr/>
        </p:nvSpPr>
        <p:spPr>
          <a:xfrm>
            <a:off x="7797457" y="1730773"/>
            <a:ext cx="30340" cy="3194329"/>
          </a:xfrm>
          <a:custGeom>
            <a:avLst/>
            <a:gdLst>
              <a:gd name="connsiteX0" fmla="*/ 0 w 30340"/>
              <a:gd name="connsiteY0" fmla="*/ 3194330 h 3194329"/>
              <a:gd name="connsiteX1" fmla="*/ 0 w 30340"/>
              <a:gd name="connsiteY1" fmla="*/ 0 h 319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0340" h="3194329">
                <a:moveTo>
                  <a:pt x="0" y="3194330"/>
                </a:moveTo>
                <a:lnTo>
                  <a:pt x="0" y="0"/>
                </a:lnTo>
              </a:path>
            </a:pathLst>
          </a:custGeom>
          <a:noFill/>
          <a:ln w="3034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9" name="Freeform: Shape 58">
            <a:extLst>
              <a:ext uri="{FF2B5EF4-FFF2-40B4-BE49-F238E27FC236}">
                <a16:creationId xmlns:a16="http://schemas.microsoft.com/office/drawing/2014/main" id="{B9434865-DDAC-4408-8C5D-2E5A02FA90C3}"/>
              </a:ext>
            </a:extLst>
          </p:cNvPr>
          <p:cNvSpPr/>
          <p:nvPr/>
        </p:nvSpPr>
        <p:spPr>
          <a:xfrm>
            <a:off x="2181459" y="4925103"/>
            <a:ext cx="5615998" cy="30237"/>
          </a:xfrm>
          <a:custGeom>
            <a:avLst/>
            <a:gdLst>
              <a:gd name="connsiteX0" fmla="*/ 0 w 5615998"/>
              <a:gd name="connsiteY0" fmla="*/ 0 h 30237"/>
              <a:gd name="connsiteX1" fmla="*/ 5615999 w 5615998"/>
              <a:gd name="connsiteY1" fmla="*/ 0 h 30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615998" h="30237">
                <a:moveTo>
                  <a:pt x="0" y="0"/>
                </a:moveTo>
                <a:lnTo>
                  <a:pt x="5615999" y="0"/>
                </a:lnTo>
              </a:path>
            </a:pathLst>
          </a:custGeom>
          <a:noFill/>
          <a:ln w="3034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0" name="Freeform: Shape 59">
            <a:extLst>
              <a:ext uri="{FF2B5EF4-FFF2-40B4-BE49-F238E27FC236}">
                <a16:creationId xmlns:a16="http://schemas.microsoft.com/office/drawing/2014/main" id="{625A28FB-ED90-4F71-A2FB-088F9548348C}"/>
              </a:ext>
            </a:extLst>
          </p:cNvPr>
          <p:cNvSpPr/>
          <p:nvPr/>
        </p:nvSpPr>
        <p:spPr>
          <a:xfrm>
            <a:off x="2181459" y="1730773"/>
            <a:ext cx="5615998" cy="30237"/>
          </a:xfrm>
          <a:custGeom>
            <a:avLst/>
            <a:gdLst>
              <a:gd name="connsiteX0" fmla="*/ 0 w 5615998"/>
              <a:gd name="connsiteY0" fmla="*/ 0 h 30237"/>
              <a:gd name="connsiteX1" fmla="*/ 5615999 w 5615998"/>
              <a:gd name="connsiteY1" fmla="*/ 0 h 302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615998" h="30237">
                <a:moveTo>
                  <a:pt x="0" y="0"/>
                </a:moveTo>
                <a:lnTo>
                  <a:pt x="5615999" y="0"/>
                </a:lnTo>
              </a:path>
            </a:pathLst>
          </a:custGeom>
          <a:noFill/>
          <a:ln w="30340" cap="flat">
            <a:noFill/>
            <a:prstDash val="solid"/>
            <a:round/>
          </a:ln>
        </p:spPr>
        <p:txBody>
          <a:bodyPr rtlCol="0" anchor="ctr"/>
          <a:lstStyle/>
          <a:p>
            <a:endParaRPr lang="en-US"/>
          </a:p>
        </p:txBody>
      </p:sp>
      <p:grpSp>
        <p:nvGrpSpPr>
          <p:cNvPr id="61" name="Graphic 3">
            <a:extLst>
              <a:ext uri="{FF2B5EF4-FFF2-40B4-BE49-F238E27FC236}">
                <a16:creationId xmlns:a16="http://schemas.microsoft.com/office/drawing/2014/main" id="{DF40CDBE-0749-48D1-905D-29679D2EE1F3}"/>
              </a:ext>
            </a:extLst>
          </p:cNvPr>
          <p:cNvGrpSpPr/>
          <p:nvPr/>
        </p:nvGrpSpPr>
        <p:grpSpPr>
          <a:xfrm>
            <a:off x="932004" y="5536775"/>
            <a:ext cx="7010176" cy="302378"/>
            <a:chOff x="1014414" y="5597041"/>
            <a:chExt cx="7010176" cy="302378"/>
          </a:xfrm>
        </p:grpSpPr>
        <p:sp>
          <p:nvSpPr>
            <p:cNvPr id="62" name="Freeform: Shape 61">
              <a:extLst>
                <a:ext uri="{FF2B5EF4-FFF2-40B4-BE49-F238E27FC236}">
                  <a16:creationId xmlns:a16="http://schemas.microsoft.com/office/drawing/2014/main" id="{1C85B031-789D-46D1-AAEB-67856C9FFC5E}"/>
                </a:ext>
              </a:extLst>
            </p:cNvPr>
            <p:cNvSpPr/>
            <p:nvPr/>
          </p:nvSpPr>
          <p:spPr>
            <a:xfrm>
              <a:off x="1014414" y="5669611"/>
              <a:ext cx="485445" cy="169332"/>
            </a:xfrm>
            <a:custGeom>
              <a:avLst/>
              <a:gdLst>
                <a:gd name="connsiteX0" fmla="*/ 0 w 485445"/>
                <a:gd name="connsiteY0" fmla="*/ 169332 h 169332"/>
                <a:gd name="connsiteX1" fmla="*/ 485446 w 485445"/>
                <a:gd name="connsiteY1" fmla="*/ 169332 h 169332"/>
                <a:gd name="connsiteX2" fmla="*/ 485446 w 485445"/>
                <a:gd name="connsiteY2" fmla="*/ 0 h 169332"/>
                <a:gd name="connsiteX3" fmla="*/ 0 w 485445"/>
                <a:gd name="connsiteY3" fmla="*/ 0 h 169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5445" h="169332">
                  <a:moveTo>
                    <a:pt x="0" y="169332"/>
                  </a:moveTo>
                  <a:lnTo>
                    <a:pt x="485446" y="169332"/>
                  </a:lnTo>
                  <a:lnTo>
                    <a:pt x="48544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6837"/>
            </a:solidFill>
            <a:ln w="30340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F685E923-0B99-4763-8B2C-CDC27C7D1273}"/>
                </a:ext>
              </a:extLst>
            </p:cNvPr>
            <p:cNvSpPr txBox="1"/>
            <p:nvPr/>
          </p:nvSpPr>
          <p:spPr>
            <a:xfrm>
              <a:off x="1602601" y="5551321"/>
              <a:ext cx="668325" cy="3938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08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5 All</a:t>
              </a:r>
            </a:p>
          </p:txBody>
        </p:sp>
        <p:sp>
          <p:nvSpPr>
            <p:cNvPr id="64" name="Freeform: Shape 63">
              <a:extLst>
                <a:ext uri="{FF2B5EF4-FFF2-40B4-BE49-F238E27FC236}">
                  <a16:creationId xmlns:a16="http://schemas.microsoft.com/office/drawing/2014/main" id="{CBAC0140-5A69-4AF9-BAC0-FFC8EC5EA171}"/>
                </a:ext>
              </a:extLst>
            </p:cNvPr>
            <p:cNvSpPr/>
            <p:nvPr/>
          </p:nvSpPr>
          <p:spPr>
            <a:xfrm>
              <a:off x="2651998" y="5669611"/>
              <a:ext cx="485445" cy="169332"/>
            </a:xfrm>
            <a:custGeom>
              <a:avLst/>
              <a:gdLst>
                <a:gd name="connsiteX0" fmla="*/ 0 w 485445"/>
                <a:gd name="connsiteY0" fmla="*/ 169332 h 169332"/>
                <a:gd name="connsiteX1" fmla="*/ 485446 w 485445"/>
                <a:gd name="connsiteY1" fmla="*/ 169332 h 169332"/>
                <a:gd name="connsiteX2" fmla="*/ 485446 w 485445"/>
                <a:gd name="connsiteY2" fmla="*/ 0 h 169332"/>
                <a:gd name="connsiteX3" fmla="*/ 0 w 485445"/>
                <a:gd name="connsiteY3" fmla="*/ 0 h 169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5445" h="169332">
                  <a:moveTo>
                    <a:pt x="0" y="169332"/>
                  </a:moveTo>
                  <a:lnTo>
                    <a:pt x="485446" y="169332"/>
                  </a:lnTo>
                  <a:lnTo>
                    <a:pt x="48544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87CB67"/>
            </a:solidFill>
            <a:ln w="30340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53A3E9D6-8F5F-47D0-9319-E6A97051E227}"/>
                </a:ext>
              </a:extLst>
            </p:cNvPr>
            <p:cNvSpPr txBox="1"/>
            <p:nvPr/>
          </p:nvSpPr>
          <p:spPr>
            <a:xfrm>
              <a:off x="3240182" y="5551321"/>
              <a:ext cx="334581" cy="3938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08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4</a:t>
              </a:r>
            </a:p>
          </p:txBody>
        </p:sp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54922C2A-7787-4110-AE24-5DE55F2FF18A}"/>
                </a:ext>
              </a:extLst>
            </p:cNvPr>
            <p:cNvSpPr/>
            <p:nvPr/>
          </p:nvSpPr>
          <p:spPr>
            <a:xfrm>
              <a:off x="3953371" y="5669611"/>
              <a:ext cx="485445" cy="169332"/>
            </a:xfrm>
            <a:custGeom>
              <a:avLst/>
              <a:gdLst>
                <a:gd name="connsiteX0" fmla="*/ 0 w 485445"/>
                <a:gd name="connsiteY0" fmla="*/ 169332 h 169332"/>
                <a:gd name="connsiteX1" fmla="*/ 485446 w 485445"/>
                <a:gd name="connsiteY1" fmla="*/ 169332 h 169332"/>
                <a:gd name="connsiteX2" fmla="*/ 485446 w 485445"/>
                <a:gd name="connsiteY2" fmla="*/ 0 h 169332"/>
                <a:gd name="connsiteX3" fmla="*/ 0 w 485445"/>
                <a:gd name="connsiteY3" fmla="*/ 0 h 169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5445" h="169332">
                  <a:moveTo>
                    <a:pt x="0" y="169332"/>
                  </a:moveTo>
                  <a:lnTo>
                    <a:pt x="485446" y="169332"/>
                  </a:lnTo>
                  <a:lnTo>
                    <a:pt x="48544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EBE"/>
            </a:solidFill>
            <a:ln w="30340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A9181287-4C19-4D9E-BFAA-2395129890DE}"/>
                </a:ext>
              </a:extLst>
            </p:cNvPr>
            <p:cNvSpPr txBox="1"/>
            <p:nvPr/>
          </p:nvSpPr>
          <p:spPr>
            <a:xfrm>
              <a:off x="4541555" y="5551321"/>
              <a:ext cx="334581" cy="3938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08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3</a:t>
              </a:r>
            </a:p>
          </p:txBody>
        </p:sp>
        <p:sp>
          <p:nvSpPr>
            <p:cNvPr id="68" name="Freeform: Shape 67">
              <a:extLst>
                <a:ext uri="{FF2B5EF4-FFF2-40B4-BE49-F238E27FC236}">
                  <a16:creationId xmlns:a16="http://schemas.microsoft.com/office/drawing/2014/main" id="{7D226ACD-3AD3-4C9E-9560-594E7A753FBD}"/>
                </a:ext>
              </a:extLst>
            </p:cNvPr>
            <p:cNvSpPr/>
            <p:nvPr/>
          </p:nvSpPr>
          <p:spPr>
            <a:xfrm>
              <a:off x="5254729" y="5669611"/>
              <a:ext cx="485445" cy="169332"/>
            </a:xfrm>
            <a:custGeom>
              <a:avLst/>
              <a:gdLst>
                <a:gd name="connsiteX0" fmla="*/ 0 w 485445"/>
                <a:gd name="connsiteY0" fmla="*/ 169332 h 169332"/>
                <a:gd name="connsiteX1" fmla="*/ 485446 w 485445"/>
                <a:gd name="connsiteY1" fmla="*/ 169332 h 169332"/>
                <a:gd name="connsiteX2" fmla="*/ 485446 w 485445"/>
                <a:gd name="connsiteY2" fmla="*/ 0 h 169332"/>
                <a:gd name="connsiteX3" fmla="*/ 0 w 485445"/>
                <a:gd name="connsiteY3" fmla="*/ 0 h 169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5445" h="169332">
                  <a:moveTo>
                    <a:pt x="0" y="169332"/>
                  </a:moveTo>
                  <a:lnTo>
                    <a:pt x="485446" y="169332"/>
                  </a:lnTo>
                  <a:lnTo>
                    <a:pt x="48544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88C51"/>
            </a:solidFill>
            <a:ln w="30340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095F24B1-B9B2-4857-BB18-B2A3BC374F9D}"/>
                </a:ext>
              </a:extLst>
            </p:cNvPr>
            <p:cNvSpPr txBox="1"/>
            <p:nvPr/>
          </p:nvSpPr>
          <p:spPr>
            <a:xfrm>
              <a:off x="5842943" y="5551321"/>
              <a:ext cx="334581" cy="3938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08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2</a:t>
              </a:r>
            </a:p>
          </p:txBody>
        </p:sp>
        <p:sp>
          <p:nvSpPr>
            <p:cNvPr id="70" name="Freeform: Shape 69">
              <a:extLst>
                <a:ext uri="{FF2B5EF4-FFF2-40B4-BE49-F238E27FC236}">
                  <a16:creationId xmlns:a16="http://schemas.microsoft.com/office/drawing/2014/main" id="{1990E088-A8C5-4CEA-82E5-50D8518092A8}"/>
                </a:ext>
              </a:extLst>
            </p:cNvPr>
            <p:cNvSpPr/>
            <p:nvPr/>
          </p:nvSpPr>
          <p:spPr>
            <a:xfrm>
              <a:off x="6556118" y="5669611"/>
              <a:ext cx="485445" cy="169332"/>
            </a:xfrm>
            <a:custGeom>
              <a:avLst/>
              <a:gdLst>
                <a:gd name="connsiteX0" fmla="*/ 0 w 485445"/>
                <a:gd name="connsiteY0" fmla="*/ 169332 h 169332"/>
                <a:gd name="connsiteX1" fmla="*/ 485446 w 485445"/>
                <a:gd name="connsiteY1" fmla="*/ 169332 h 169332"/>
                <a:gd name="connsiteX2" fmla="*/ 485446 w 485445"/>
                <a:gd name="connsiteY2" fmla="*/ 0 h 169332"/>
                <a:gd name="connsiteX3" fmla="*/ 0 w 485445"/>
                <a:gd name="connsiteY3" fmla="*/ 0 h 1693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485445" h="169332">
                  <a:moveTo>
                    <a:pt x="0" y="169332"/>
                  </a:moveTo>
                  <a:lnTo>
                    <a:pt x="485446" y="169332"/>
                  </a:lnTo>
                  <a:lnTo>
                    <a:pt x="485446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A50026"/>
            </a:solidFill>
            <a:ln w="30340" cap="flat">
              <a:noFill/>
              <a:prstDash val="solid"/>
              <a:round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08B81D14-4FF5-4E72-91C0-684C024370E1}"/>
                </a:ext>
              </a:extLst>
            </p:cNvPr>
            <p:cNvSpPr txBox="1"/>
            <p:nvPr/>
          </p:nvSpPr>
          <p:spPr>
            <a:xfrm>
              <a:off x="7144301" y="5551321"/>
              <a:ext cx="971729" cy="39381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en-US" sz="1908" spc="0" baseline="0">
                  <a:solidFill>
                    <a:srgbClr val="262626"/>
                  </a:solidFill>
                  <a:latin typeface="Roboto"/>
                  <a:ea typeface="Roboto"/>
                  <a:sym typeface="Roboto"/>
                  <a:rtl val="0"/>
                </a:rPr>
                <a:t>1 None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vc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c" id="{AE9BAF9B-8443-4EBF-86E2-B44730CE16B1}" vid="{4D11CA33-994A-46D3-A440-98669C88C32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60CD7D1FA7EA4B8650270E4F5BC2AD" ma:contentTypeVersion="12" ma:contentTypeDescription="Create a new document." ma:contentTypeScope="" ma:versionID="20493f40a2b8e660f73e95e3b6fd2da7">
  <xsd:schema xmlns:xsd="http://www.w3.org/2001/XMLSchema" xmlns:xs="http://www.w3.org/2001/XMLSchema" xmlns:p="http://schemas.microsoft.com/office/2006/metadata/properties" xmlns:ns2="3ff2fa63-d22b-4bb2-9a0e-763a487e02e4" xmlns:ns3="6f9e58f7-d1e4-4b3c-85fb-268101084292" targetNamespace="http://schemas.microsoft.com/office/2006/metadata/properties" ma:root="true" ma:fieldsID="932dd02f7990f744e0c23d9ea90ed16d" ns2:_="" ns3:_="">
    <xsd:import namespace="3ff2fa63-d22b-4bb2-9a0e-763a487e02e4"/>
    <xsd:import namespace="6f9e58f7-d1e4-4b3c-85fb-26810108429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f2fa63-d22b-4bb2-9a0e-763a487e02e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OCR" ma:index="17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9e58f7-d1e4-4b3c-85fb-26810108429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3E55439-1E1B-4D92-AE1B-4D253E62DCF6}">
  <ds:schemaRefs>
    <ds:schemaRef ds:uri="http://schemas.microsoft.com/office/2006/documentManagement/types"/>
    <ds:schemaRef ds:uri="6f9e58f7-d1e4-4b3c-85fb-268101084292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  <ds:schemaRef ds:uri="http://schemas.openxmlformats.org/package/2006/metadata/core-properties"/>
    <ds:schemaRef ds:uri="3ff2fa63-d22b-4bb2-9a0e-763a487e02e4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C5332430-E68F-4B37-BA1B-B28FF12DAC6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F3DBA0E-3A67-4B8D-B74C-F633320659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ff2fa63-d22b-4bb2-9a0e-763a487e02e4"/>
    <ds:schemaRef ds:uri="6f9e58f7-d1e4-4b3c-85fb-26810108429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fig-A-53</Template>
  <TotalTime>56</TotalTime>
  <Words>61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Roboto</vt:lpstr>
      <vt:lpstr>vc</vt:lpstr>
      <vt:lpstr>Collaborative Learning in Class Teaching method by institution type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Collaborative Learning in Class Teaching method by institution type</dc:title>
  <dc:subject/>
  <dc:creator>Christopher Keane</dc:creator>
  <cp:keywords/>
  <dc:description>generated using python-pptx</dc:description>
  <cp:lastModifiedBy>Christopher Keane</cp:lastModifiedBy>
  <cp:revision>1</cp:revision>
  <dcterms:created xsi:type="dcterms:W3CDTF">2013-01-27T09:14:16Z</dcterms:created>
  <dcterms:modified xsi:type="dcterms:W3CDTF">2021-02-25T00:17:34Z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0x010100F860CD7D1FA7EA4B8650270E4F5BC2AD</vt:lpwstr>
  </property>
</Properties>
</file>