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0B49C3-EC64-4C18-981B-8046858A6B7C}" v="7" dt="2021-02-25T00:17:26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ED0B49C3-EC64-4C18-981B-8046858A6B7C}"/>
    <pc:docChg chg="custSel modSld">
      <pc:chgData name="Christopher Keane" userId="2677a39a-78fe-4da0-ac2a-39406820a4c7" providerId="ADAL" clId="{ED0B49C3-EC64-4C18-981B-8046858A6B7C}" dt="2021-02-25T00:17:08.435" v="20" actId="1036"/>
      <pc:docMkLst>
        <pc:docMk/>
      </pc:docMkLst>
      <pc:sldChg chg="addSp delSp modSp mod">
        <pc:chgData name="Christopher Keane" userId="2677a39a-78fe-4da0-ac2a-39406820a4c7" providerId="ADAL" clId="{ED0B49C3-EC64-4C18-981B-8046858A6B7C}" dt="2021-02-25T00:17:08.435" v="20" actId="1036"/>
        <pc:sldMkLst>
          <pc:docMk/>
          <pc:sldMk cId="0" sldId="256"/>
        </pc:sldMkLst>
        <pc:spChg chg="mod">
          <ac:chgData name="Christopher Keane" userId="2677a39a-78fe-4da0-ac2a-39406820a4c7" providerId="ADAL" clId="{ED0B49C3-EC64-4C18-981B-8046858A6B7C}" dt="2021-02-25T00:16:17.972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6" creationId="{BDC06C11-8DC7-4691-AB79-89A5093A14B1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9" creationId="{6C0B2E3A-2FDC-40F1-AAA6-FC823017EECE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10" creationId="{2638D706-355B-4A55-A5ED-4923FAE73405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12" creationId="{F26C2953-82E3-46F0-A25E-707F407C3FF6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13" creationId="{1E643032-05E5-4028-BF87-5985BEEB8168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15" creationId="{226A9208-ECDE-41A6-A1C9-F3B0F44B2180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16" creationId="{21003E30-4158-4B7D-A68A-E64FCDCE4E34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18" creationId="{55CCAC44-DDE5-47BD-9915-1BACC5C67B68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19" creationId="{6E890E08-1AE8-44E2-8451-60AB1DDED26D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21" creationId="{AE82D4F1-27DD-490A-8B2A-133D4E445E9C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22" creationId="{D630CE45-02B1-4B94-8464-1ABD1E8BB61C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24" creationId="{851A93CA-E660-483A-B553-51F58DBF5EB7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25" creationId="{F4C40AB4-4154-4A6E-8B90-47346D6C2741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27" creationId="{9C5C7622-3FED-4F01-A99B-028D21B2BCA8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28" creationId="{D2F6BF55-955A-4F07-856A-FBE3D02FAC89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29" creationId="{55BD8C2B-2C50-4D77-953F-BC47E50C6866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30" creationId="{1C29B8D6-8B6D-4D67-809C-DB3BBCE655B6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31" creationId="{7E088A3B-C800-4B30-9CEA-CB0136910865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32" creationId="{60C32982-73FB-4D6E-99E5-B386A366C902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33" creationId="{5FF1DF3F-1BDD-42E8-BEE5-30A3F6154C6A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34" creationId="{B95F8453-6E41-460D-950E-6A771BA0BF5E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35" creationId="{47A1C713-D12A-4C7E-AC96-D9B7190528A0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36" creationId="{2596D10B-1DB8-4680-9447-1636E770820D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37" creationId="{BB73DB29-263C-4C1F-8113-377E1D0A2537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38" creationId="{90DF023E-892C-404F-ABF3-DC04D4A38BFF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39" creationId="{E58C1C33-9615-438E-A343-421717585BEB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40" creationId="{A7A5AC42-D7AD-4FA6-84C9-90B40CD71883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41" creationId="{D661E6EF-DD4E-429D-AF17-55901288AA45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42" creationId="{05953C18-0B93-4320-ABEA-3A2A137A5D64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43" creationId="{B7856F47-5751-46DC-8689-CA340F7A4A99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44" creationId="{22301953-DF18-49A5-83D9-8E341F916B79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45" creationId="{CDD970B9-01F3-4B84-8047-18BDC00F919A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46" creationId="{FA021E85-CF87-420C-B7DC-691F3DB34550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47" creationId="{A7C72D3E-C0B6-4045-B469-80B46A3BD363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48" creationId="{30EFF9C9-4D82-49E7-AA7A-0DAF2B000D4F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49" creationId="{A6A075F8-89D2-46C6-BB11-022AAD6A8F0A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50" creationId="{710122EE-1B53-4615-ABED-CFCD0C98BA8D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51" creationId="{6DA88430-EE6B-4B19-AC10-4AEB83747B5E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52" creationId="{80808202-F474-44F1-8DB5-390441D47257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53" creationId="{1ED52D96-89C7-4151-896B-1E2CF380DC3A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54" creationId="{AF00C825-A09E-46DE-BA75-FBA95C410F11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55" creationId="{BCD2FF37-48F6-4950-8BE2-295D3BEEDE6B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56" creationId="{CAA96335-9149-4C6F-8F23-CE7FEA0D552B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57" creationId="{F6E2CCD6-1D44-4FBD-9715-ED11839AF7C6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58" creationId="{21052520-FBCB-49B6-A120-EA0301CF21F7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59" creationId="{B9434865-DDAC-4408-8C5D-2E5A02FA90C3}"/>
          </ac:spMkLst>
        </pc:spChg>
        <pc:spChg chg="mod topLvl">
          <ac:chgData name="Christopher Keane" userId="2677a39a-78fe-4da0-ac2a-39406820a4c7" providerId="ADAL" clId="{ED0B49C3-EC64-4C18-981B-8046858A6B7C}" dt="2021-02-25T00:17:02.977" v="6" actId="1076"/>
          <ac:spMkLst>
            <pc:docMk/>
            <pc:sldMk cId="0" sldId="256"/>
            <ac:spMk id="60" creationId="{625A28FB-ED90-4F71-A2FB-088F9548348C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62" creationId="{1C85B031-789D-46D1-AAEB-67856C9FFC5E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63" creationId="{F685E923-0B99-4763-8B2C-CDC27C7D1273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64" creationId="{CBAC0140-5A69-4AF9-BAC0-FFC8EC5EA171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65" creationId="{53A3E9D6-8F5F-47D0-9319-E6A97051E227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66" creationId="{54922C2A-7787-4110-AE24-5DE55F2FF18A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67" creationId="{A9181287-4C19-4D9E-BFAA-2395129890DE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68" creationId="{7D226ACD-3AD3-4C9E-9560-594E7A753FBD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69" creationId="{095F24B1-B9B2-4857-BB18-B2A3BC374F9D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70" creationId="{1990E088-A8C5-4CEA-82E5-50D8518092A8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71" creationId="{08B81D14-4FF5-4E72-91C0-684C024370E1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73" creationId="{6BF71E70-AB43-4591-B460-8D6A88D17221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74" creationId="{7618E9EC-4E5B-4640-BECF-1D9AB3DC03E9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75" creationId="{2DD93821-D847-4397-BB6A-EFF08515D007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76" creationId="{7311282E-5028-4D23-AEFE-AD6BE5275C1C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77" creationId="{30F179A8-B40C-4FD4-808E-494A1EEC44AE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78" creationId="{BAD8D7C9-3CB3-472A-A095-0BBF7A53543B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79" creationId="{9C393C32-8189-4D82-8B45-CEF509486B2E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80" creationId="{7FB81D63-0946-4D16-8150-25B843DDDD36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81" creationId="{2EA45434-E256-4E24-BDE9-66F05667E92A}"/>
          </ac:spMkLst>
        </pc:spChg>
        <pc:spChg chg="mod">
          <ac:chgData name="Christopher Keane" userId="2677a39a-78fe-4da0-ac2a-39406820a4c7" providerId="ADAL" clId="{ED0B49C3-EC64-4C18-981B-8046858A6B7C}" dt="2021-02-25T00:16:57.909" v="5" actId="165"/>
          <ac:spMkLst>
            <pc:docMk/>
            <pc:sldMk cId="0" sldId="256"/>
            <ac:spMk id="82" creationId="{16A69A2F-19D4-4CBD-B9B1-1DB3705B7F76}"/>
          </ac:spMkLst>
        </pc:spChg>
        <pc:grpChg chg="del mod">
          <ac:chgData name="Christopher Keane" userId="2677a39a-78fe-4da0-ac2a-39406820a4c7" providerId="ADAL" clId="{ED0B49C3-EC64-4C18-981B-8046858A6B7C}" dt="2021-02-25T00:16:57.909" v="5" actId="165"/>
          <ac:grpSpMkLst>
            <pc:docMk/>
            <pc:sldMk cId="0" sldId="256"/>
            <ac:grpSpMk id="5" creationId="{DF40CDBE-0749-48D1-905D-29679D2EE1F3}"/>
          </ac:grpSpMkLst>
        </pc:grpChg>
        <pc:grpChg chg="mod topLvl">
          <ac:chgData name="Christopher Keane" userId="2677a39a-78fe-4da0-ac2a-39406820a4c7" providerId="ADAL" clId="{ED0B49C3-EC64-4C18-981B-8046858A6B7C}" dt="2021-02-25T00:17:02.977" v="6" actId="1076"/>
          <ac:grpSpMkLst>
            <pc:docMk/>
            <pc:sldMk cId="0" sldId="256"/>
            <ac:grpSpMk id="7" creationId="{DF40CDBE-0749-48D1-905D-29679D2EE1F3}"/>
          </ac:grpSpMkLst>
        </pc:grpChg>
        <pc:grpChg chg="mod">
          <ac:chgData name="Christopher Keane" userId="2677a39a-78fe-4da0-ac2a-39406820a4c7" providerId="ADAL" clId="{ED0B49C3-EC64-4C18-981B-8046858A6B7C}" dt="2021-02-25T00:16:57.909" v="5" actId="165"/>
          <ac:grpSpMkLst>
            <pc:docMk/>
            <pc:sldMk cId="0" sldId="256"/>
            <ac:grpSpMk id="8" creationId="{DF40CDBE-0749-48D1-905D-29679D2EE1F3}"/>
          </ac:grpSpMkLst>
        </pc:grpChg>
        <pc:grpChg chg="mod">
          <ac:chgData name="Christopher Keane" userId="2677a39a-78fe-4da0-ac2a-39406820a4c7" providerId="ADAL" clId="{ED0B49C3-EC64-4C18-981B-8046858A6B7C}" dt="2021-02-25T00:16:57.909" v="5" actId="165"/>
          <ac:grpSpMkLst>
            <pc:docMk/>
            <pc:sldMk cId="0" sldId="256"/>
            <ac:grpSpMk id="11" creationId="{DF40CDBE-0749-48D1-905D-29679D2EE1F3}"/>
          </ac:grpSpMkLst>
        </pc:grpChg>
        <pc:grpChg chg="mod">
          <ac:chgData name="Christopher Keane" userId="2677a39a-78fe-4da0-ac2a-39406820a4c7" providerId="ADAL" clId="{ED0B49C3-EC64-4C18-981B-8046858A6B7C}" dt="2021-02-25T00:16:57.909" v="5" actId="165"/>
          <ac:grpSpMkLst>
            <pc:docMk/>
            <pc:sldMk cId="0" sldId="256"/>
            <ac:grpSpMk id="14" creationId="{DF40CDBE-0749-48D1-905D-29679D2EE1F3}"/>
          </ac:grpSpMkLst>
        </pc:grpChg>
        <pc:grpChg chg="mod">
          <ac:chgData name="Christopher Keane" userId="2677a39a-78fe-4da0-ac2a-39406820a4c7" providerId="ADAL" clId="{ED0B49C3-EC64-4C18-981B-8046858A6B7C}" dt="2021-02-25T00:16:57.909" v="5" actId="165"/>
          <ac:grpSpMkLst>
            <pc:docMk/>
            <pc:sldMk cId="0" sldId="256"/>
            <ac:grpSpMk id="17" creationId="{DF40CDBE-0749-48D1-905D-29679D2EE1F3}"/>
          </ac:grpSpMkLst>
        </pc:grpChg>
        <pc:grpChg chg="mod">
          <ac:chgData name="Christopher Keane" userId="2677a39a-78fe-4da0-ac2a-39406820a4c7" providerId="ADAL" clId="{ED0B49C3-EC64-4C18-981B-8046858A6B7C}" dt="2021-02-25T00:16:57.909" v="5" actId="165"/>
          <ac:grpSpMkLst>
            <pc:docMk/>
            <pc:sldMk cId="0" sldId="256"/>
            <ac:grpSpMk id="20" creationId="{DF40CDBE-0749-48D1-905D-29679D2EE1F3}"/>
          </ac:grpSpMkLst>
        </pc:grpChg>
        <pc:grpChg chg="mod">
          <ac:chgData name="Christopher Keane" userId="2677a39a-78fe-4da0-ac2a-39406820a4c7" providerId="ADAL" clId="{ED0B49C3-EC64-4C18-981B-8046858A6B7C}" dt="2021-02-25T00:16:57.909" v="5" actId="165"/>
          <ac:grpSpMkLst>
            <pc:docMk/>
            <pc:sldMk cId="0" sldId="256"/>
            <ac:grpSpMk id="23" creationId="{DF40CDBE-0749-48D1-905D-29679D2EE1F3}"/>
          </ac:grpSpMkLst>
        </pc:grpChg>
        <pc:grpChg chg="mod topLvl">
          <ac:chgData name="Christopher Keane" userId="2677a39a-78fe-4da0-ac2a-39406820a4c7" providerId="ADAL" clId="{ED0B49C3-EC64-4C18-981B-8046858A6B7C}" dt="2021-02-25T00:17:02.977" v="6" actId="1076"/>
          <ac:grpSpMkLst>
            <pc:docMk/>
            <pc:sldMk cId="0" sldId="256"/>
            <ac:grpSpMk id="26" creationId="{DF40CDBE-0749-48D1-905D-29679D2EE1F3}"/>
          </ac:grpSpMkLst>
        </pc:grpChg>
        <pc:grpChg chg="mod topLvl">
          <ac:chgData name="Christopher Keane" userId="2677a39a-78fe-4da0-ac2a-39406820a4c7" providerId="ADAL" clId="{ED0B49C3-EC64-4C18-981B-8046858A6B7C}" dt="2021-02-25T00:17:08.435" v="20" actId="1036"/>
          <ac:grpSpMkLst>
            <pc:docMk/>
            <pc:sldMk cId="0" sldId="256"/>
            <ac:grpSpMk id="61" creationId="{DF40CDBE-0749-48D1-905D-29679D2EE1F3}"/>
          </ac:grpSpMkLst>
        </pc:grpChg>
        <pc:grpChg chg="del mod topLvl">
          <ac:chgData name="Christopher Keane" userId="2677a39a-78fe-4da0-ac2a-39406820a4c7" providerId="ADAL" clId="{ED0B49C3-EC64-4C18-981B-8046858A6B7C}" dt="2021-02-25T00:17:06.273" v="7" actId="478"/>
          <ac:grpSpMkLst>
            <pc:docMk/>
            <pc:sldMk cId="0" sldId="256"/>
            <ac:grpSpMk id="72" creationId="{DF40CDBE-0749-48D1-905D-29679D2EE1F3}"/>
          </ac:grpSpMkLst>
        </pc:grpChg>
        <pc:picChg chg="add del mod">
          <ac:chgData name="Christopher Keane" userId="2677a39a-78fe-4da0-ac2a-39406820a4c7" providerId="ADAL" clId="{ED0B49C3-EC64-4C18-981B-8046858A6B7C}" dt="2021-02-25T00:16:52.994" v="4" actId="27803"/>
          <ac:picMkLst>
            <pc:docMk/>
            <pc:sldMk cId="0" sldId="256"/>
            <ac:picMk id="4" creationId="{DF40CDBE-0749-48D1-905D-29679D2EE1F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5799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A-41</a:t>
            </a:r>
          </a:p>
          <a:p>
            <a:r>
              <a:t>Survey Category: Students engaged in collaborative learning in class (e.g., Think-Pair-Share; team exercises/discussions)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4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45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5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7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6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34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12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31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49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789734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rPr dirty="0"/>
              <a:t>Collaborative Learning in Class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rPr dirty="0"/>
              <a:t>Teaching method by institution type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DC06C11-8DC7-4691-AB79-89A5093A14B1}"/>
              </a:ext>
            </a:extLst>
          </p:cNvPr>
          <p:cNvSpPr/>
          <p:nvPr/>
        </p:nvSpPr>
        <p:spPr>
          <a:xfrm>
            <a:off x="2181459" y="1730773"/>
            <a:ext cx="5615998" cy="3194329"/>
          </a:xfrm>
          <a:custGeom>
            <a:avLst/>
            <a:gdLst>
              <a:gd name="connsiteX0" fmla="*/ 0 w 5615998"/>
              <a:gd name="connsiteY0" fmla="*/ 3194330 h 3194329"/>
              <a:gd name="connsiteX1" fmla="*/ 5615999 w 5615998"/>
              <a:gd name="connsiteY1" fmla="*/ 3194330 h 3194329"/>
              <a:gd name="connsiteX2" fmla="*/ 5615999 w 5615998"/>
              <a:gd name="connsiteY2" fmla="*/ 0 h 3194329"/>
              <a:gd name="connsiteX3" fmla="*/ 0 w 5615998"/>
              <a:gd name="connsiteY3" fmla="*/ 0 h 319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5998" h="3194329">
                <a:moveTo>
                  <a:pt x="0" y="3194330"/>
                </a:moveTo>
                <a:lnTo>
                  <a:pt x="5615999" y="3194330"/>
                </a:lnTo>
                <a:lnTo>
                  <a:pt x="5615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DF40CDBE-0749-48D1-905D-29679D2EE1F3}"/>
              </a:ext>
            </a:extLst>
          </p:cNvPr>
          <p:cNvGrpSpPr/>
          <p:nvPr/>
        </p:nvGrpSpPr>
        <p:grpSpPr>
          <a:xfrm>
            <a:off x="2014587" y="1730773"/>
            <a:ext cx="6101443" cy="3542064"/>
            <a:chOff x="2096997" y="1953164"/>
            <a:chExt cx="6101443" cy="3542064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DF40CDBE-0749-48D1-905D-29679D2EE1F3}"/>
                </a:ext>
              </a:extLst>
            </p:cNvPr>
            <p:cNvGrpSpPr/>
            <p:nvPr/>
          </p:nvGrpSpPr>
          <p:grpSpPr>
            <a:xfrm>
              <a:off x="2096997" y="1953164"/>
              <a:ext cx="333743" cy="3542064"/>
              <a:chOff x="2096997" y="1953164"/>
              <a:chExt cx="333743" cy="3542064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6C0B2E3A-2FDC-40F1-AAA6-FC823017EECE}"/>
                  </a:ext>
                </a:extLst>
              </p:cNvPr>
              <p:cNvSpPr/>
              <p:nvPr/>
            </p:nvSpPr>
            <p:spPr>
              <a:xfrm>
                <a:off x="2263869" y="1953164"/>
                <a:ext cx="30340" cy="3194329"/>
              </a:xfrm>
              <a:custGeom>
                <a:avLst/>
                <a:gdLst>
                  <a:gd name="connsiteX0" fmla="*/ 0 w 30340"/>
                  <a:gd name="connsiteY0" fmla="*/ 3194330 h 3194329"/>
                  <a:gd name="connsiteX1" fmla="*/ 0 w 30340"/>
                  <a:gd name="connsiteY1" fmla="*/ 0 h 3194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340" h="3194329">
                    <a:moveTo>
                      <a:pt x="0" y="3194330"/>
                    </a:moveTo>
                    <a:lnTo>
                      <a:pt x="0" y="0"/>
                    </a:lnTo>
                  </a:path>
                </a:pathLst>
              </a:custGeom>
              <a:noFill/>
              <a:ln w="2427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638D706-355B-4A55-A5ED-4923FAE73405}"/>
                  </a:ext>
                </a:extLst>
              </p:cNvPr>
              <p:cNvSpPr txBox="1"/>
              <p:nvPr/>
            </p:nvSpPr>
            <p:spPr>
              <a:xfrm>
                <a:off x="2005557" y="5147131"/>
                <a:ext cx="516623" cy="3938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0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DF40CDBE-0749-48D1-905D-29679D2EE1F3}"/>
                </a:ext>
              </a:extLst>
            </p:cNvPr>
            <p:cNvGrpSpPr/>
            <p:nvPr/>
          </p:nvGrpSpPr>
          <p:grpSpPr>
            <a:xfrm>
              <a:off x="3144346" y="1953164"/>
              <a:ext cx="485445" cy="3542064"/>
              <a:chOff x="3144346" y="1953164"/>
              <a:chExt cx="485445" cy="3542064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F26C2953-82E3-46F0-A25E-707F407C3FF6}"/>
                  </a:ext>
                </a:extLst>
              </p:cNvPr>
              <p:cNvSpPr/>
              <p:nvPr/>
            </p:nvSpPr>
            <p:spPr>
              <a:xfrm>
                <a:off x="3387068" y="1953164"/>
                <a:ext cx="30340" cy="3194329"/>
              </a:xfrm>
              <a:custGeom>
                <a:avLst/>
                <a:gdLst>
                  <a:gd name="connsiteX0" fmla="*/ 0 w 30340"/>
                  <a:gd name="connsiteY0" fmla="*/ 3194330 h 3194329"/>
                  <a:gd name="connsiteX1" fmla="*/ 0 w 30340"/>
                  <a:gd name="connsiteY1" fmla="*/ 0 h 3194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340" h="3194329">
                    <a:moveTo>
                      <a:pt x="0" y="3194330"/>
                    </a:moveTo>
                    <a:lnTo>
                      <a:pt x="0" y="0"/>
                    </a:lnTo>
                  </a:path>
                </a:pathLst>
              </a:custGeom>
              <a:noFill/>
              <a:ln w="2427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E643032-05E5-4028-BF87-5985BEEB8168}"/>
                  </a:ext>
                </a:extLst>
              </p:cNvPr>
              <p:cNvSpPr txBox="1"/>
              <p:nvPr/>
            </p:nvSpPr>
            <p:spPr>
              <a:xfrm>
                <a:off x="3052906" y="5147131"/>
                <a:ext cx="668325" cy="3938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0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DF40CDBE-0749-48D1-905D-29679D2EE1F3}"/>
                </a:ext>
              </a:extLst>
            </p:cNvPr>
            <p:cNvGrpSpPr/>
            <p:nvPr/>
          </p:nvGrpSpPr>
          <p:grpSpPr>
            <a:xfrm>
              <a:off x="4267545" y="1953164"/>
              <a:ext cx="485445" cy="3542064"/>
              <a:chOff x="4267545" y="1953164"/>
              <a:chExt cx="485445" cy="3542064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26A9208-ECDE-41A6-A1C9-F3B0F44B2180}"/>
                  </a:ext>
                </a:extLst>
              </p:cNvPr>
              <p:cNvSpPr/>
              <p:nvPr/>
            </p:nvSpPr>
            <p:spPr>
              <a:xfrm>
                <a:off x="4510268" y="1953164"/>
                <a:ext cx="30340" cy="3194329"/>
              </a:xfrm>
              <a:custGeom>
                <a:avLst/>
                <a:gdLst>
                  <a:gd name="connsiteX0" fmla="*/ 0 w 30340"/>
                  <a:gd name="connsiteY0" fmla="*/ 3194330 h 3194329"/>
                  <a:gd name="connsiteX1" fmla="*/ 0 w 30340"/>
                  <a:gd name="connsiteY1" fmla="*/ 0 h 3194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340" h="3194329">
                    <a:moveTo>
                      <a:pt x="0" y="3194330"/>
                    </a:moveTo>
                    <a:lnTo>
                      <a:pt x="0" y="0"/>
                    </a:lnTo>
                  </a:path>
                </a:pathLst>
              </a:custGeom>
              <a:noFill/>
              <a:ln w="2427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1003E30-4158-4B7D-A68A-E64FCDCE4E34}"/>
                  </a:ext>
                </a:extLst>
              </p:cNvPr>
              <p:cNvSpPr txBox="1"/>
              <p:nvPr/>
            </p:nvSpPr>
            <p:spPr>
              <a:xfrm>
                <a:off x="4176105" y="5147131"/>
                <a:ext cx="668325" cy="3938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0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DF40CDBE-0749-48D1-905D-29679D2EE1F3}"/>
                </a:ext>
              </a:extLst>
            </p:cNvPr>
            <p:cNvGrpSpPr/>
            <p:nvPr/>
          </p:nvGrpSpPr>
          <p:grpSpPr>
            <a:xfrm>
              <a:off x="5390745" y="1953164"/>
              <a:ext cx="485445" cy="3542064"/>
              <a:chOff x="5390745" y="1953164"/>
              <a:chExt cx="485445" cy="3542064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55CCAC44-DDE5-47BD-9915-1BACC5C67B68}"/>
                  </a:ext>
                </a:extLst>
              </p:cNvPr>
              <p:cNvSpPr/>
              <p:nvPr/>
            </p:nvSpPr>
            <p:spPr>
              <a:xfrm>
                <a:off x="5633468" y="1953164"/>
                <a:ext cx="30340" cy="3194329"/>
              </a:xfrm>
              <a:custGeom>
                <a:avLst/>
                <a:gdLst>
                  <a:gd name="connsiteX0" fmla="*/ 0 w 30340"/>
                  <a:gd name="connsiteY0" fmla="*/ 3194330 h 3194329"/>
                  <a:gd name="connsiteX1" fmla="*/ 0 w 30340"/>
                  <a:gd name="connsiteY1" fmla="*/ 0 h 3194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340" h="3194329">
                    <a:moveTo>
                      <a:pt x="0" y="3194330"/>
                    </a:moveTo>
                    <a:lnTo>
                      <a:pt x="0" y="0"/>
                    </a:lnTo>
                  </a:path>
                </a:pathLst>
              </a:custGeom>
              <a:noFill/>
              <a:ln w="2427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E890E08-1AE8-44E2-8451-60AB1DDED26D}"/>
                  </a:ext>
                </a:extLst>
              </p:cNvPr>
              <p:cNvSpPr txBox="1"/>
              <p:nvPr/>
            </p:nvSpPr>
            <p:spPr>
              <a:xfrm>
                <a:off x="5299305" y="5147131"/>
                <a:ext cx="668325" cy="3938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0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DF40CDBE-0749-48D1-905D-29679D2EE1F3}"/>
                </a:ext>
              </a:extLst>
            </p:cNvPr>
            <p:cNvGrpSpPr/>
            <p:nvPr/>
          </p:nvGrpSpPr>
          <p:grpSpPr>
            <a:xfrm>
              <a:off x="6513945" y="1953164"/>
              <a:ext cx="485445" cy="3542064"/>
              <a:chOff x="6513945" y="1953164"/>
              <a:chExt cx="485445" cy="3542064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AE82D4F1-27DD-490A-8B2A-133D4E445E9C}"/>
                  </a:ext>
                </a:extLst>
              </p:cNvPr>
              <p:cNvSpPr/>
              <p:nvPr/>
            </p:nvSpPr>
            <p:spPr>
              <a:xfrm>
                <a:off x="6756667" y="1953164"/>
                <a:ext cx="30340" cy="3194329"/>
              </a:xfrm>
              <a:custGeom>
                <a:avLst/>
                <a:gdLst>
                  <a:gd name="connsiteX0" fmla="*/ 0 w 30340"/>
                  <a:gd name="connsiteY0" fmla="*/ 3194330 h 3194329"/>
                  <a:gd name="connsiteX1" fmla="*/ 0 w 30340"/>
                  <a:gd name="connsiteY1" fmla="*/ 0 h 3194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340" h="3194329">
                    <a:moveTo>
                      <a:pt x="0" y="3194330"/>
                    </a:moveTo>
                    <a:lnTo>
                      <a:pt x="0" y="0"/>
                    </a:lnTo>
                  </a:path>
                </a:pathLst>
              </a:custGeom>
              <a:noFill/>
              <a:ln w="2427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630CE45-02B1-4B94-8464-1ABD1E8BB61C}"/>
                  </a:ext>
                </a:extLst>
              </p:cNvPr>
              <p:cNvSpPr txBox="1"/>
              <p:nvPr/>
            </p:nvSpPr>
            <p:spPr>
              <a:xfrm>
                <a:off x="6422505" y="5147131"/>
                <a:ext cx="668325" cy="3938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0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DF40CDBE-0749-48D1-905D-29679D2EE1F3}"/>
                </a:ext>
              </a:extLst>
            </p:cNvPr>
            <p:cNvGrpSpPr/>
            <p:nvPr/>
          </p:nvGrpSpPr>
          <p:grpSpPr>
            <a:xfrm>
              <a:off x="7561294" y="1953164"/>
              <a:ext cx="637147" cy="3542064"/>
              <a:chOff x="7561294" y="1953164"/>
              <a:chExt cx="637147" cy="3542064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851A93CA-E660-483A-B553-51F58DBF5EB7}"/>
                  </a:ext>
                </a:extLst>
              </p:cNvPr>
              <p:cNvSpPr/>
              <p:nvPr/>
            </p:nvSpPr>
            <p:spPr>
              <a:xfrm>
                <a:off x="7879867" y="1953164"/>
                <a:ext cx="30340" cy="3194329"/>
              </a:xfrm>
              <a:custGeom>
                <a:avLst/>
                <a:gdLst>
                  <a:gd name="connsiteX0" fmla="*/ 0 w 30340"/>
                  <a:gd name="connsiteY0" fmla="*/ 3194330 h 3194329"/>
                  <a:gd name="connsiteX1" fmla="*/ 0 w 30340"/>
                  <a:gd name="connsiteY1" fmla="*/ 0 h 3194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340" h="3194329">
                    <a:moveTo>
                      <a:pt x="0" y="3194330"/>
                    </a:moveTo>
                    <a:lnTo>
                      <a:pt x="0" y="0"/>
                    </a:lnTo>
                  </a:path>
                </a:pathLst>
              </a:custGeom>
              <a:noFill/>
              <a:ln w="2427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4C40AB4-4154-4A6E-8B90-47346D6C2741}"/>
                  </a:ext>
                </a:extLst>
              </p:cNvPr>
              <p:cNvSpPr txBox="1"/>
              <p:nvPr/>
            </p:nvSpPr>
            <p:spPr>
              <a:xfrm>
                <a:off x="7469854" y="5147131"/>
                <a:ext cx="820027" cy="3938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0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DF40CDBE-0749-48D1-905D-29679D2EE1F3}"/>
              </a:ext>
            </a:extLst>
          </p:cNvPr>
          <p:cNvGrpSpPr/>
          <p:nvPr/>
        </p:nvGrpSpPr>
        <p:grpSpPr>
          <a:xfrm>
            <a:off x="831313" y="1966774"/>
            <a:ext cx="1243954" cy="2722322"/>
            <a:chOff x="913723" y="2189165"/>
            <a:chExt cx="1243954" cy="2722322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C5C7622-3FED-4F01-A99B-028D21B2BCA8}"/>
                </a:ext>
              </a:extLst>
            </p:cNvPr>
            <p:cNvSpPr txBox="1"/>
            <p:nvPr/>
          </p:nvSpPr>
          <p:spPr>
            <a:xfrm>
              <a:off x="1611132" y="4563388"/>
              <a:ext cx="637985" cy="393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0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2YC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2F6BF55-955A-4F07-856A-FBE3D02FAC89}"/>
                </a:ext>
              </a:extLst>
            </p:cNvPr>
            <p:cNvSpPr txBox="1"/>
            <p:nvPr/>
          </p:nvSpPr>
          <p:spPr>
            <a:xfrm>
              <a:off x="822283" y="3958419"/>
              <a:ext cx="1426834" cy="3938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0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private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5BD8C2B-2C50-4D77-953F-BC47E50C6866}"/>
                </a:ext>
              </a:extLst>
            </p:cNvPr>
            <p:cNvSpPr txBox="1"/>
            <p:nvPr/>
          </p:nvSpPr>
          <p:spPr>
            <a:xfrm>
              <a:off x="943645" y="3353420"/>
              <a:ext cx="1305472" cy="3938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0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public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C29B8D6-8B6D-4D67-809C-DB3BBCE655B6}"/>
                </a:ext>
              </a:extLst>
            </p:cNvPr>
            <p:cNvSpPr txBox="1"/>
            <p:nvPr/>
          </p:nvSpPr>
          <p:spPr>
            <a:xfrm>
              <a:off x="973985" y="2748432"/>
              <a:ext cx="1275132" cy="3938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0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private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E088A3B-C800-4B30-9CEA-CB0136910865}"/>
                </a:ext>
              </a:extLst>
            </p:cNvPr>
            <p:cNvSpPr txBox="1"/>
            <p:nvPr/>
          </p:nvSpPr>
          <p:spPr>
            <a:xfrm>
              <a:off x="1095346" y="2143445"/>
              <a:ext cx="1153771" cy="3938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0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public</a:t>
              </a:r>
            </a:p>
          </p:txBody>
        </p:sp>
      </p:grp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0C32982-73FB-4D6E-99E5-B386A366C902}"/>
              </a:ext>
            </a:extLst>
          </p:cNvPr>
          <p:cNvSpPr/>
          <p:nvPr/>
        </p:nvSpPr>
        <p:spPr>
          <a:xfrm>
            <a:off x="2181459" y="4295913"/>
            <a:ext cx="1837957" cy="483987"/>
          </a:xfrm>
          <a:custGeom>
            <a:avLst/>
            <a:gdLst>
              <a:gd name="connsiteX0" fmla="*/ 0 w 1837957"/>
              <a:gd name="connsiteY0" fmla="*/ 483987 h 483987"/>
              <a:gd name="connsiteX1" fmla="*/ 1837958 w 1837957"/>
              <a:gd name="connsiteY1" fmla="*/ 483987 h 483987"/>
              <a:gd name="connsiteX2" fmla="*/ 1837958 w 1837957"/>
              <a:gd name="connsiteY2" fmla="*/ 0 h 483987"/>
              <a:gd name="connsiteX3" fmla="*/ 0 w 1837957"/>
              <a:gd name="connsiteY3" fmla="*/ 0 h 483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7957" h="483987">
                <a:moveTo>
                  <a:pt x="0" y="483987"/>
                </a:moveTo>
                <a:lnTo>
                  <a:pt x="1837958" y="483987"/>
                </a:lnTo>
                <a:lnTo>
                  <a:pt x="183795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5FF1DF3F-1BDD-42E8-BEE5-30A3F6154C6A}"/>
              </a:ext>
            </a:extLst>
          </p:cNvPr>
          <p:cNvSpPr/>
          <p:nvPr/>
        </p:nvSpPr>
        <p:spPr>
          <a:xfrm>
            <a:off x="4019416" y="4295913"/>
            <a:ext cx="1735862" cy="483987"/>
          </a:xfrm>
          <a:custGeom>
            <a:avLst/>
            <a:gdLst>
              <a:gd name="connsiteX0" fmla="*/ 0 w 1735862"/>
              <a:gd name="connsiteY0" fmla="*/ 483987 h 483987"/>
              <a:gd name="connsiteX1" fmla="*/ 1735862 w 1735862"/>
              <a:gd name="connsiteY1" fmla="*/ 483987 h 483987"/>
              <a:gd name="connsiteX2" fmla="*/ 1735862 w 1735862"/>
              <a:gd name="connsiteY2" fmla="*/ 0 h 483987"/>
              <a:gd name="connsiteX3" fmla="*/ 0 w 1735862"/>
              <a:gd name="connsiteY3" fmla="*/ 0 h 483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5862" h="483987">
                <a:moveTo>
                  <a:pt x="0" y="483987"/>
                </a:moveTo>
                <a:lnTo>
                  <a:pt x="1735862" y="483987"/>
                </a:lnTo>
                <a:lnTo>
                  <a:pt x="1735862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B95F8453-6E41-460D-950E-6A771BA0BF5E}"/>
              </a:ext>
            </a:extLst>
          </p:cNvPr>
          <p:cNvSpPr/>
          <p:nvPr/>
        </p:nvSpPr>
        <p:spPr>
          <a:xfrm>
            <a:off x="5755279" y="4295913"/>
            <a:ext cx="1531641" cy="483987"/>
          </a:xfrm>
          <a:custGeom>
            <a:avLst/>
            <a:gdLst>
              <a:gd name="connsiteX0" fmla="*/ 0 w 1531641"/>
              <a:gd name="connsiteY0" fmla="*/ 483987 h 483987"/>
              <a:gd name="connsiteX1" fmla="*/ 1531641 w 1531641"/>
              <a:gd name="connsiteY1" fmla="*/ 483987 h 483987"/>
              <a:gd name="connsiteX2" fmla="*/ 1531641 w 1531641"/>
              <a:gd name="connsiteY2" fmla="*/ 0 h 483987"/>
              <a:gd name="connsiteX3" fmla="*/ 0 w 1531641"/>
              <a:gd name="connsiteY3" fmla="*/ 0 h 483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1641" h="483987">
                <a:moveTo>
                  <a:pt x="0" y="483987"/>
                </a:moveTo>
                <a:lnTo>
                  <a:pt x="1531641" y="483987"/>
                </a:lnTo>
                <a:lnTo>
                  <a:pt x="153164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7A1C713-D12A-4C7E-AC96-D9B7190528A0}"/>
              </a:ext>
            </a:extLst>
          </p:cNvPr>
          <p:cNvSpPr/>
          <p:nvPr/>
        </p:nvSpPr>
        <p:spPr>
          <a:xfrm>
            <a:off x="7286920" y="4295913"/>
            <a:ext cx="408441" cy="483987"/>
          </a:xfrm>
          <a:custGeom>
            <a:avLst/>
            <a:gdLst>
              <a:gd name="connsiteX0" fmla="*/ 0 w 408441"/>
              <a:gd name="connsiteY0" fmla="*/ 483987 h 483987"/>
              <a:gd name="connsiteX1" fmla="*/ 408442 w 408441"/>
              <a:gd name="connsiteY1" fmla="*/ 483987 h 483987"/>
              <a:gd name="connsiteX2" fmla="*/ 408442 w 408441"/>
              <a:gd name="connsiteY2" fmla="*/ 0 h 483987"/>
              <a:gd name="connsiteX3" fmla="*/ 0 w 408441"/>
              <a:gd name="connsiteY3" fmla="*/ 0 h 483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8441" h="483987">
                <a:moveTo>
                  <a:pt x="0" y="483987"/>
                </a:moveTo>
                <a:lnTo>
                  <a:pt x="408442" y="483987"/>
                </a:lnTo>
                <a:lnTo>
                  <a:pt x="40844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2596D10B-1DB8-4680-9447-1636E770820D}"/>
              </a:ext>
            </a:extLst>
          </p:cNvPr>
          <p:cNvSpPr/>
          <p:nvPr/>
        </p:nvSpPr>
        <p:spPr>
          <a:xfrm>
            <a:off x="7695362" y="4295913"/>
            <a:ext cx="102095" cy="483987"/>
          </a:xfrm>
          <a:custGeom>
            <a:avLst/>
            <a:gdLst>
              <a:gd name="connsiteX0" fmla="*/ 0 w 102095"/>
              <a:gd name="connsiteY0" fmla="*/ 483987 h 483987"/>
              <a:gd name="connsiteX1" fmla="*/ 102095 w 102095"/>
              <a:gd name="connsiteY1" fmla="*/ 483987 h 483987"/>
              <a:gd name="connsiteX2" fmla="*/ 102095 w 102095"/>
              <a:gd name="connsiteY2" fmla="*/ 0 h 483987"/>
              <a:gd name="connsiteX3" fmla="*/ 0 w 102095"/>
              <a:gd name="connsiteY3" fmla="*/ 0 h 483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095" h="483987">
                <a:moveTo>
                  <a:pt x="0" y="483987"/>
                </a:moveTo>
                <a:lnTo>
                  <a:pt x="102095" y="483987"/>
                </a:lnTo>
                <a:lnTo>
                  <a:pt x="10209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BB73DB29-263C-4C1F-8113-377E1D0A2537}"/>
              </a:ext>
            </a:extLst>
          </p:cNvPr>
          <p:cNvSpPr/>
          <p:nvPr/>
        </p:nvSpPr>
        <p:spPr>
          <a:xfrm>
            <a:off x="2181459" y="3690944"/>
            <a:ext cx="1470869" cy="483987"/>
          </a:xfrm>
          <a:custGeom>
            <a:avLst/>
            <a:gdLst>
              <a:gd name="connsiteX0" fmla="*/ 0 w 1470869"/>
              <a:gd name="connsiteY0" fmla="*/ 483987 h 483987"/>
              <a:gd name="connsiteX1" fmla="*/ 1470870 w 1470869"/>
              <a:gd name="connsiteY1" fmla="*/ 483987 h 483987"/>
              <a:gd name="connsiteX2" fmla="*/ 1470870 w 1470869"/>
              <a:gd name="connsiteY2" fmla="*/ 0 h 483987"/>
              <a:gd name="connsiteX3" fmla="*/ 0 w 1470869"/>
              <a:gd name="connsiteY3" fmla="*/ 0 h 483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0869" h="483987">
                <a:moveTo>
                  <a:pt x="0" y="483987"/>
                </a:moveTo>
                <a:lnTo>
                  <a:pt x="1470870" y="483987"/>
                </a:lnTo>
                <a:lnTo>
                  <a:pt x="1470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0DF023E-892C-404F-ABF3-DC04D4A38BFF}"/>
              </a:ext>
            </a:extLst>
          </p:cNvPr>
          <p:cNvSpPr/>
          <p:nvPr/>
        </p:nvSpPr>
        <p:spPr>
          <a:xfrm>
            <a:off x="3652329" y="3690944"/>
            <a:ext cx="1738258" cy="483987"/>
          </a:xfrm>
          <a:custGeom>
            <a:avLst/>
            <a:gdLst>
              <a:gd name="connsiteX0" fmla="*/ 0 w 1738258"/>
              <a:gd name="connsiteY0" fmla="*/ 483987 h 483987"/>
              <a:gd name="connsiteX1" fmla="*/ 1738259 w 1738258"/>
              <a:gd name="connsiteY1" fmla="*/ 483987 h 483987"/>
              <a:gd name="connsiteX2" fmla="*/ 1738259 w 1738258"/>
              <a:gd name="connsiteY2" fmla="*/ 0 h 483987"/>
              <a:gd name="connsiteX3" fmla="*/ 0 w 1738258"/>
              <a:gd name="connsiteY3" fmla="*/ 0 h 483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8258" h="483987">
                <a:moveTo>
                  <a:pt x="0" y="483987"/>
                </a:moveTo>
                <a:lnTo>
                  <a:pt x="1738259" y="483987"/>
                </a:lnTo>
                <a:lnTo>
                  <a:pt x="173825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58C1C33-9615-438E-A343-421717585BEB}"/>
              </a:ext>
            </a:extLst>
          </p:cNvPr>
          <p:cNvSpPr/>
          <p:nvPr/>
        </p:nvSpPr>
        <p:spPr>
          <a:xfrm>
            <a:off x="5390587" y="3690944"/>
            <a:ext cx="1604579" cy="483987"/>
          </a:xfrm>
          <a:custGeom>
            <a:avLst/>
            <a:gdLst>
              <a:gd name="connsiteX0" fmla="*/ 0 w 1604579"/>
              <a:gd name="connsiteY0" fmla="*/ 483987 h 483987"/>
              <a:gd name="connsiteX1" fmla="*/ 1604580 w 1604579"/>
              <a:gd name="connsiteY1" fmla="*/ 483987 h 483987"/>
              <a:gd name="connsiteX2" fmla="*/ 1604580 w 1604579"/>
              <a:gd name="connsiteY2" fmla="*/ 0 h 483987"/>
              <a:gd name="connsiteX3" fmla="*/ 0 w 1604579"/>
              <a:gd name="connsiteY3" fmla="*/ 0 h 483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4579" h="483987">
                <a:moveTo>
                  <a:pt x="0" y="483987"/>
                </a:moveTo>
                <a:lnTo>
                  <a:pt x="1604580" y="483987"/>
                </a:lnTo>
                <a:lnTo>
                  <a:pt x="160458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A7A5AC42-D7AD-4FA6-84C9-90B40CD71883}"/>
              </a:ext>
            </a:extLst>
          </p:cNvPr>
          <p:cNvSpPr/>
          <p:nvPr/>
        </p:nvSpPr>
        <p:spPr>
          <a:xfrm>
            <a:off x="6995167" y="3690944"/>
            <a:ext cx="534869" cy="483987"/>
          </a:xfrm>
          <a:custGeom>
            <a:avLst/>
            <a:gdLst>
              <a:gd name="connsiteX0" fmla="*/ 0 w 534869"/>
              <a:gd name="connsiteY0" fmla="*/ 483987 h 483987"/>
              <a:gd name="connsiteX1" fmla="*/ 534870 w 534869"/>
              <a:gd name="connsiteY1" fmla="*/ 483987 h 483987"/>
              <a:gd name="connsiteX2" fmla="*/ 534870 w 534869"/>
              <a:gd name="connsiteY2" fmla="*/ 0 h 483987"/>
              <a:gd name="connsiteX3" fmla="*/ 0 w 534869"/>
              <a:gd name="connsiteY3" fmla="*/ 0 h 483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4869" h="483987">
                <a:moveTo>
                  <a:pt x="0" y="483987"/>
                </a:moveTo>
                <a:lnTo>
                  <a:pt x="534870" y="483987"/>
                </a:lnTo>
                <a:lnTo>
                  <a:pt x="534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D661E6EF-DD4E-429D-AF17-55901288AA45}"/>
              </a:ext>
            </a:extLst>
          </p:cNvPr>
          <p:cNvSpPr/>
          <p:nvPr/>
        </p:nvSpPr>
        <p:spPr>
          <a:xfrm>
            <a:off x="7530037" y="3690944"/>
            <a:ext cx="267420" cy="483987"/>
          </a:xfrm>
          <a:custGeom>
            <a:avLst/>
            <a:gdLst>
              <a:gd name="connsiteX0" fmla="*/ 0 w 267420"/>
              <a:gd name="connsiteY0" fmla="*/ 483987 h 483987"/>
              <a:gd name="connsiteX1" fmla="*/ 267420 w 267420"/>
              <a:gd name="connsiteY1" fmla="*/ 483987 h 483987"/>
              <a:gd name="connsiteX2" fmla="*/ 267420 w 267420"/>
              <a:gd name="connsiteY2" fmla="*/ 0 h 483987"/>
              <a:gd name="connsiteX3" fmla="*/ 0 w 267420"/>
              <a:gd name="connsiteY3" fmla="*/ 0 h 483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420" h="483987">
                <a:moveTo>
                  <a:pt x="0" y="483987"/>
                </a:moveTo>
                <a:lnTo>
                  <a:pt x="267420" y="483987"/>
                </a:lnTo>
                <a:lnTo>
                  <a:pt x="26742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05953C18-0B93-4320-ABEA-3A2A137A5D64}"/>
              </a:ext>
            </a:extLst>
          </p:cNvPr>
          <p:cNvSpPr/>
          <p:nvPr/>
        </p:nvSpPr>
        <p:spPr>
          <a:xfrm>
            <a:off x="2181459" y="3085945"/>
            <a:ext cx="847697" cy="483987"/>
          </a:xfrm>
          <a:custGeom>
            <a:avLst/>
            <a:gdLst>
              <a:gd name="connsiteX0" fmla="*/ 0 w 847697"/>
              <a:gd name="connsiteY0" fmla="*/ 483987 h 483987"/>
              <a:gd name="connsiteX1" fmla="*/ 847697 w 847697"/>
              <a:gd name="connsiteY1" fmla="*/ 483987 h 483987"/>
              <a:gd name="connsiteX2" fmla="*/ 847697 w 847697"/>
              <a:gd name="connsiteY2" fmla="*/ 0 h 483987"/>
              <a:gd name="connsiteX3" fmla="*/ 0 w 847697"/>
              <a:gd name="connsiteY3" fmla="*/ 0 h 483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7697" h="483987">
                <a:moveTo>
                  <a:pt x="0" y="483987"/>
                </a:moveTo>
                <a:lnTo>
                  <a:pt x="847697" y="483987"/>
                </a:lnTo>
                <a:lnTo>
                  <a:pt x="84769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B7856F47-5751-46DC-8689-CA340F7A4A99}"/>
              </a:ext>
            </a:extLst>
          </p:cNvPr>
          <p:cNvSpPr/>
          <p:nvPr/>
        </p:nvSpPr>
        <p:spPr>
          <a:xfrm>
            <a:off x="3029156" y="3085945"/>
            <a:ext cx="1430498" cy="483987"/>
          </a:xfrm>
          <a:custGeom>
            <a:avLst/>
            <a:gdLst>
              <a:gd name="connsiteX0" fmla="*/ 0 w 1430498"/>
              <a:gd name="connsiteY0" fmla="*/ 483987 h 483987"/>
              <a:gd name="connsiteX1" fmla="*/ 1430499 w 1430498"/>
              <a:gd name="connsiteY1" fmla="*/ 483987 h 483987"/>
              <a:gd name="connsiteX2" fmla="*/ 1430499 w 1430498"/>
              <a:gd name="connsiteY2" fmla="*/ 0 h 483987"/>
              <a:gd name="connsiteX3" fmla="*/ 0 w 1430498"/>
              <a:gd name="connsiteY3" fmla="*/ 0 h 483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0498" h="483987">
                <a:moveTo>
                  <a:pt x="0" y="483987"/>
                </a:moveTo>
                <a:lnTo>
                  <a:pt x="1430499" y="483987"/>
                </a:lnTo>
                <a:lnTo>
                  <a:pt x="143049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22301953-DF18-49A5-83D9-8E341F916B79}"/>
              </a:ext>
            </a:extLst>
          </p:cNvPr>
          <p:cNvSpPr/>
          <p:nvPr/>
        </p:nvSpPr>
        <p:spPr>
          <a:xfrm>
            <a:off x="4459655" y="3085945"/>
            <a:ext cx="2172217" cy="483987"/>
          </a:xfrm>
          <a:custGeom>
            <a:avLst/>
            <a:gdLst>
              <a:gd name="connsiteX0" fmla="*/ 0 w 2172217"/>
              <a:gd name="connsiteY0" fmla="*/ 483987 h 483987"/>
              <a:gd name="connsiteX1" fmla="*/ 2172217 w 2172217"/>
              <a:gd name="connsiteY1" fmla="*/ 483987 h 483987"/>
              <a:gd name="connsiteX2" fmla="*/ 2172217 w 2172217"/>
              <a:gd name="connsiteY2" fmla="*/ 0 h 483987"/>
              <a:gd name="connsiteX3" fmla="*/ 0 w 2172217"/>
              <a:gd name="connsiteY3" fmla="*/ 0 h 483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2217" h="483987">
                <a:moveTo>
                  <a:pt x="0" y="483987"/>
                </a:moveTo>
                <a:lnTo>
                  <a:pt x="2172217" y="483987"/>
                </a:lnTo>
                <a:lnTo>
                  <a:pt x="217221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CDD970B9-01F3-4B84-8047-18BDC00F919A}"/>
              </a:ext>
            </a:extLst>
          </p:cNvPr>
          <p:cNvSpPr/>
          <p:nvPr/>
        </p:nvSpPr>
        <p:spPr>
          <a:xfrm>
            <a:off x="6631872" y="3085945"/>
            <a:ext cx="847709" cy="483987"/>
          </a:xfrm>
          <a:custGeom>
            <a:avLst/>
            <a:gdLst>
              <a:gd name="connsiteX0" fmla="*/ 0 w 847709"/>
              <a:gd name="connsiteY0" fmla="*/ 483987 h 483987"/>
              <a:gd name="connsiteX1" fmla="*/ 847709 w 847709"/>
              <a:gd name="connsiteY1" fmla="*/ 483987 h 483987"/>
              <a:gd name="connsiteX2" fmla="*/ 847709 w 847709"/>
              <a:gd name="connsiteY2" fmla="*/ 0 h 483987"/>
              <a:gd name="connsiteX3" fmla="*/ 0 w 847709"/>
              <a:gd name="connsiteY3" fmla="*/ 0 h 483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7709" h="483987">
                <a:moveTo>
                  <a:pt x="0" y="483987"/>
                </a:moveTo>
                <a:lnTo>
                  <a:pt x="847709" y="483987"/>
                </a:lnTo>
                <a:lnTo>
                  <a:pt x="84770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FA021E85-CF87-420C-B7DC-691F3DB34550}"/>
              </a:ext>
            </a:extLst>
          </p:cNvPr>
          <p:cNvSpPr/>
          <p:nvPr/>
        </p:nvSpPr>
        <p:spPr>
          <a:xfrm>
            <a:off x="7479581" y="3085945"/>
            <a:ext cx="317875" cy="483987"/>
          </a:xfrm>
          <a:custGeom>
            <a:avLst/>
            <a:gdLst>
              <a:gd name="connsiteX0" fmla="*/ 0 w 317875"/>
              <a:gd name="connsiteY0" fmla="*/ 483987 h 483987"/>
              <a:gd name="connsiteX1" fmla="*/ 317876 w 317875"/>
              <a:gd name="connsiteY1" fmla="*/ 483987 h 483987"/>
              <a:gd name="connsiteX2" fmla="*/ 317876 w 317875"/>
              <a:gd name="connsiteY2" fmla="*/ 0 h 483987"/>
              <a:gd name="connsiteX3" fmla="*/ 0 w 317875"/>
              <a:gd name="connsiteY3" fmla="*/ 0 h 483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875" h="483987">
                <a:moveTo>
                  <a:pt x="0" y="483987"/>
                </a:moveTo>
                <a:lnTo>
                  <a:pt x="317876" y="483987"/>
                </a:lnTo>
                <a:lnTo>
                  <a:pt x="317876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A7C72D3E-C0B6-4045-B469-80B46A3BD363}"/>
              </a:ext>
            </a:extLst>
          </p:cNvPr>
          <p:cNvSpPr/>
          <p:nvPr/>
        </p:nvSpPr>
        <p:spPr>
          <a:xfrm>
            <a:off x="2181459" y="2480957"/>
            <a:ext cx="534857" cy="483990"/>
          </a:xfrm>
          <a:custGeom>
            <a:avLst/>
            <a:gdLst>
              <a:gd name="connsiteX0" fmla="*/ 0 w 534857"/>
              <a:gd name="connsiteY0" fmla="*/ 483990 h 483990"/>
              <a:gd name="connsiteX1" fmla="*/ 534858 w 534857"/>
              <a:gd name="connsiteY1" fmla="*/ 483990 h 483990"/>
              <a:gd name="connsiteX2" fmla="*/ 534858 w 534857"/>
              <a:gd name="connsiteY2" fmla="*/ 0 h 483990"/>
              <a:gd name="connsiteX3" fmla="*/ 0 w 534857"/>
              <a:gd name="connsiteY3" fmla="*/ 0 h 483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4857" h="483990">
                <a:moveTo>
                  <a:pt x="0" y="483990"/>
                </a:moveTo>
                <a:lnTo>
                  <a:pt x="534858" y="483990"/>
                </a:lnTo>
                <a:lnTo>
                  <a:pt x="53485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30EFF9C9-4D82-49E7-AA7A-0DAF2B000D4F}"/>
              </a:ext>
            </a:extLst>
          </p:cNvPr>
          <p:cNvSpPr/>
          <p:nvPr/>
        </p:nvSpPr>
        <p:spPr>
          <a:xfrm>
            <a:off x="2716317" y="2480957"/>
            <a:ext cx="1604561" cy="483990"/>
          </a:xfrm>
          <a:custGeom>
            <a:avLst/>
            <a:gdLst>
              <a:gd name="connsiteX0" fmla="*/ 0 w 1604561"/>
              <a:gd name="connsiteY0" fmla="*/ 483990 h 483990"/>
              <a:gd name="connsiteX1" fmla="*/ 1604561 w 1604561"/>
              <a:gd name="connsiteY1" fmla="*/ 483990 h 483990"/>
              <a:gd name="connsiteX2" fmla="*/ 1604561 w 1604561"/>
              <a:gd name="connsiteY2" fmla="*/ 0 h 483990"/>
              <a:gd name="connsiteX3" fmla="*/ 0 w 1604561"/>
              <a:gd name="connsiteY3" fmla="*/ 0 h 483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4561" h="483990">
                <a:moveTo>
                  <a:pt x="0" y="483990"/>
                </a:moveTo>
                <a:lnTo>
                  <a:pt x="1604561" y="483990"/>
                </a:lnTo>
                <a:lnTo>
                  <a:pt x="160456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A6A075F8-89D2-46C6-BB11-022AAD6A8F0A}"/>
              </a:ext>
            </a:extLst>
          </p:cNvPr>
          <p:cNvSpPr/>
          <p:nvPr/>
        </p:nvSpPr>
        <p:spPr>
          <a:xfrm>
            <a:off x="4320878" y="2480957"/>
            <a:ext cx="1604579" cy="483990"/>
          </a:xfrm>
          <a:custGeom>
            <a:avLst/>
            <a:gdLst>
              <a:gd name="connsiteX0" fmla="*/ 0 w 1604579"/>
              <a:gd name="connsiteY0" fmla="*/ 483990 h 483990"/>
              <a:gd name="connsiteX1" fmla="*/ 1604580 w 1604579"/>
              <a:gd name="connsiteY1" fmla="*/ 483990 h 483990"/>
              <a:gd name="connsiteX2" fmla="*/ 1604580 w 1604579"/>
              <a:gd name="connsiteY2" fmla="*/ 0 h 483990"/>
              <a:gd name="connsiteX3" fmla="*/ 0 w 1604579"/>
              <a:gd name="connsiteY3" fmla="*/ 0 h 483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4579" h="483990">
                <a:moveTo>
                  <a:pt x="0" y="483990"/>
                </a:moveTo>
                <a:lnTo>
                  <a:pt x="1604580" y="483990"/>
                </a:lnTo>
                <a:lnTo>
                  <a:pt x="160458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710122EE-1B53-4615-ABED-CFCD0C98BA8D}"/>
              </a:ext>
            </a:extLst>
          </p:cNvPr>
          <p:cNvSpPr/>
          <p:nvPr/>
        </p:nvSpPr>
        <p:spPr>
          <a:xfrm>
            <a:off x="5925458" y="2480957"/>
            <a:ext cx="1337129" cy="483990"/>
          </a:xfrm>
          <a:custGeom>
            <a:avLst/>
            <a:gdLst>
              <a:gd name="connsiteX0" fmla="*/ 0 w 1337129"/>
              <a:gd name="connsiteY0" fmla="*/ 483990 h 483990"/>
              <a:gd name="connsiteX1" fmla="*/ 1337129 w 1337129"/>
              <a:gd name="connsiteY1" fmla="*/ 483990 h 483990"/>
              <a:gd name="connsiteX2" fmla="*/ 1337129 w 1337129"/>
              <a:gd name="connsiteY2" fmla="*/ 0 h 483990"/>
              <a:gd name="connsiteX3" fmla="*/ 0 w 1337129"/>
              <a:gd name="connsiteY3" fmla="*/ 0 h 483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7129" h="483990">
                <a:moveTo>
                  <a:pt x="0" y="483990"/>
                </a:moveTo>
                <a:lnTo>
                  <a:pt x="1337129" y="483990"/>
                </a:lnTo>
                <a:lnTo>
                  <a:pt x="133712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6DA88430-EE6B-4B19-AC10-4AEB83747B5E}"/>
              </a:ext>
            </a:extLst>
          </p:cNvPr>
          <p:cNvSpPr/>
          <p:nvPr/>
        </p:nvSpPr>
        <p:spPr>
          <a:xfrm>
            <a:off x="7262587" y="2480957"/>
            <a:ext cx="534869" cy="483990"/>
          </a:xfrm>
          <a:custGeom>
            <a:avLst/>
            <a:gdLst>
              <a:gd name="connsiteX0" fmla="*/ 0 w 534869"/>
              <a:gd name="connsiteY0" fmla="*/ 483990 h 483990"/>
              <a:gd name="connsiteX1" fmla="*/ 534870 w 534869"/>
              <a:gd name="connsiteY1" fmla="*/ 483990 h 483990"/>
              <a:gd name="connsiteX2" fmla="*/ 534870 w 534869"/>
              <a:gd name="connsiteY2" fmla="*/ 0 h 483990"/>
              <a:gd name="connsiteX3" fmla="*/ 0 w 534869"/>
              <a:gd name="connsiteY3" fmla="*/ 0 h 483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4869" h="483990">
                <a:moveTo>
                  <a:pt x="0" y="483990"/>
                </a:moveTo>
                <a:lnTo>
                  <a:pt x="534870" y="483990"/>
                </a:lnTo>
                <a:lnTo>
                  <a:pt x="534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80808202-F474-44F1-8DB5-390441D47257}"/>
              </a:ext>
            </a:extLst>
          </p:cNvPr>
          <p:cNvSpPr/>
          <p:nvPr/>
        </p:nvSpPr>
        <p:spPr>
          <a:xfrm>
            <a:off x="2181459" y="1875970"/>
            <a:ext cx="412182" cy="483990"/>
          </a:xfrm>
          <a:custGeom>
            <a:avLst/>
            <a:gdLst>
              <a:gd name="connsiteX0" fmla="*/ 0 w 412182"/>
              <a:gd name="connsiteY0" fmla="*/ 483991 h 483990"/>
              <a:gd name="connsiteX1" fmla="*/ 412183 w 412182"/>
              <a:gd name="connsiteY1" fmla="*/ 483991 h 483990"/>
              <a:gd name="connsiteX2" fmla="*/ 412183 w 412182"/>
              <a:gd name="connsiteY2" fmla="*/ 0 h 483990"/>
              <a:gd name="connsiteX3" fmla="*/ 0 w 412182"/>
              <a:gd name="connsiteY3" fmla="*/ 0 h 483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2182" h="483990">
                <a:moveTo>
                  <a:pt x="0" y="483991"/>
                </a:moveTo>
                <a:lnTo>
                  <a:pt x="412183" y="483991"/>
                </a:lnTo>
                <a:lnTo>
                  <a:pt x="41218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1ED52D96-89C7-4151-896B-1E2CF380DC3A}"/>
              </a:ext>
            </a:extLst>
          </p:cNvPr>
          <p:cNvSpPr/>
          <p:nvPr/>
        </p:nvSpPr>
        <p:spPr>
          <a:xfrm>
            <a:off x="2593642" y="1875970"/>
            <a:ext cx="824368" cy="483990"/>
          </a:xfrm>
          <a:custGeom>
            <a:avLst/>
            <a:gdLst>
              <a:gd name="connsiteX0" fmla="*/ 0 w 824368"/>
              <a:gd name="connsiteY0" fmla="*/ 483991 h 483990"/>
              <a:gd name="connsiteX1" fmla="*/ 824369 w 824368"/>
              <a:gd name="connsiteY1" fmla="*/ 483991 h 483990"/>
              <a:gd name="connsiteX2" fmla="*/ 824369 w 824368"/>
              <a:gd name="connsiteY2" fmla="*/ 0 h 483990"/>
              <a:gd name="connsiteX3" fmla="*/ 0 w 824368"/>
              <a:gd name="connsiteY3" fmla="*/ 0 h 483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4368" h="483990">
                <a:moveTo>
                  <a:pt x="0" y="483991"/>
                </a:moveTo>
                <a:lnTo>
                  <a:pt x="824369" y="483991"/>
                </a:lnTo>
                <a:lnTo>
                  <a:pt x="82436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AF00C825-A09E-46DE-BA75-FBA95C410F11}"/>
              </a:ext>
            </a:extLst>
          </p:cNvPr>
          <p:cNvSpPr/>
          <p:nvPr/>
        </p:nvSpPr>
        <p:spPr>
          <a:xfrm>
            <a:off x="3418010" y="1875970"/>
            <a:ext cx="2885275" cy="483990"/>
          </a:xfrm>
          <a:custGeom>
            <a:avLst/>
            <a:gdLst>
              <a:gd name="connsiteX0" fmla="*/ 0 w 2885275"/>
              <a:gd name="connsiteY0" fmla="*/ 483991 h 483990"/>
              <a:gd name="connsiteX1" fmla="*/ 2885276 w 2885275"/>
              <a:gd name="connsiteY1" fmla="*/ 483991 h 483990"/>
              <a:gd name="connsiteX2" fmla="*/ 2885276 w 2885275"/>
              <a:gd name="connsiteY2" fmla="*/ 0 h 483990"/>
              <a:gd name="connsiteX3" fmla="*/ 0 w 2885275"/>
              <a:gd name="connsiteY3" fmla="*/ 0 h 483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5275" h="483990">
                <a:moveTo>
                  <a:pt x="0" y="483991"/>
                </a:moveTo>
                <a:lnTo>
                  <a:pt x="2885276" y="483991"/>
                </a:lnTo>
                <a:lnTo>
                  <a:pt x="28852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BCD2FF37-48F6-4950-8BE2-295D3BEEDE6B}"/>
              </a:ext>
            </a:extLst>
          </p:cNvPr>
          <p:cNvSpPr/>
          <p:nvPr/>
        </p:nvSpPr>
        <p:spPr>
          <a:xfrm>
            <a:off x="6303286" y="1875970"/>
            <a:ext cx="1236551" cy="483990"/>
          </a:xfrm>
          <a:custGeom>
            <a:avLst/>
            <a:gdLst>
              <a:gd name="connsiteX0" fmla="*/ 0 w 1236551"/>
              <a:gd name="connsiteY0" fmla="*/ 483991 h 483990"/>
              <a:gd name="connsiteX1" fmla="*/ 1236552 w 1236551"/>
              <a:gd name="connsiteY1" fmla="*/ 483991 h 483990"/>
              <a:gd name="connsiteX2" fmla="*/ 1236552 w 1236551"/>
              <a:gd name="connsiteY2" fmla="*/ 0 h 483990"/>
              <a:gd name="connsiteX3" fmla="*/ 0 w 1236551"/>
              <a:gd name="connsiteY3" fmla="*/ 0 h 483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6551" h="483990">
                <a:moveTo>
                  <a:pt x="0" y="483991"/>
                </a:moveTo>
                <a:lnTo>
                  <a:pt x="1236552" y="483991"/>
                </a:lnTo>
                <a:lnTo>
                  <a:pt x="123655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CAA96335-9149-4C6F-8F23-CE7FEA0D552B}"/>
              </a:ext>
            </a:extLst>
          </p:cNvPr>
          <p:cNvSpPr/>
          <p:nvPr/>
        </p:nvSpPr>
        <p:spPr>
          <a:xfrm>
            <a:off x="7539837" y="1875970"/>
            <a:ext cx="257619" cy="483990"/>
          </a:xfrm>
          <a:custGeom>
            <a:avLst/>
            <a:gdLst>
              <a:gd name="connsiteX0" fmla="*/ 0 w 257619"/>
              <a:gd name="connsiteY0" fmla="*/ 483991 h 483990"/>
              <a:gd name="connsiteX1" fmla="*/ 257620 w 257619"/>
              <a:gd name="connsiteY1" fmla="*/ 483991 h 483990"/>
              <a:gd name="connsiteX2" fmla="*/ 257620 w 257619"/>
              <a:gd name="connsiteY2" fmla="*/ 0 h 483990"/>
              <a:gd name="connsiteX3" fmla="*/ 0 w 257619"/>
              <a:gd name="connsiteY3" fmla="*/ 0 h 483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619" h="483990">
                <a:moveTo>
                  <a:pt x="0" y="483991"/>
                </a:moveTo>
                <a:lnTo>
                  <a:pt x="257620" y="483991"/>
                </a:lnTo>
                <a:lnTo>
                  <a:pt x="25762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F6E2CCD6-1D44-4FBD-9715-ED11839AF7C6}"/>
              </a:ext>
            </a:extLst>
          </p:cNvPr>
          <p:cNvSpPr/>
          <p:nvPr/>
        </p:nvSpPr>
        <p:spPr>
          <a:xfrm>
            <a:off x="2181459" y="1730773"/>
            <a:ext cx="30340" cy="3194329"/>
          </a:xfrm>
          <a:custGeom>
            <a:avLst/>
            <a:gdLst>
              <a:gd name="connsiteX0" fmla="*/ 0 w 30340"/>
              <a:gd name="connsiteY0" fmla="*/ 3194330 h 3194329"/>
              <a:gd name="connsiteX1" fmla="*/ 0 w 30340"/>
              <a:gd name="connsiteY1" fmla="*/ 0 h 319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340" h="3194329">
                <a:moveTo>
                  <a:pt x="0" y="3194330"/>
                </a:moveTo>
                <a:lnTo>
                  <a:pt x="0" y="0"/>
                </a:lnTo>
              </a:path>
            </a:pathLst>
          </a:custGeom>
          <a:noFill/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21052520-FBCB-49B6-A120-EA0301CF21F7}"/>
              </a:ext>
            </a:extLst>
          </p:cNvPr>
          <p:cNvSpPr/>
          <p:nvPr/>
        </p:nvSpPr>
        <p:spPr>
          <a:xfrm>
            <a:off x="7797457" y="1730773"/>
            <a:ext cx="30340" cy="3194329"/>
          </a:xfrm>
          <a:custGeom>
            <a:avLst/>
            <a:gdLst>
              <a:gd name="connsiteX0" fmla="*/ 0 w 30340"/>
              <a:gd name="connsiteY0" fmla="*/ 3194330 h 3194329"/>
              <a:gd name="connsiteX1" fmla="*/ 0 w 30340"/>
              <a:gd name="connsiteY1" fmla="*/ 0 h 319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340" h="3194329">
                <a:moveTo>
                  <a:pt x="0" y="3194330"/>
                </a:moveTo>
                <a:lnTo>
                  <a:pt x="0" y="0"/>
                </a:lnTo>
              </a:path>
            </a:pathLst>
          </a:custGeom>
          <a:noFill/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B9434865-DDAC-4408-8C5D-2E5A02FA90C3}"/>
              </a:ext>
            </a:extLst>
          </p:cNvPr>
          <p:cNvSpPr/>
          <p:nvPr/>
        </p:nvSpPr>
        <p:spPr>
          <a:xfrm>
            <a:off x="2181459" y="4925103"/>
            <a:ext cx="5615998" cy="30237"/>
          </a:xfrm>
          <a:custGeom>
            <a:avLst/>
            <a:gdLst>
              <a:gd name="connsiteX0" fmla="*/ 0 w 5615998"/>
              <a:gd name="connsiteY0" fmla="*/ 0 h 30237"/>
              <a:gd name="connsiteX1" fmla="*/ 5615999 w 5615998"/>
              <a:gd name="connsiteY1" fmla="*/ 0 h 30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615998" h="30237">
                <a:moveTo>
                  <a:pt x="0" y="0"/>
                </a:moveTo>
                <a:lnTo>
                  <a:pt x="5615999" y="0"/>
                </a:lnTo>
              </a:path>
            </a:pathLst>
          </a:custGeom>
          <a:noFill/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625A28FB-ED90-4F71-A2FB-088F9548348C}"/>
              </a:ext>
            </a:extLst>
          </p:cNvPr>
          <p:cNvSpPr/>
          <p:nvPr/>
        </p:nvSpPr>
        <p:spPr>
          <a:xfrm>
            <a:off x="2181459" y="1730773"/>
            <a:ext cx="5615998" cy="30237"/>
          </a:xfrm>
          <a:custGeom>
            <a:avLst/>
            <a:gdLst>
              <a:gd name="connsiteX0" fmla="*/ 0 w 5615998"/>
              <a:gd name="connsiteY0" fmla="*/ 0 h 30237"/>
              <a:gd name="connsiteX1" fmla="*/ 5615999 w 5615998"/>
              <a:gd name="connsiteY1" fmla="*/ 0 h 30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615998" h="30237">
                <a:moveTo>
                  <a:pt x="0" y="0"/>
                </a:moveTo>
                <a:lnTo>
                  <a:pt x="5615999" y="0"/>
                </a:lnTo>
              </a:path>
            </a:pathLst>
          </a:custGeom>
          <a:noFill/>
          <a:ln w="3034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1" name="Graphic 3">
            <a:extLst>
              <a:ext uri="{FF2B5EF4-FFF2-40B4-BE49-F238E27FC236}">
                <a16:creationId xmlns:a16="http://schemas.microsoft.com/office/drawing/2014/main" id="{DF40CDBE-0749-48D1-905D-29679D2EE1F3}"/>
              </a:ext>
            </a:extLst>
          </p:cNvPr>
          <p:cNvGrpSpPr/>
          <p:nvPr/>
        </p:nvGrpSpPr>
        <p:grpSpPr>
          <a:xfrm>
            <a:off x="932004" y="5536775"/>
            <a:ext cx="7010176" cy="302378"/>
            <a:chOff x="1014414" y="5597041"/>
            <a:chExt cx="7010176" cy="302378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1C85B031-789D-46D1-AAEB-67856C9FFC5E}"/>
                </a:ext>
              </a:extLst>
            </p:cNvPr>
            <p:cNvSpPr/>
            <p:nvPr/>
          </p:nvSpPr>
          <p:spPr>
            <a:xfrm>
              <a:off x="1014414" y="5669611"/>
              <a:ext cx="485445" cy="169332"/>
            </a:xfrm>
            <a:custGeom>
              <a:avLst/>
              <a:gdLst>
                <a:gd name="connsiteX0" fmla="*/ 0 w 485445"/>
                <a:gd name="connsiteY0" fmla="*/ 169332 h 169332"/>
                <a:gd name="connsiteX1" fmla="*/ 485446 w 485445"/>
                <a:gd name="connsiteY1" fmla="*/ 169332 h 169332"/>
                <a:gd name="connsiteX2" fmla="*/ 485446 w 485445"/>
                <a:gd name="connsiteY2" fmla="*/ 0 h 169332"/>
                <a:gd name="connsiteX3" fmla="*/ 0 w 485445"/>
                <a:gd name="connsiteY3" fmla="*/ 0 h 169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5445" h="169332">
                  <a:moveTo>
                    <a:pt x="0" y="169332"/>
                  </a:moveTo>
                  <a:lnTo>
                    <a:pt x="485446" y="169332"/>
                  </a:lnTo>
                  <a:lnTo>
                    <a:pt x="48544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3034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685E923-0B99-4763-8B2C-CDC27C7D1273}"/>
                </a:ext>
              </a:extLst>
            </p:cNvPr>
            <p:cNvSpPr txBox="1"/>
            <p:nvPr/>
          </p:nvSpPr>
          <p:spPr>
            <a:xfrm>
              <a:off x="1602601" y="5551321"/>
              <a:ext cx="668325" cy="3938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0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All</a:t>
              </a: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CBAC0140-5A69-4AF9-BAC0-FFC8EC5EA171}"/>
                </a:ext>
              </a:extLst>
            </p:cNvPr>
            <p:cNvSpPr/>
            <p:nvPr/>
          </p:nvSpPr>
          <p:spPr>
            <a:xfrm>
              <a:off x="2651998" y="5669611"/>
              <a:ext cx="485445" cy="169332"/>
            </a:xfrm>
            <a:custGeom>
              <a:avLst/>
              <a:gdLst>
                <a:gd name="connsiteX0" fmla="*/ 0 w 485445"/>
                <a:gd name="connsiteY0" fmla="*/ 169332 h 169332"/>
                <a:gd name="connsiteX1" fmla="*/ 485446 w 485445"/>
                <a:gd name="connsiteY1" fmla="*/ 169332 h 169332"/>
                <a:gd name="connsiteX2" fmla="*/ 485446 w 485445"/>
                <a:gd name="connsiteY2" fmla="*/ 0 h 169332"/>
                <a:gd name="connsiteX3" fmla="*/ 0 w 485445"/>
                <a:gd name="connsiteY3" fmla="*/ 0 h 169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5445" h="169332">
                  <a:moveTo>
                    <a:pt x="0" y="169332"/>
                  </a:moveTo>
                  <a:lnTo>
                    <a:pt x="485446" y="169332"/>
                  </a:lnTo>
                  <a:lnTo>
                    <a:pt x="48544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3034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53A3E9D6-8F5F-47D0-9319-E6A97051E227}"/>
                </a:ext>
              </a:extLst>
            </p:cNvPr>
            <p:cNvSpPr txBox="1"/>
            <p:nvPr/>
          </p:nvSpPr>
          <p:spPr>
            <a:xfrm>
              <a:off x="3240182" y="5551321"/>
              <a:ext cx="334581" cy="3938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0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54922C2A-7787-4110-AE24-5DE55F2FF18A}"/>
                </a:ext>
              </a:extLst>
            </p:cNvPr>
            <p:cNvSpPr/>
            <p:nvPr/>
          </p:nvSpPr>
          <p:spPr>
            <a:xfrm>
              <a:off x="3953371" y="5669611"/>
              <a:ext cx="485445" cy="169332"/>
            </a:xfrm>
            <a:custGeom>
              <a:avLst/>
              <a:gdLst>
                <a:gd name="connsiteX0" fmla="*/ 0 w 485445"/>
                <a:gd name="connsiteY0" fmla="*/ 169332 h 169332"/>
                <a:gd name="connsiteX1" fmla="*/ 485446 w 485445"/>
                <a:gd name="connsiteY1" fmla="*/ 169332 h 169332"/>
                <a:gd name="connsiteX2" fmla="*/ 485446 w 485445"/>
                <a:gd name="connsiteY2" fmla="*/ 0 h 169332"/>
                <a:gd name="connsiteX3" fmla="*/ 0 w 485445"/>
                <a:gd name="connsiteY3" fmla="*/ 0 h 169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5445" h="169332">
                  <a:moveTo>
                    <a:pt x="0" y="169332"/>
                  </a:moveTo>
                  <a:lnTo>
                    <a:pt x="485446" y="169332"/>
                  </a:lnTo>
                  <a:lnTo>
                    <a:pt x="48544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3034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A9181287-4C19-4D9E-BFAA-2395129890DE}"/>
                </a:ext>
              </a:extLst>
            </p:cNvPr>
            <p:cNvSpPr txBox="1"/>
            <p:nvPr/>
          </p:nvSpPr>
          <p:spPr>
            <a:xfrm>
              <a:off x="4541555" y="5551321"/>
              <a:ext cx="334581" cy="3938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0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7D226ACD-3AD3-4C9E-9560-594E7A753FBD}"/>
                </a:ext>
              </a:extLst>
            </p:cNvPr>
            <p:cNvSpPr/>
            <p:nvPr/>
          </p:nvSpPr>
          <p:spPr>
            <a:xfrm>
              <a:off x="5254729" y="5669611"/>
              <a:ext cx="485445" cy="169332"/>
            </a:xfrm>
            <a:custGeom>
              <a:avLst/>
              <a:gdLst>
                <a:gd name="connsiteX0" fmla="*/ 0 w 485445"/>
                <a:gd name="connsiteY0" fmla="*/ 169332 h 169332"/>
                <a:gd name="connsiteX1" fmla="*/ 485446 w 485445"/>
                <a:gd name="connsiteY1" fmla="*/ 169332 h 169332"/>
                <a:gd name="connsiteX2" fmla="*/ 485446 w 485445"/>
                <a:gd name="connsiteY2" fmla="*/ 0 h 169332"/>
                <a:gd name="connsiteX3" fmla="*/ 0 w 485445"/>
                <a:gd name="connsiteY3" fmla="*/ 0 h 169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5445" h="169332">
                  <a:moveTo>
                    <a:pt x="0" y="169332"/>
                  </a:moveTo>
                  <a:lnTo>
                    <a:pt x="485446" y="169332"/>
                  </a:lnTo>
                  <a:lnTo>
                    <a:pt x="48544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3034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095F24B1-B9B2-4857-BB18-B2A3BC374F9D}"/>
                </a:ext>
              </a:extLst>
            </p:cNvPr>
            <p:cNvSpPr txBox="1"/>
            <p:nvPr/>
          </p:nvSpPr>
          <p:spPr>
            <a:xfrm>
              <a:off x="5842943" y="5551321"/>
              <a:ext cx="334581" cy="3938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0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1990E088-A8C5-4CEA-82E5-50D8518092A8}"/>
                </a:ext>
              </a:extLst>
            </p:cNvPr>
            <p:cNvSpPr/>
            <p:nvPr/>
          </p:nvSpPr>
          <p:spPr>
            <a:xfrm>
              <a:off x="6556118" y="5669611"/>
              <a:ext cx="485445" cy="169332"/>
            </a:xfrm>
            <a:custGeom>
              <a:avLst/>
              <a:gdLst>
                <a:gd name="connsiteX0" fmla="*/ 0 w 485445"/>
                <a:gd name="connsiteY0" fmla="*/ 169332 h 169332"/>
                <a:gd name="connsiteX1" fmla="*/ 485446 w 485445"/>
                <a:gd name="connsiteY1" fmla="*/ 169332 h 169332"/>
                <a:gd name="connsiteX2" fmla="*/ 485446 w 485445"/>
                <a:gd name="connsiteY2" fmla="*/ 0 h 169332"/>
                <a:gd name="connsiteX3" fmla="*/ 0 w 485445"/>
                <a:gd name="connsiteY3" fmla="*/ 0 h 169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5445" h="169332">
                  <a:moveTo>
                    <a:pt x="0" y="169332"/>
                  </a:moveTo>
                  <a:lnTo>
                    <a:pt x="485446" y="169332"/>
                  </a:lnTo>
                  <a:lnTo>
                    <a:pt x="48544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3034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08B81D14-4FF5-4E72-91C0-684C024370E1}"/>
                </a:ext>
              </a:extLst>
            </p:cNvPr>
            <p:cNvSpPr txBox="1"/>
            <p:nvPr/>
          </p:nvSpPr>
          <p:spPr>
            <a:xfrm>
              <a:off x="7144301" y="5551321"/>
              <a:ext cx="971729" cy="3938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0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1 None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E55439-1E1B-4D92-AE1B-4D253E62DCF6}">
  <ds:schemaRefs>
    <ds:schemaRef ds:uri="http://schemas.microsoft.com/office/2006/documentManagement/types"/>
    <ds:schemaRef ds:uri="6f9e58f7-d1e4-4b3c-85fb-268101084292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3ff2fa63-d22b-4bb2-9a0e-763a487e02e4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5332430-E68F-4B37-BA1B-B28FF12DAC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3DBA0E-3A67-4B8D-B74C-F633320659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fig-A-53</Template>
  <TotalTime>56</TotalTime>
  <Words>61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Collaborative Learning in Class Teaching method by institution type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Collaborative Learning in Class Teaching method by institution type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2021-02-25T00:17:34Z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