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CAC347-1A62-4052-8726-ED912AE5324F}" v="7" dt="2021-02-25T00:15:58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CCAC347-1A62-4052-8726-ED912AE5324F}"/>
    <pc:docChg chg="custSel modSld">
      <pc:chgData name="Christopher Keane" userId="2677a39a-78fe-4da0-ac2a-39406820a4c7" providerId="ADAL" clId="{FCCAC347-1A62-4052-8726-ED912AE5324F}" dt="2021-02-25T00:15:44.034" v="20" actId="1036"/>
      <pc:docMkLst>
        <pc:docMk/>
      </pc:docMkLst>
      <pc:sldChg chg="addSp delSp modSp mod">
        <pc:chgData name="Christopher Keane" userId="2677a39a-78fe-4da0-ac2a-39406820a4c7" providerId="ADAL" clId="{FCCAC347-1A62-4052-8726-ED912AE5324F}" dt="2021-02-25T00:15:44.034" v="20" actId="1036"/>
        <pc:sldMkLst>
          <pc:docMk/>
          <pc:sldMk cId="0" sldId="256"/>
        </pc:sldMkLst>
        <pc:spChg chg="mod">
          <ac:chgData name="Christopher Keane" userId="2677a39a-78fe-4da0-ac2a-39406820a4c7" providerId="ADAL" clId="{FCCAC347-1A62-4052-8726-ED912AE5324F}" dt="2021-02-25T00:14:30.337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6" creationId="{C65ADA41-0F54-49F6-96DB-2E78C5F8B8A7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9" creationId="{66EC0067-9098-4FAC-AA54-5783AC24DAD0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0" creationId="{F2697485-AAE2-48DE-8B07-3992DEAFEC52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2" creationId="{A62CF906-5B8A-4969-A7D7-0F387A98AA83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3" creationId="{9A4583BA-A92B-420F-9740-9AFF1A54F4A6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5" creationId="{B08AC54F-1559-4F4C-B814-1BB7C11E371D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6" creationId="{58483058-C319-458A-8AF7-39BCBEC41591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8" creationId="{1334F026-5041-4322-8E18-29FA8C30789B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19" creationId="{1DC3CAE1-1341-40CC-A3A5-4B0592D113D4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1" creationId="{170A1305-8F33-4B75-A384-E5D76ED0B1BB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2" creationId="{9184F5E4-8FB6-4408-BF97-3E512923672A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4" creationId="{F2700DCC-EC7C-4A0C-B291-1B23AABFC6ED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5" creationId="{D96E8D47-E432-4EB2-853B-797F0777ACB4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7" creationId="{67C04121-88E8-468E-9F57-615A104E1C8F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8" creationId="{E69C0C01-50D9-4CE3-A036-DBD03AEDDA92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29" creationId="{3583BE1F-B6B0-4EDF-AF17-5C8B0CADD0F8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30" creationId="{F9652434-22EF-4CA7-94CE-8BD1B8E94CA1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31" creationId="{23498EA0-5ADF-4D88-999B-7F1DF93E4EB8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2" creationId="{0E624AA6-A526-4781-93B0-4ED0BC7466D4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3" creationId="{30D5154A-3DAC-4166-AC87-A9DC346989CB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4" creationId="{E8E767CD-FE97-45C0-B1CF-426751A2C081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5" creationId="{1601C4A5-9C38-4F18-B8E3-110FF9E02B5C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6" creationId="{A10C286D-68B1-4F65-9F83-F9D4CC6A1F72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7" creationId="{721E5E7F-13DC-4A92-9CE1-A146845C3F13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8" creationId="{46B660FA-EE4E-47FB-80C1-E9AA75065EB5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39" creationId="{806B92CE-3B0F-4573-B901-9AFC7B9D3825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0" creationId="{7B898D51-DC40-4F9C-9D09-BFC54DF16210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1" creationId="{DB3729B5-A07E-497A-BDB4-2C0AC0F2B8C6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2" creationId="{2F1F11B5-73A8-40E2-B5EE-46B9FBFB70CC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3" creationId="{1AF859E2-43F7-4C18-A7E9-8D3A07B683C1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4" creationId="{1C053BEF-37E6-4A48-9B30-964FFB4A162C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5" creationId="{7E9E6E7B-1FA5-4104-B58A-D20FE6DA238B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6" creationId="{4A29FD08-550C-436F-8953-80730A47E341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7" creationId="{1D1369AA-9030-4446-BD99-F9815ABFD995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8" creationId="{DCE1F737-B60A-4772-B80B-67967FADCF92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49" creationId="{7BCEEA8A-BC99-473E-9791-13462C302DAF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0" creationId="{8295891E-C0FA-4A8A-AFFF-2B1A129ED707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1" creationId="{B4211AEC-3D32-4AA2-8C6D-2B1579E4E0EA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2" creationId="{287FE420-C109-4AF4-9F8B-5E2BF7C7E6FA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3" creationId="{DB58AA08-FCB9-4503-B1DA-99061C868B46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4" creationId="{AC44C867-A195-4A82-8861-40846A01D456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5" creationId="{E52EE802-39C1-4411-82CA-FA853A00CB3E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6" creationId="{8CDB032D-4D27-40F0-8376-67C629EA8951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7" creationId="{27D21340-99FC-4473-8ECA-EF9EE34B1B87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8" creationId="{6C53241B-007E-4999-ACB7-3574243A89FB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59" creationId="{572610B9-6695-4CF5-916C-B0EEF268B579}"/>
          </ac:spMkLst>
        </pc:spChg>
        <pc:spChg chg="mod topLvl">
          <ac:chgData name="Christopher Keane" userId="2677a39a-78fe-4da0-ac2a-39406820a4c7" providerId="ADAL" clId="{FCCAC347-1A62-4052-8726-ED912AE5324F}" dt="2021-02-25T00:15:37.364" v="6" actId="1076"/>
          <ac:spMkLst>
            <pc:docMk/>
            <pc:sldMk cId="0" sldId="256"/>
            <ac:spMk id="60" creationId="{9875C70B-FB6C-4EDA-AA0E-F451CE4D66AA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2" creationId="{4E2C277F-D0ED-45E8-B831-1A33A2603569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3" creationId="{BCD8D1C6-BDEB-4F6D-8A81-825FE63BDC45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4" creationId="{1D0076B9-1162-4DBA-8355-4690D23DFBCA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5" creationId="{C4460E5E-E545-4A9E-BDF8-B77C2B86B30C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6" creationId="{2AA4D929-E5E5-4FFF-8474-105A25C8031E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7" creationId="{139A55FE-FDD7-4A12-8256-46BC2BC2A14F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8" creationId="{88724F26-DE94-4EBF-8AF2-D1C6F7E6256D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69" creationId="{2B298FEE-FCC5-498C-B8F3-4FD52AFD4D06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0" creationId="{82A32D21-21F8-4269-9C83-C2DEFA17D019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1" creationId="{8E19DF5C-6BAF-4391-AE22-1F67B8121CC2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3" creationId="{BFA2CE1D-2EB6-4EB7-AFC8-EC5A06C944D4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4" creationId="{2DE1D239-9DA6-4DDC-895F-97586418E6DA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5" creationId="{A842493F-E159-4BF4-9FC8-02858E8E633C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6" creationId="{047C0B1B-B3E1-4808-B398-682288C19BB8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7" creationId="{6EFAE9CE-9B37-4A32-9110-B81F9C8DA76D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8" creationId="{AA86099D-7062-47D3-B2A0-3A9B6676C739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79" creationId="{710CB0E2-1892-4BC8-A792-58C084BE9AD6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80" creationId="{C763F7DA-971C-484F-8ECD-86C48ED048DC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81" creationId="{83E1A302-FF0A-47F5-B4AA-3C5E54C322E5}"/>
          </ac:spMkLst>
        </pc:spChg>
        <pc:spChg chg="mod">
          <ac:chgData name="Christopher Keane" userId="2677a39a-78fe-4da0-ac2a-39406820a4c7" providerId="ADAL" clId="{FCCAC347-1A62-4052-8726-ED912AE5324F}" dt="2021-02-25T00:15:31.580" v="5" actId="165"/>
          <ac:spMkLst>
            <pc:docMk/>
            <pc:sldMk cId="0" sldId="256"/>
            <ac:spMk id="82" creationId="{85E1FCC4-7DDC-47AA-AB26-40CD17774DF5}"/>
          </ac:spMkLst>
        </pc:spChg>
        <pc:grpChg chg="del 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5" creationId="{1590D0C2-5E1E-4F80-A903-D00F83D49462}"/>
          </ac:grpSpMkLst>
        </pc:grpChg>
        <pc:grpChg chg="mod topLvl">
          <ac:chgData name="Christopher Keane" userId="2677a39a-78fe-4da0-ac2a-39406820a4c7" providerId="ADAL" clId="{FCCAC347-1A62-4052-8726-ED912AE5324F}" dt="2021-02-25T00:15:37.364" v="6" actId="1076"/>
          <ac:grpSpMkLst>
            <pc:docMk/>
            <pc:sldMk cId="0" sldId="256"/>
            <ac:grpSpMk id="7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8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11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14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17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20" creationId="{1590D0C2-5E1E-4F80-A903-D00F83D49462}"/>
          </ac:grpSpMkLst>
        </pc:grpChg>
        <pc:grpChg chg="mod">
          <ac:chgData name="Christopher Keane" userId="2677a39a-78fe-4da0-ac2a-39406820a4c7" providerId="ADAL" clId="{FCCAC347-1A62-4052-8726-ED912AE5324F}" dt="2021-02-25T00:15:31.580" v="5" actId="165"/>
          <ac:grpSpMkLst>
            <pc:docMk/>
            <pc:sldMk cId="0" sldId="256"/>
            <ac:grpSpMk id="23" creationId="{1590D0C2-5E1E-4F80-A903-D00F83D49462}"/>
          </ac:grpSpMkLst>
        </pc:grpChg>
        <pc:grpChg chg="mod topLvl">
          <ac:chgData name="Christopher Keane" userId="2677a39a-78fe-4da0-ac2a-39406820a4c7" providerId="ADAL" clId="{FCCAC347-1A62-4052-8726-ED912AE5324F}" dt="2021-02-25T00:15:37.364" v="6" actId="1076"/>
          <ac:grpSpMkLst>
            <pc:docMk/>
            <pc:sldMk cId="0" sldId="256"/>
            <ac:grpSpMk id="26" creationId="{1590D0C2-5E1E-4F80-A903-D00F83D49462}"/>
          </ac:grpSpMkLst>
        </pc:grpChg>
        <pc:grpChg chg="mod topLvl">
          <ac:chgData name="Christopher Keane" userId="2677a39a-78fe-4da0-ac2a-39406820a4c7" providerId="ADAL" clId="{FCCAC347-1A62-4052-8726-ED912AE5324F}" dt="2021-02-25T00:15:44.034" v="20" actId="1036"/>
          <ac:grpSpMkLst>
            <pc:docMk/>
            <pc:sldMk cId="0" sldId="256"/>
            <ac:grpSpMk id="61" creationId="{1590D0C2-5E1E-4F80-A903-D00F83D49462}"/>
          </ac:grpSpMkLst>
        </pc:grpChg>
        <pc:grpChg chg="del mod topLvl">
          <ac:chgData name="Christopher Keane" userId="2677a39a-78fe-4da0-ac2a-39406820a4c7" providerId="ADAL" clId="{FCCAC347-1A62-4052-8726-ED912AE5324F}" dt="2021-02-25T00:15:40.355" v="7" actId="478"/>
          <ac:grpSpMkLst>
            <pc:docMk/>
            <pc:sldMk cId="0" sldId="256"/>
            <ac:grpSpMk id="72" creationId="{1590D0C2-5E1E-4F80-A903-D00F83D49462}"/>
          </ac:grpSpMkLst>
        </pc:grpChg>
        <pc:picChg chg="add del mod">
          <ac:chgData name="Christopher Keane" userId="2677a39a-78fe-4da0-ac2a-39406820a4c7" providerId="ADAL" clId="{FCCAC347-1A62-4052-8726-ED912AE5324F}" dt="2021-02-25T00:15:27.551" v="4" actId="27803"/>
          <ac:picMkLst>
            <pc:docMk/>
            <pc:sldMk cId="0" sldId="256"/>
            <ac:picMk id="4" creationId="{1590D0C2-5E1E-4F80-A903-D00F83D4946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34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A-42</a:t>
            </a:r>
          </a:p>
          <a:p>
            <a:r>
              <a:t>Survey Category: Learning through practice with feedback – teaching with using real data &amp;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9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7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1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8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1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0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7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6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35881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Use Real Data &amp; Research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65ADA41-0F54-49F6-96DB-2E78C5F8B8A7}"/>
              </a:ext>
            </a:extLst>
          </p:cNvPr>
          <p:cNvSpPr/>
          <p:nvPr/>
        </p:nvSpPr>
        <p:spPr>
          <a:xfrm>
            <a:off x="2127342" y="1664838"/>
            <a:ext cx="5913906" cy="3363776"/>
          </a:xfrm>
          <a:custGeom>
            <a:avLst/>
            <a:gdLst>
              <a:gd name="connsiteX0" fmla="*/ 0 w 5913906"/>
              <a:gd name="connsiteY0" fmla="*/ 3363777 h 3363776"/>
              <a:gd name="connsiteX1" fmla="*/ 5913907 w 5913906"/>
              <a:gd name="connsiteY1" fmla="*/ 3363777 h 3363776"/>
              <a:gd name="connsiteX2" fmla="*/ 5913907 w 5913906"/>
              <a:gd name="connsiteY2" fmla="*/ 0 h 3363776"/>
              <a:gd name="connsiteX3" fmla="*/ 0 w 5913906"/>
              <a:gd name="connsiteY3" fmla="*/ 0 h 33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3906" h="3363776">
                <a:moveTo>
                  <a:pt x="0" y="3363777"/>
                </a:moveTo>
                <a:lnTo>
                  <a:pt x="5913907" y="3363777"/>
                </a:lnTo>
                <a:lnTo>
                  <a:pt x="591390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1590D0C2-5E1E-4F80-A903-D00F83D49462}"/>
              </a:ext>
            </a:extLst>
          </p:cNvPr>
          <p:cNvGrpSpPr/>
          <p:nvPr/>
        </p:nvGrpSpPr>
        <p:grpSpPr>
          <a:xfrm>
            <a:off x="1951618" y="1664838"/>
            <a:ext cx="6425103" cy="3729958"/>
            <a:chOff x="2162584" y="2005181"/>
            <a:chExt cx="6425103" cy="3729958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2162584" y="2005181"/>
              <a:ext cx="351447" cy="3729958"/>
              <a:chOff x="2162584" y="2005181"/>
              <a:chExt cx="351447" cy="3729958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66EC0067-9098-4FAC-AA54-5783AC24DAD0}"/>
                  </a:ext>
                </a:extLst>
              </p:cNvPr>
              <p:cNvSpPr/>
              <p:nvPr/>
            </p:nvSpPr>
            <p:spPr>
              <a:xfrm>
                <a:off x="2338308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2697485-AAE2-48DE-8B07-3992DEAFEC52}"/>
                  </a:ext>
                </a:extLst>
              </p:cNvPr>
              <p:cNvSpPr txBox="1"/>
              <p:nvPr/>
            </p:nvSpPr>
            <p:spPr>
              <a:xfrm>
                <a:off x="2071144" y="5371000"/>
                <a:ext cx="534327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3265491" y="2005181"/>
              <a:ext cx="511196" cy="3729958"/>
              <a:chOff x="3265491" y="2005181"/>
              <a:chExt cx="511196" cy="3729958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62CF906-5B8A-4969-A7D7-0F387A98AA83}"/>
                  </a:ext>
                </a:extLst>
              </p:cNvPr>
              <p:cNvSpPr/>
              <p:nvPr/>
            </p:nvSpPr>
            <p:spPr>
              <a:xfrm>
                <a:off x="3521089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4583BA-A92B-420F-9740-9AFF1A54F4A6}"/>
                  </a:ext>
                </a:extLst>
              </p:cNvPr>
              <p:cNvSpPr txBox="1"/>
              <p:nvPr/>
            </p:nvSpPr>
            <p:spPr>
              <a:xfrm>
                <a:off x="3174051" y="5371000"/>
                <a:ext cx="694076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4448272" y="2005181"/>
              <a:ext cx="511196" cy="3729958"/>
              <a:chOff x="4448272" y="2005181"/>
              <a:chExt cx="511196" cy="372995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08AC54F-1559-4F4C-B814-1BB7C11E371D}"/>
                  </a:ext>
                </a:extLst>
              </p:cNvPr>
              <p:cNvSpPr/>
              <p:nvPr/>
            </p:nvSpPr>
            <p:spPr>
              <a:xfrm>
                <a:off x="4703870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483058-C319-458A-8AF7-39BCBEC41591}"/>
                  </a:ext>
                </a:extLst>
              </p:cNvPr>
              <p:cNvSpPr txBox="1"/>
              <p:nvPr/>
            </p:nvSpPr>
            <p:spPr>
              <a:xfrm>
                <a:off x="4356832" y="5371000"/>
                <a:ext cx="694076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5631053" y="2005181"/>
              <a:ext cx="511196" cy="3729958"/>
              <a:chOff x="5631053" y="2005181"/>
              <a:chExt cx="511196" cy="372995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334F026-5041-4322-8E18-29FA8C30789B}"/>
                  </a:ext>
                </a:extLst>
              </p:cNvPr>
              <p:cNvSpPr/>
              <p:nvPr/>
            </p:nvSpPr>
            <p:spPr>
              <a:xfrm>
                <a:off x="5886651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C3CAE1-1341-40CC-A3A5-4B0592D113D4}"/>
                  </a:ext>
                </a:extLst>
              </p:cNvPr>
              <p:cNvSpPr txBox="1"/>
              <p:nvPr/>
            </p:nvSpPr>
            <p:spPr>
              <a:xfrm>
                <a:off x="5539613" y="5371000"/>
                <a:ext cx="694076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6813834" y="2005181"/>
              <a:ext cx="511196" cy="3729958"/>
              <a:chOff x="6813834" y="2005181"/>
              <a:chExt cx="511196" cy="3729958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170A1305-8F33-4B75-A384-E5D76ED0B1BB}"/>
                  </a:ext>
                </a:extLst>
              </p:cNvPr>
              <p:cNvSpPr/>
              <p:nvPr/>
            </p:nvSpPr>
            <p:spPr>
              <a:xfrm>
                <a:off x="7069433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84F5E4-8FB6-4408-BF97-3E512923672A}"/>
                  </a:ext>
                </a:extLst>
              </p:cNvPr>
              <p:cNvSpPr txBox="1"/>
              <p:nvPr/>
            </p:nvSpPr>
            <p:spPr>
              <a:xfrm>
                <a:off x="6722394" y="5371000"/>
                <a:ext cx="694076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1590D0C2-5E1E-4F80-A903-D00F83D49462}"/>
                </a:ext>
              </a:extLst>
            </p:cNvPr>
            <p:cNvGrpSpPr/>
            <p:nvPr/>
          </p:nvGrpSpPr>
          <p:grpSpPr>
            <a:xfrm>
              <a:off x="7916741" y="2005181"/>
              <a:ext cx="670945" cy="3729958"/>
              <a:chOff x="7916741" y="2005181"/>
              <a:chExt cx="670945" cy="3729958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2700DCC-EC7C-4A0C-B291-1B23AABFC6ED}"/>
                  </a:ext>
                </a:extLst>
              </p:cNvPr>
              <p:cNvSpPr/>
              <p:nvPr/>
            </p:nvSpPr>
            <p:spPr>
              <a:xfrm>
                <a:off x="8252214" y="2005181"/>
                <a:ext cx="31949" cy="3363776"/>
              </a:xfrm>
              <a:custGeom>
                <a:avLst/>
                <a:gdLst>
                  <a:gd name="connsiteX0" fmla="*/ 0 w 31949"/>
                  <a:gd name="connsiteY0" fmla="*/ 3363777 h 3363776"/>
                  <a:gd name="connsiteX1" fmla="*/ 0 w 31949"/>
                  <a:gd name="connsiteY1" fmla="*/ 0 h 336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949" h="3363776">
                    <a:moveTo>
                      <a:pt x="0" y="3363777"/>
                    </a:moveTo>
                    <a:lnTo>
                      <a:pt x="0" y="0"/>
                    </a:lnTo>
                  </a:path>
                </a:pathLst>
              </a:custGeom>
              <a:noFill/>
              <a:ln w="25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96E8D47-E432-4EB2-853B-797F0777ACB4}"/>
                  </a:ext>
                </a:extLst>
              </p:cNvPr>
              <p:cNvSpPr txBox="1"/>
              <p:nvPr/>
            </p:nvSpPr>
            <p:spPr>
              <a:xfrm>
                <a:off x="7825301" y="5371000"/>
                <a:ext cx="853825" cy="409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1590D0C2-5E1E-4F80-A903-D00F83D49462}"/>
              </a:ext>
            </a:extLst>
          </p:cNvPr>
          <p:cNvGrpSpPr/>
          <p:nvPr/>
        </p:nvGrpSpPr>
        <p:grpSpPr>
          <a:xfrm>
            <a:off x="705576" y="1913357"/>
            <a:ext cx="1309941" cy="2866731"/>
            <a:chOff x="916542" y="2253700"/>
            <a:chExt cx="1309941" cy="2866731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7C04121-88E8-468E-9F57-615A104E1C8F}"/>
                </a:ext>
              </a:extLst>
            </p:cNvPr>
            <p:cNvSpPr txBox="1"/>
            <p:nvPr/>
          </p:nvSpPr>
          <p:spPr>
            <a:xfrm>
              <a:off x="1655797" y="4756293"/>
              <a:ext cx="662126" cy="409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69C0C01-50D9-4CE3-A036-DBD03AEDDA92}"/>
                </a:ext>
              </a:extLst>
            </p:cNvPr>
            <p:cNvSpPr txBox="1"/>
            <p:nvPr/>
          </p:nvSpPr>
          <p:spPr>
            <a:xfrm>
              <a:off x="825102" y="4119232"/>
              <a:ext cx="1492821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583BE1F-B6B0-4EDF-AF17-5C8B0CADD0F8}"/>
                </a:ext>
              </a:extLst>
            </p:cNvPr>
            <p:cNvSpPr txBox="1"/>
            <p:nvPr/>
          </p:nvSpPr>
          <p:spPr>
            <a:xfrm>
              <a:off x="952901" y="3482140"/>
              <a:ext cx="1365022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9652434-22EF-4CA7-94CE-8BD1B8E94CA1}"/>
                </a:ext>
              </a:extLst>
            </p:cNvPr>
            <p:cNvSpPr txBox="1"/>
            <p:nvPr/>
          </p:nvSpPr>
          <p:spPr>
            <a:xfrm>
              <a:off x="984851" y="2845060"/>
              <a:ext cx="1333072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3498EA0-5ADF-4D88-999B-7F1DF93E4EB8}"/>
                </a:ext>
              </a:extLst>
            </p:cNvPr>
            <p:cNvSpPr txBox="1"/>
            <p:nvPr/>
          </p:nvSpPr>
          <p:spPr>
            <a:xfrm>
              <a:off x="1112650" y="2207980"/>
              <a:ext cx="1205273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E624AA6-A526-4781-93B0-4ED0BC7466D4}"/>
              </a:ext>
            </a:extLst>
          </p:cNvPr>
          <p:cNvSpPr/>
          <p:nvPr/>
        </p:nvSpPr>
        <p:spPr>
          <a:xfrm>
            <a:off x="2127342" y="4366049"/>
            <a:ext cx="775594" cy="509661"/>
          </a:xfrm>
          <a:custGeom>
            <a:avLst/>
            <a:gdLst>
              <a:gd name="connsiteX0" fmla="*/ 0 w 775594"/>
              <a:gd name="connsiteY0" fmla="*/ 509661 h 509661"/>
              <a:gd name="connsiteX1" fmla="*/ 775594 w 775594"/>
              <a:gd name="connsiteY1" fmla="*/ 509661 h 509661"/>
              <a:gd name="connsiteX2" fmla="*/ 775594 w 775594"/>
              <a:gd name="connsiteY2" fmla="*/ 0 h 509661"/>
              <a:gd name="connsiteX3" fmla="*/ 0 w 775594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5594" h="509661">
                <a:moveTo>
                  <a:pt x="0" y="509661"/>
                </a:moveTo>
                <a:lnTo>
                  <a:pt x="775594" y="509661"/>
                </a:lnTo>
                <a:lnTo>
                  <a:pt x="775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0D5154A-3DAC-4166-AC87-A9DC346989CB}"/>
              </a:ext>
            </a:extLst>
          </p:cNvPr>
          <p:cNvSpPr/>
          <p:nvPr/>
        </p:nvSpPr>
        <p:spPr>
          <a:xfrm>
            <a:off x="2902936" y="4366049"/>
            <a:ext cx="1260342" cy="509661"/>
          </a:xfrm>
          <a:custGeom>
            <a:avLst/>
            <a:gdLst>
              <a:gd name="connsiteX0" fmla="*/ 0 w 1260342"/>
              <a:gd name="connsiteY0" fmla="*/ 509661 h 509661"/>
              <a:gd name="connsiteX1" fmla="*/ 1260342 w 1260342"/>
              <a:gd name="connsiteY1" fmla="*/ 509661 h 509661"/>
              <a:gd name="connsiteX2" fmla="*/ 1260342 w 1260342"/>
              <a:gd name="connsiteY2" fmla="*/ 0 h 509661"/>
              <a:gd name="connsiteX3" fmla="*/ 0 w 1260342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0342" h="509661">
                <a:moveTo>
                  <a:pt x="0" y="509661"/>
                </a:moveTo>
                <a:lnTo>
                  <a:pt x="1260342" y="509661"/>
                </a:lnTo>
                <a:lnTo>
                  <a:pt x="126034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8E767CD-FE97-45C0-B1CF-426751A2C081}"/>
              </a:ext>
            </a:extLst>
          </p:cNvPr>
          <p:cNvSpPr/>
          <p:nvPr/>
        </p:nvSpPr>
        <p:spPr>
          <a:xfrm>
            <a:off x="4163278" y="4366049"/>
            <a:ext cx="1745097" cy="509661"/>
          </a:xfrm>
          <a:custGeom>
            <a:avLst/>
            <a:gdLst>
              <a:gd name="connsiteX0" fmla="*/ 0 w 1745097"/>
              <a:gd name="connsiteY0" fmla="*/ 509661 h 509661"/>
              <a:gd name="connsiteX1" fmla="*/ 1745098 w 1745097"/>
              <a:gd name="connsiteY1" fmla="*/ 509661 h 509661"/>
              <a:gd name="connsiteX2" fmla="*/ 1745098 w 1745097"/>
              <a:gd name="connsiteY2" fmla="*/ 0 h 509661"/>
              <a:gd name="connsiteX3" fmla="*/ 0 w 1745097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5097" h="509661">
                <a:moveTo>
                  <a:pt x="0" y="509661"/>
                </a:moveTo>
                <a:lnTo>
                  <a:pt x="1745098" y="509661"/>
                </a:lnTo>
                <a:lnTo>
                  <a:pt x="174509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601C4A5-9C38-4F18-B8E3-110FF9E02B5C}"/>
              </a:ext>
            </a:extLst>
          </p:cNvPr>
          <p:cNvSpPr/>
          <p:nvPr/>
        </p:nvSpPr>
        <p:spPr>
          <a:xfrm>
            <a:off x="5908376" y="4366049"/>
            <a:ext cx="387774" cy="509661"/>
          </a:xfrm>
          <a:custGeom>
            <a:avLst/>
            <a:gdLst>
              <a:gd name="connsiteX0" fmla="*/ 0 w 387774"/>
              <a:gd name="connsiteY0" fmla="*/ 509661 h 509661"/>
              <a:gd name="connsiteX1" fmla="*/ 387774 w 387774"/>
              <a:gd name="connsiteY1" fmla="*/ 509661 h 509661"/>
              <a:gd name="connsiteX2" fmla="*/ 387774 w 387774"/>
              <a:gd name="connsiteY2" fmla="*/ 0 h 509661"/>
              <a:gd name="connsiteX3" fmla="*/ 0 w 387774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774" h="509661">
                <a:moveTo>
                  <a:pt x="0" y="509661"/>
                </a:moveTo>
                <a:lnTo>
                  <a:pt x="387774" y="509661"/>
                </a:lnTo>
                <a:lnTo>
                  <a:pt x="3877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10C286D-68B1-4F65-9F83-F9D4CC6A1F72}"/>
              </a:ext>
            </a:extLst>
          </p:cNvPr>
          <p:cNvSpPr/>
          <p:nvPr/>
        </p:nvSpPr>
        <p:spPr>
          <a:xfrm>
            <a:off x="6296150" y="4366049"/>
            <a:ext cx="1745097" cy="509661"/>
          </a:xfrm>
          <a:custGeom>
            <a:avLst/>
            <a:gdLst>
              <a:gd name="connsiteX0" fmla="*/ 0 w 1745097"/>
              <a:gd name="connsiteY0" fmla="*/ 509661 h 509661"/>
              <a:gd name="connsiteX1" fmla="*/ 1745098 w 1745097"/>
              <a:gd name="connsiteY1" fmla="*/ 509661 h 509661"/>
              <a:gd name="connsiteX2" fmla="*/ 1745098 w 1745097"/>
              <a:gd name="connsiteY2" fmla="*/ 0 h 509661"/>
              <a:gd name="connsiteX3" fmla="*/ 0 w 1745097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5097" h="509661">
                <a:moveTo>
                  <a:pt x="0" y="509661"/>
                </a:moveTo>
                <a:lnTo>
                  <a:pt x="1745098" y="509661"/>
                </a:lnTo>
                <a:lnTo>
                  <a:pt x="174509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21E5E7F-13DC-4A92-9CE1-A146845C3F13}"/>
              </a:ext>
            </a:extLst>
          </p:cNvPr>
          <p:cNvSpPr/>
          <p:nvPr/>
        </p:nvSpPr>
        <p:spPr>
          <a:xfrm>
            <a:off x="2127342" y="3728988"/>
            <a:ext cx="796102" cy="509661"/>
          </a:xfrm>
          <a:custGeom>
            <a:avLst/>
            <a:gdLst>
              <a:gd name="connsiteX0" fmla="*/ 0 w 796102"/>
              <a:gd name="connsiteY0" fmla="*/ 509661 h 509661"/>
              <a:gd name="connsiteX1" fmla="*/ 796103 w 796102"/>
              <a:gd name="connsiteY1" fmla="*/ 509661 h 509661"/>
              <a:gd name="connsiteX2" fmla="*/ 796103 w 796102"/>
              <a:gd name="connsiteY2" fmla="*/ 0 h 509661"/>
              <a:gd name="connsiteX3" fmla="*/ 0 w 796102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102" h="509661">
                <a:moveTo>
                  <a:pt x="0" y="509661"/>
                </a:moveTo>
                <a:lnTo>
                  <a:pt x="796103" y="509661"/>
                </a:lnTo>
                <a:lnTo>
                  <a:pt x="7961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6B660FA-EE4E-47FB-80C1-E9AA75065EB5}"/>
              </a:ext>
            </a:extLst>
          </p:cNvPr>
          <p:cNvSpPr/>
          <p:nvPr/>
        </p:nvSpPr>
        <p:spPr>
          <a:xfrm>
            <a:off x="2923444" y="3728988"/>
            <a:ext cx="966695" cy="509661"/>
          </a:xfrm>
          <a:custGeom>
            <a:avLst/>
            <a:gdLst>
              <a:gd name="connsiteX0" fmla="*/ 0 w 966695"/>
              <a:gd name="connsiteY0" fmla="*/ 509661 h 509661"/>
              <a:gd name="connsiteX1" fmla="*/ 966695 w 966695"/>
              <a:gd name="connsiteY1" fmla="*/ 509661 h 509661"/>
              <a:gd name="connsiteX2" fmla="*/ 966695 w 966695"/>
              <a:gd name="connsiteY2" fmla="*/ 0 h 509661"/>
              <a:gd name="connsiteX3" fmla="*/ 0 w 966695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695" h="509661">
                <a:moveTo>
                  <a:pt x="0" y="509661"/>
                </a:moveTo>
                <a:lnTo>
                  <a:pt x="966695" y="509661"/>
                </a:lnTo>
                <a:lnTo>
                  <a:pt x="96669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06B92CE-3B0F-4573-B901-9AFC7B9D3825}"/>
              </a:ext>
            </a:extLst>
          </p:cNvPr>
          <p:cNvSpPr/>
          <p:nvPr/>
        </p:nvSpPr>
        <p:spPr>
          <a:xfrm>
            <a:off x="3890140" y="3728988"/>
            <a:ext cx="1990248" cy="509661"/>
          </a:xfrm>
          <a:custGeom>
            <a:avLst/>
            <a:gdLst>
              <a:gd name="connsiteX0" fmla="*/ 0 w 1990248"/>
              <a:gd name="connsiteY0" fmla="*/ 509661 h 509661"/>
              <a:gd name="connsiteX1" fmla="*/ 1990248 w 1990248"/>
              <a:gd name="connsiteY1" fmla="*/ 509661 h 509661"/>
              <a:gd name="connsiteX2" fmla="*/ 1990248 w 1990248"/>
              <a:gd name="connsiteY2" fmla="*/ 0 h 509661"/>
              <a:gd name="connsiteX3" fmla="*/ 0 w 1990248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0248" h="509661">
                <a:moveTo>
                  <a:pt x="0" y="509661"/>
                </a:moveTo>
                <a:lnTo>
                  <a:pt x="1990248" y="509661"/>
                </a:lnTo>
                <a:lnTo>
                  <a:pt x="19902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B898D51-DC40-4F9C-9D09-BFC54DF16210}"/>
              </a:ext>
            </a:extLst>
          </p:cNvPr>
          <p:cNvSpPr/>
          <p:nvPr/>
        </p:nvSpPr>
        <p:spPr>
          <a:xfrm>
            <a:off x="5880388" y="3728988"/>
            <a:ext cx="454933" cy="509661"/>
          </a:xfrm>
          <a:custGeom>
            <a:avLst/>
            <a:gdLst>
              <a:gd name="connsiteX0" fmla="*/ 0 w 454933"/>
              <a:gd name="connsiteY0" fmla="*/ 509661 h 509661"/>
              <a:gd name="connsiteX1" fmla="*/ 454934 w 454933"/>
              <a:gd name="connsiteY1" fmla="*/ 509661 h 509661"/>
              <a:gd name="connsiteX2" fmla="*/ 454934 w 454933"/>
              <a:gd name="connsiteY2" fmla="*/ 0 h 509661"/>
              <a:gd name="connsiteX3" fmla="*/ 0 w 454933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933" h="509661">
                <a:moveTo>
                  <a:pt x="0" y="509661"/>
                </a:moveTo>
                <a:lnTo>
                  <a:pt x="454934" y="509661"/>
                </a:lnTo>
                <a:lnTo>
                  <a:pt x="4549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B3729B5-A07E-497A-BDB4-2C0AC0F2B8C6}"/>
              </a:ext>
            </a:extLst>
          </p:cNvPr>
          <p:cNvSpPr/>
          <p:nvPr/>
        </p:nvSpPr>
        <p:spPr>
          <a:xfrm>
            <a:off x="6335321" y="3728988"/>
            <a:ext cx="1705927" cy="509661"/>
          </a:xfrm>
          <a:custGeom>
            <a:avLst/>
            <a:gdLst>
              <a:gd name="connsiteX0" fmla="*/ 0 w 1705927"/>
              <a:gd name="connsiteY0" fmla="*/ 509661 h 509661"/>
              <a:gd name="connsiteX1" fmla="*/ 1705927 w 1705927"/>
              <a:gd name="connsiteY1" fmla="*/ 509661 h 509661"/>
              <a:gd name="connsiteX2" fmla="*/ 1705927 w 1705927"/>
              <a:gd name="connsiteY2" fmla="*/ 0 h 509661"/>
              <a:gd name="connsiteX3" fmla="*/ 0 w 1705927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5927" h="509661">
                <a:moveTo>
                  <a:pt x="0" y="509661"/>
                </a:moveTo>
                <a:lnTo>
                  <a:pt x="1705927" y="509661"/>
                </a:lnTo>
                <a:lnTo>
                  <a:pt x="170592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F1F11B5-73A8-40E2-B5EE-46B9FBFB70CC}"/>
              </a:ext>
            </a:extLst>
          </p:cNvPr>
          <p:cNvSpPr/>
          <p:nvPr/>
        </p:nvSpPr>
        <p:spPr>
          <a:xfrm>
            <a:off x="2127342" y="3091896"/>
            <a:ext cx="837368" cy="509661"/>
          </a:xfrm>
          <a:custGeom>
            <a:avLst/>
            <a:gdLst>
              <a:gd name="connsiteX0" fmla="*/ 0 w 837368"/>
              <a:gd name="connsiteY0" fmla="*/ 509661 h 509661"/>
              <a:gd name="connsiteX1" fmla="*/ 837369 w 837368"/>
              <a:gd name="connsiteY1" fmla="*/ 509661 h 509661"/>
              <a:gd name="connsiteX2" fmla="*/ 837369 w 837368"/>
              <a:gd name="connsiteY2" fmla="*/ 0 h 509661"/>
              <a:gd name="connsiteX3" fmla="*/ 0 w 837368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7368" h="509661">
                <a:moveTo>
                  <a:pt x="0" y="509661"/>
                </a:moveTo>
                <a:lnTo>
                  <a:pt x="837369" y="509661"/>
                </a:lnTo>
                <a:lnTo>
                  <a:pt x="83736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AF859E2-43F7-4C18-A7E9-8D3A07B683C1}"/>
              </a:ext>
            </a:extLst>
          </p:cNvPr>
          <p:cNvSpPr/>
          <p:nvPr/>
        </p:nvSpPr>
        <p:spPr>
          <a:xfrm>
            <a:off x="2964711" y="3091896"/>
            <a:ext cx="471016" cy="509661"/>
          </a:xfrm>
          <a:custGeom>
            <a:avLst/>
            <a:gdLst>
              <a:gd name="connsiteX0" fmla="*/ 0 w 471016"/>
              <a:gd name="connsiteY0" fmla="*/ 509661 h 509661"/>
              <a:gd name="connsiteX1" fmla="*/ 471017 w 471016"/>
              <a:gd name="connsiteY1" fmla="*/ 509661 h 509661"/>
              <a:gd name="connsiteX2" fmla="*/ 471017 w 471016"/>
              <a:gd name="connsiteY2" fmla="*/ 0 h 509661"/>
              <a:gd name="connsiteX3" fmla="*/ 0 w 471016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016" h="509661">
                <a:moveTo>
                  <a:pt x="0" y="509661"/>
                </a:moveTo>
                <a:lnTo>
                  <a:pt x="471017" y="509661"/>
                </a:lnTo>
                <a:lnTo>
                  <a:pt x="47101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C053BEF-37E6-4A48-9B30-964FFB4A162C}"/>
              </a:ext>
            </a:extLst>
          </p:cNvPr>
          <p:cNvSpPr/>
          <p:nvPr/>
        </p:nvSpPr>
        <p:spPr>
          <a:xfrm>
            <a:off x="3435727" y="3091896"/>
            <a:ext cx="2093404" cy="509661"/>
          </a:xfrm>
          <a:custGeom>
            <a:avLst/>
            <a:gdLst>
              <a:gd name="connsiteX0" fmla="*/ 0 w 2093404"/>
              <a:gd name="connsiteY0" fmla="*/ 509661 h 509661"/>
              <a:gd name="connsiteX1" fmla="*/ 2093405 w 2093404"/>
              <a:gd name="connsiteY1" fmla="*/ 509661 h 509661"/>
              <a:gd name="connsiteX2" fmla="*/ 2093405 w 2093404"/>
              <a:gd name="connsiteY2" fmla="*/ 0 h 509661"/>
              <a:gd name="connsiteX3" fmla="*/ 0 w 2093404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3404" h="509661">
                <a:moveTo>
                  <a:pt x="0" y="509661"/>
                </a:moveTo>
                <a:lnTo>
                  <a:pt x="2093405" y="509661"/>
                </a:lnTo>
                <a:lnTo>
                  <a:pt x="209340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7E9E6E7B-1FA5-4104-B58A-D20FE6DA238B}"/>
              </a:ext>
            </a:extLst>
          </p:cNvPr>
          <p:cNvSpPr/>
          <p:nvPr/>
        </p:nvSpPr>
        <p:spPr>
          <a:xfrm>
            <a:off x="5529132" y="3091896"/>
            <a:ext cx="366368" cy="509661"/>
          </a:xfrm>
          <a:custGeom>
            <a:avLst/>
            <a:gdLst>
              <a:gd name="connsiteX0" fmla="*/ 0 w 366368"/>
              <a:gd name="connsiteY0" fmla="*/ 509661 h 509661"/>
              <a:gd name="connsiteX1" fmla="*/ 366368 w 366368"/>
              <a:gd name="connsiteY1" fmla="*/ 509661 h 509661"/>
              <a:gd name="connsiteX2" fmla="*/ 366368 w 366368"/>
              <a:gd name="connsiteY2" fmla="*/ 0 h 509661"/>
              <a:gd name="connsiteX3" fmla="*/ 0 w 366368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368" h="509661">
                <a:moveTo>
                  <a:pt x="0" y="509661"/>
                </a:moveTo>
                <a:lnTo>
                  <a:pt x="366368" y="509661"/>
                </a:lnTo>
                <a:lnTo>
                  <a:pt x="3663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4A29FD08-550C-436F-8953-80730A47E341}"/>
              </a:ext>
            </a:extLst>
          </p:cNvPr>
          <p:cNvSpPr/>
          <p:nvPr/>
        </p:nvSpPr>
        <p:spPr>
          <a:xfrm>
            <a:off x="5895500" y="3091896"/>
            <a:ext cx="2145748" cy="509661"/>
          </a:xfrm>
          <a:custGeom>
            <a:avLst/>
            <a:gdLst>
              <a:gd name="connsiteX0" fmla="*/ 0 w 2145748"/>
              <a:gd name="connsiteY0" fmla="*/ 509661 h 509661"/>
              <a:gd name="connsiteX1" fmla="*/ 2145748 w 2145748"/>
              <a:gd name="connsiteY1" fmla="*/ 509661 h 509661"/>
              <a:gd name="connsiteX2" fmla="*/ 2145748 w 2145748"/>
              <a:gd name="connsiteY2" fmla="*/ 0 h 509661"/>
              <a:gd name="connsiteX3" fmla="*/ 0 w 2145748"/>
              <a:gd name="connsiteY3" fmla="*/ 0 h 5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748" h="509661">
                <a:moveTo>
                  <a:pt x="0" y="509661"/>
                </a:moveTo>
                <a:lnTo>
                  <a:pt x="2145748" y="509661"/>
                </a:lnTo>
                <a:lnTo>
                  <a:pt x="214574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D1369AA-9030-4446-BD99-F9815ABFD995}"/>
              </a:ext>
            </a:extLst>
          </p:cNvPr>
          <p:cNvSpPr/>
          <p:nvPr/>
        </p:nvSpPr>
        <p:spPr>
          <a:xfrm>
            <a:off x="2127342" y="2454816"/>
            <a:ext cx="1848103" cy="509664"/>
          </a:xfrm>
          <a:custGeom>
            <a:avLst/>
            <a:gdLst>
              <a:gd name="connsiteX0" fmla="*/ 0 w 1848103"/>
              <a:gd name="connsiteY0" fmla="*/ 509664 h 509664"/>
              <a:gd name="connsiteX1" fmla="*/ 1848104 w 1848103"/>
              <a:gd name="connsiteY1" fmla="*/ 509664 h 509664"/>
              <a:gd name="connsiteX2" fmla="*/ 1848104 w 1848103"/>
              <a:gd name="connsiteY2" fmla="*/ 0 h 509664"/>
              <a:gd name="connsiteX3" fmla="*/ 0 w 1848103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8103" h="509664">
                <a:moveTo>
                  <a:pt x="0" y="509664"/>
                </a:moveTo>
                <a:lnTo>
                  <a:pt x="1848104" y="509664"/>
                </a:lnTo>
                <a:lnTo>
                  <a:pt x="18481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CE1F737-B60A-4772-B80B-67967FADCF92}"/>
              </a:ext>
            </a:extLst>
          </p:cNvPr>
          <p:cNvSpPr/>
          <p:nvPr/>
        </p:nvSpPr>
        <p:spPr>
          <a:xfrm>
            <a:off x="3975445" y="2454816"/>
            <a:ext cx="246396" cy="509664"/>
          </a:xfrm>
          <a:custGeom>
            <a:avLst/>
            <a:gdLst>
              <a:gd name="connsiteX0" fmla="*/ 0 w 246396"/>
              <a:gd name="connsiteY0" fmla="*/ 509664 h 509664"/>
              <a:gd name="connsiteX1" fmla="*/ 246397 w 246396"/>
              <a:gd name="connsiteY1" fmla="*/ 509664 h 509664"/>
              <a:gd name="connsiteX2" fmla="*/ 246397 w 246396"/>
              <a:gd name="connsiteY2" fmla="*/ 0 h 509664"/>
              <a:gd name="connsiteX3" fmla="*/ 0 w 246396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96" h="509664">
                <a:moveTo>
                  <a:pt x="0" y="509664"/>
                </a:moveTo>
                <a:lnTo>
                  <a:pt x="246397" y="509664"/>
                </a:lnTo>
                <a:lnTo>
                  <a:pt x="24639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7BCEEA8A-BC99-473E-9791-13462C302DAF}"/>
              </a:ext>
            </a:extLst>
          </p:cNvPr>
          <p:cNvSpPr/>
          <p:nvPr/>
        </p:nvSpPr>
        <p:spPr>
          <a:xfrm>
            <a:off x="4221842" y="2454816"/>
            <a:ext cx="1355278" cy="509664"/>
          </a:xfrm>
          <a:custGeom>
            <a:avLst/>
            <a:gdLst>
              <a:gd name="connsiteX0" fmla="*/ 0 w 1355278"/>
              <a:gd name="connsiteY0" fmla="*/ 509664 h 509664"/>
              <a:gd name="connsiteX1" fmla="*/ 1355278 w 1355278"/>
              <a:gd name="connsiteY1" fmla="*/ 509664 h 509664"/>
              <a:gd name="connsiteX2" fmla="*/ 1355278 w 1355278"/>
              <a:gd name="connsiteY2" fmla="*/ 0 h 509664"/>
              <a:gd name="connsiteX3" fmla="*/ 0 w 1355278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5278" h="509664">
                <a:moveTo>
                  <a:pt x="0" y="509664"/>
                </a:moveTo>
                <a:lnTo>
                  <a:pt x="1355278" y="509664"/>
                </a:lnTo>
                <a:lnTo>
                  <a:pt x="13552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295891E-C0FA-4A8A-AFFF-2B1A129ED707}"/>
              </a:ext>
            </a:extLst>
          </p:cNvPr>
          <p:cNvSpPr/>
          <p:nvPr/>
        </p:nvSpPr>
        <p:spPr>
          <a:xfrm>
            <a:off x="5577121" y="2454816"/>
            <a:ext cx="246396" cy="509664"/>
          </a:xfrm>
          <a:custGeom>
            <a:avLst/>
            <a:gdLst>
              <a:gd name="connsiteX0" fmla="*/ 0 w 246396"/>
              <a:gd name="connsiteY0" fmla="*/ 509664 h 509664"/>
              <a:gd name="connsiteX1" fmla="*/ 246396 w 246396"/>
              <a:gd name="connsiteY1" fmla="*/ 509664 h 509664"/>
              <a:gd name="connsiteX2" fmla="*/ 246396 w 246396"/>
              <a:gd name="connsiteY2" fmla="*/ 0 h 509664"/>
              <a:gd name="connsiteX3" fmla="*/ 0 w 246396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96" h="509664">
                <a:moveTo>
                  <a:pt x="0" y="509664"/>
                </a:moveTo>
                <a:lnTo>
                  <a:pt x="246396" y="509664"/>
                </a:lnTo>
                <a:lnTo>
                  <a:pt x="246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4211AEC-3D32-4AA2-8C6D-2B1579E4E0EA}"/>
              </a:ext>
            </a:extLst>
          </p:cNvPr>
          <p:cNvSpPr/>
          <p:nvPr/>
        </p:nvSpPr>
        <p:spPr>
          <a:xfrm>
            <a:off x="5823517" y="2454816"/>
            <a:ext cx="2217731" cy="509664"/>
          </a:xfrm>
          <a:custGeom>
            <a:avLst/>
            <a:gdLst>
              <a:gd name="connsiteX0" fmla="*/ 0 w 2217731"/>
              <a:gd name="connsiteY0" fmla="*/ 509664 h 509664"/>
              <a:gd name="connsiteX1" fmla="*/ 2217731 w 2217731"/>
              <a:gd name="connsiteY1" fmla="*/ 509664 h 509664"/>
              <a:gd name="connsiteX2" fmla="*/ 2217731 w 2217731"/>
              <a:gd name="connsiteY2" fmla="*/ 0 h 509664"/>
              <a:gd name="connsiteX3" fmla="*/ 0 w 2217731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7731" h="509664">
                <a:moveTo>
                  <a:pt x="0" y="509664"/>
                </a:moveTo>
                <a:lnTo>
                  <a:pt x="2217731" y="509664"/>
                </a:lnTo>
                <a:lnTo>
                  <a:pt x="2217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287FE420-C109-4AF4-9F8B-5E2BF7C7E6FA}"/>
              </a:ext>
            </a:extLst>
          </p:cNvPr>
          <p:cNvSpPr/>
          <p:nvPr/>
        </p:nvSpPr>
        <p:spPr>
          <a:xfrm>
            <a:off x="2127342" y="1817736"/>
            <a:ext cx="1689696" cy="509664"/>
          </a:xfrm>
          <a:custGeom>
            <a:avLst/>
            <a:gdLst>
              <a:gd name="connsiteX0" fmla="*/ 0 w 1689696"/>
              <a:gd name="connsiteY0" fmla="*/ 509664 h 509664"/>
              <a:gd name="connsiteX1" fmla="*/ 1689697 w 1689696"/>
              <a:gd name="connsiteY1" fmla="*/ 509664 h 509664"/>
              <a:gd name="connsiteX2" fmla="*/ 1689697 w 1689696"/>
              <a:gd name="connsiteY2" fmla="*/ 0 h 509664"/>
              <a:gd name="connsiteX3" fmla="*/ 0 w 1689696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696" h="509664">
                <a:moveTo>
                  <a:pt x="0" y="509664"/>
                </a:moveTo>
                <a:lnTo>
                  <a:pt x="1689697" y="509664"/>
                </a:lnTo>
                <a:lnTo>
                  <a:pt x="16896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B58AA08-FCB9-4503-B1DA-99061C868B46}"/>
              </a:ext>
            </a:extLst>
          </p:cNvPr>
          <p:cNvSpPr/>
          <p:nvPr/>
        </p:nvSpPr>
        <p:spPr>
          <a:xfrm>
            <a:off x="3817038" y="1817736"/>
            <a:ext cx="1689664" cy="509664"/>
          </a:xfrm>
          <a:custGeom>
            <a:avLst/>
            <a:gdLst>
              <a:gd name="connsiteX0" fmla="*/ 0 w 1689664"/>
              <a:gd name="connsiteY0" fmla="*/ 509664 h 509664"/>
              <a:gd name="connsiteX1" fmla="*/ 1689665 w 1689664"/>
              <a:gd name="connsiteY1" fmla="*/ 509664 h 509664"/>
              <a:gd name="connsiteX2" fmla="*/ 1689665 w 1689664"/>
              <a:gd name="connsiteY2" fmla="*/ 0 h 509664"/>
              <a:gd name="connsiteX3" fmla="*/ 0 w 1689664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664" h="509664">
                <a:moveTo>
                  <a:pt x="0" y="509664"/>
                </a:moveTo>
                <a:lnTo>
                  <a:pt x="1689665" y="509664"/>
                </a:lnTo>
                <a:lnTo>
                  <a:pt x="168966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AC44C867-A195-4A82-8861-40846A01D456}"/>
              </a:ext>
            </a:extLst>
          </p:cNvPr>
          <p:cNvSpPr/>
          <p:nvPr/>
        </p:nvSpPr>
        <p:spPr>
          <a:xfrm>
            <a:off x="5506703" y="1817736"/>
            <a:ext cx="1689696" cy="509664"/>
          </a:xfrm>
          <a:custGeom>
            <a:avLst/>
            <a:gdLst>
              <a:gd name="connsiteX0" fmla="*/ 0 w 1689696"/>
              <a:gd name="connsiteY0" fmla="*/ 509664 h 509664"/>
              <a:gd name="connsiteX1" fmla="*/ 1689697 w 1689696"/>
              <a:gd name="connsiteY1" fmla="*/ 509664 h 509664"/>
              <a:gd name="connsiteX2" fmla="*/ 1689697 w 1689696"/>
              <a:gd name="connsiteY2" fmla="*/ 0 h 509664"/>
              <a:gd name="connsiteX3" fmla="*/ 0 w 1689696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696" h="509664">
                <a:moveTo>
                  <a:pt x="0" y="509664"/>
                </a:moveTo>
                <a:lnTo>
                  <a:pt x="1689697" y="509664"/>
                </a:lnTo>
                <a:lnTo>
                  <a:pt x="168969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52EE802-39C1-4411-82CA-FA853A00CB3E}"/>
              </a:ext>
            </a:extLst>
          </p:cNvPr>
          <p:cNvSpPr/>
          <p:nvPr/>
        </p:nvSpPr>
        <p:spPr>
          <a:xfrm>
            <a:off x="7196400" y="1817736"/>
            <a:ext cx="31949" cy="509664"/>
          </a:xfrm>
          <a:custGeom>
            <a:avLst/>
            <a:gdLst>
              <a:gd name="connsiteX0" fmla="*/ 0 w 31949"/>
              <a:gd name="connsiteY0" fmla="*/ 509664 h 509664"/>
              <a:gd name="connsiteX1" fmla="*/ 0 w 31949"/>
              <a:gd name="connsiteY1" fmla="*/ 509664 h 509664"/>
              <a:gd name="connsiteX2" fmla="*/ 0 w 31949"/>
              <a:gd name="connsiteY2" fmla="*/ 0 h 509664"/>
              <a:gd name="connsiteX3" fmla="*/ 0 w 31949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49" h="509664">
                <a:moveTo>
                  <a:pt x="0" y="509664"/>
                </a:moveTo>
                <a:lnTo>
                  <a:pt x="0" y="50966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8CDB032D-4D27-40F0-8376-67C629EA8951}"/>
              </a:ext>
            </a:extLst>
          </p:cNvPr>
          <p:cNvSpPr/>
          <p:nvPr/>
        </p:nvSpPr>
        <p:spPr>
          <a:xfrm>
            <a:off x="7196400" y="1817736"/>
            <a:ext cx="844848" cy="509664"/>
          </a:xfrm>
          <a:custGeom>
            <a:avLst/>
            <a:gdLst>
              <a:gd name="connsiteX0" fmla="*/ 0 w 844848"/>
              <a:gd name="connsiteY0" fmla="*/ 509664 h 509664"/>
              <a:gd name="connsiteX1" fmla="*/ 844849 w 844848"/>
              <a:gd name="connsiteY1" fmla="*/ 509664 h 509664"/>
              <a:gd name="connsiteX2" fmla="*/ 844849 w 844848"/>
              <a:gd name="connsiteY2" fmla="*/ 0 h 509664"/>
              <a:gd name="connsiteX3" fmla="*/ 0 w 844848"/>
              <a:gd name="connsiteY3" fmla="*/ 0 h 5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848" h="509664">
                <a:moveTo>
                  <a:pt x="0" y="509664"/>
                </a:moveTo>
                <a:lnTo>
                  <a:pt x="844849" y="509664"/>
                </a:lnTo>
                <a:lnTo>
                  <a:pt x="84484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27D21340-99FC-4473-8ECA-EF9EE34B1B87}"/>
              </a:ext>
            </a:extLst>
          </p:cNvPr>
          <p:cNvSpPr/>
          <p:nvPr/>
        </p:nvSpPr>
        <p:spPr>
          <a:xfrm>
            <a:off x="2127342" y="1664838"/>
            <a:ext cx="31949" cy="3363776"/>
          </a:xfrm>
          <a:custGeom>
            <a:avLst/>
            <a:gdLst>
              <a:gd name="connsiteX0" fmla="*/ 0 w 31949"/>
              <a:gd name="connsiteY0" fmla="*/ 3363777 h 3363776"/>
              <a:gd name="connsiteX1" fmla="*/ 0 w 31949"/>
              <a:gd name="connsiteY1" fmla="*/ 0 h 33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49" h="3363776">
                <a:moveTo>
                  <a:pt x="0" y="3363777"/>
                </a:moveTo>
                <a:lnTo>
                  <a:pt x="0" y="0"/>
                </a:lnTo>
              </a:path>
            </a:pathLst>
          </a:custGeom>
          <a:noFill/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6C53241B-007E-4999-ACB7-3574243A89FB}"/>
              </a:ext>
            </a:extLst>
          </p:cNvPr>
          <p:cNvSpPr/>
          <p:nvPr/>
        </p:nvSpPr>
        <p:spPr>
          <a:xfrm>
            <a:off x="8041248" y="1664838"/>
            <a:ext cx="31949" cy="3363776"/>
          </a:xfrm>
          <a:custGeom>
            <a:avLst/>
            <a:gdLst>
              <a:gd name="connsiteX0" fmla="*/ 0 w 31949"/>
              <a:gd name="connsiteY0" fmla="*/ 3363777 h 3363776"/>
              <a:gd name="connsiteX1" fmla="*/ 0 w 31949"/>
              <a:gd name="connsiteY1" fmla="*/ 0 h 33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49" h="3363776">
                <a:moveTo>
                  <a:pt x="0" y="3363777"/>
                </a:moveTo>
                <a:lnTo>
                  <a:pt x="0" y="0"/>
                </a:lnTo>
              </a:path>
            </a:pathLst>
          </a:custGeom>
          <a:noFill/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572610B9-6695-4CF5-916C-B0EEF268B579}"/>
              </a:ext>
            </a:extLst>
          </p:cNvPr>
          <p:cNvSpPr/>
          <p:nvPr/>
        </p:nvSpPr>
        <p:spPr>
          <a:xfrm>
            <a:off x="2127342" y="5028614"/>
            <a:ext cx="5913906" cy="31841"/>
          </a:xfrm>
          <a:custGeom>
            <a:avLst/>
            <a:gdLst>
              <a:gd name="connsiteX0" fmla="*/ 0 w 5913906"/>
              <a:gd name="connsiteY0" fmla="*/ 0 h 31841"/>
              <a:gd name="connsiteX1" fmla="*/ 5913907 w 5913906"/>
              <a:gd name="connsiteY1" fmla="*/ 0 h 3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13906" h="31841">
                <a:moveTo>
                  <a:pt x="0" y="0"/>
                </a:moveTo>
                <a:lnTo>
                  <a:pt x="5913907" y="0"/>
                </a:lnTo>
              </a:path>
            </a:pathLst>
          </a:custGeom>
          <a:noFill/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875C70B-FB6C-4EDA-AA0E-F451CE4D66AA}"/>
              </a:ext>
            </a:extLst>
          </p:cNvPr>
          <p:cNvSpPr/>
          <p:nvPr/>
        </p:nvSpPr>
        <p:spPr>
          <a:xfrm>
            <a:off x="2127342" y="1664838"/>
            <a:ext cx="5913906" cy="31841"/>
          </a:xfrm>
          <a:custGeom>
            <a:avLst/>
            <a:gdLst>
              <a:gd name="connsiteX0" fmla="*/ 0 w 5913906"/>
              <a:gd name="connsiteY0" fmla="*/ 0 h 31841"/>
              <a:gd name="connsiteX1" fmla="*/ 5913907 w 5913906"/>
              <a:gd name="connsiteY1" fmla="*/ 0 h 3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13906" h="31841">
                <a:moveTo>
                  <a:pt x="0" y="0"/>
                </a:moveTo>
                <a:lnTo>
                  <a:pt x="5913907" y="0"/>
                </a:lnTo>
              </a:path>
            </a:pathLst>
          </a:custGeom>
          <a:noFill/>
          <a:ln w="3192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1590D0C2-5E1E-4F80-A903-D00F83D49462}"/>
              </a:ext>
            </a:extLst>
          </p:cNvPr>
          <p:cNvGrpSpPr/>
          <p:nvPr/>
        </p:nvGrpSpPr>
        <p:grpSpPr>
          <a:xfrm>
            <a:off x="811608" y="5599283"/>
            <a:ext cx="7382040" cy="318418"/>
            <a:chOff x="1022574" y="5842351"/>
            <a:chExt cx="7382040" cy="318418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E2C277F-D0ED-45E8-B831-1A33A2603569}"/>
                </a:ext>
              </a:extLst>
            </p:cNvPr>
            <p:cNvSpPr/>
            <p:nvPr/>
          </p:nvSpPr>
          <p:spPr>
            <a:xfrm>
              <a:off x="1022574" y="5918771"/>
              <a:ext cx="511196" cy="178314"/>
            </a:xfrm>
            <a:custGeom>
              <a:avLst/>
              <a:gdLst>
                <a:gd name="connsiteX0" fmla="*/ 0 w 511196"/>
                <a:gd name="connsiteY0" fmla="*/ 178315 h 178314"/>
                <a:gd name="connsiteX1" fmla="*/ 511197 w 511196"/>
                <a:gd name="connsiteY1" fmla="*/ 178315 h 178314"/>
                <a:gd name="connsiteX2" fmla="*/ 511197 w 511196"/>
                <a:gd name="connsiteY2" fmla="*/ 0 h 178314"/>
                <a:gd name="connsiteX3" fmla="*/ 0 w 511196"/>
                <a:gd name="connsiteY3" fmla="*/ 0 h 178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196" h="178314">
                  <a:moveTo>
                    <a:pt x="0" y="178315"/>
                  </a:moveTo>
                  <a:lnTo>
                    <a:pt x="511197" y="178315"/>
                  </a:lnTo>
                  <a:lnTo>
                    <a:pt x="511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92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CD8D1C6-BDEB-4F6D-8A81-825FE63BDC45}"/>
                </a:ext>
              </a:extLst>
            </p:cNvPr>
            <p:cNvSpPr txBox="1"/>
            <p:nvPr/>
          </p:nvSpPr>
          <p:spPr>
            <a:xfrm>
              <a:off x="1646812" y="5796631"/>
              <a:ext cx="694076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1D0076B9-1162-4DBA-8355-4690D23DFBCA}"/>
                </a:ext>
              </a:extLst>
            </p:cNvPr>
            <p:cNvSpPr/>
            <p:nvPr/>
          </p:nvSpPr>
          <p:spPr>
            <a:xfrm>
              <a:off x="2747025" y="5918771"/>
              <a:ext cx="511196" cy="178314"/>
            </a:xfrm>
            <a:custGeom>
              <a:avLst/>
              <a:gdLst>
                <a:gd name="connsiteX0" fmla="*/ 0 w 511196"/>
                <a:gd name="connsiteY0" fmla="*/ 178315 h 178314"/>
                <a:gd name="connsiteX1" fmla="*/ 511197 w 511196"/>
                <a:gd name="connsiteY1" fmla="*/ 178315 h 178314"/>
                <a:gd name="connsiteX2" fmla="*/ 511197 w 511196"/>
                <a:gd name="connsiteY2" fmla="*/ 0 h 178314"/>
                <a:gd name="connsiteX3" fmla="*/ 0 w 511196"/>
                <a:gd name="connsiteY3" fmla="*/ 0 h 178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196" h="178314">
                  <a:moveTo>
                    <a:pt x="0" y="178315"/>
                  </a:moveTo>
                  <a:lnTo>
                    <a:pt x="511197" y="178315"/>
                  </a:lnTo>
                  <a:lnTo>
                    <a:pt x="511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192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4460E5E-E545-4A9E-BDF8-B77C2B86B30C}"/>
                </a:ext>
              </a:extLst>
            </p:cNvPr>
            <p:cNvSpPr txBox="1"/>
            <p:nvPr/>
          </p:nvSpPr>
          <p:spPr>
            <a:xfrm>
              <a:off x="3371261" y="5796631"/>
              <a:ext cx="342628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2AA4D929-E5E5-4FFF-8474-105A25C8031E}"/>
                </a:ext>
              </a:extLst>
            </p:cNvPr>
            <p:cNvSpPr/>
            <p:nvPr/>
          </p:nvSpPr>
          <p:spPr>
            <a:xfrm>
              <a:off x="4117432" y="5918771"/>
              <a:ext cx="511196" cy="178314"/>
            </a:xfrm>
            <a:custGeom>
              <a:avLst/>
              <a:gdLst>
                <a:gd name="connsiteX0" fmla="*/ 0 w 511196"/>
                <a:gd name="connsiteY0" fmla="*/ 178315 h 178314"/>
                <a:gd name="connsiteX1" fmla="*/ 511197 w 511196"/>
                <a:gd name="connsiteY1" fmla="*/ 178315 h 178314"/>
                <a:gd name="connsiteX2" fmla="*/ 511197 w 511196"/>
                <a:gd name="connsiteY2" fmla="*/ 0 h 178314"/>
                <a:gd name="connsiteX3" fmla="*/ 0 w 511196"/>
                <a:gd name="connsiteY3" fmla="*/ 0 h 178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196" h="178314">
                  <a:moveTo>
                    <a:pt x="0" y="178315"/>
                  </a:moveTo>
                  <a:lnTo>
                    <a:pt x="511197" y="178315"/>
                  </a:lnTo>
                  <a:lnTo>
                    <a:pt x="511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92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39A55FE-FDD7-4A12-8256-46BC2BC2A14F}"/>
                </a:ext>
              </a:extLst>
            </p:cNvPr>
            <p:cNvSpPr txBox="1"/>
            <p:nvPr/>
          </p:nvSpPr>
          <p:spPr>
            <a:xfrm>
              <a:off x="4741667" y="5796631"/>
              <a:ext cx="342628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8724F26-DE94-4EBF-8AF2-D1C6F7E6256D}"/>
                </a:ext>
              </a:extLst>
            </p:cNvPr>
            <p:cNvSpPr/>
            <p:nvPr/>
          </p:nvSpPr>
          <p:spPr>
            <a:xfrm>
              <a:off x="5487822" y="5918771"/>
              <a:ext cx="511196" cy="178314"/>
            </a:xfrm>
            <a:custGeom>
              <a:avLst/>
              <a:gdLst>
                <a:gd name="connsiteX0" fmla="*/ 0 w 511196"/>
                <a:gd name="connsiteY0" fmla="*/ 178315 h 178314"/>
                <a:gd name="connsiteX1" fmla="*/ 511197 w 511196"/>
                <a:gd name="connsiteY1" fmla="*/ 178315 h 178314"/>
                <a:gd name="connsiteX2" fmla="*/ 511197 w 511196"/>
                <a:gd name="connsiteY2" fmla="*/ 0 h 178314"/>
                <a:gd name="connsiteX3" fmla="*/ 0 w 511196"/>
                <a:gd name="connsiteY3" fmla="*/ 0 h 178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196" h="178314">
                  <a:moveTo>
                    <a:pt x="0" y="178315"/>
                  </a:moveTo>
                  <a:lnTo>
                    <a:pt x="511197" y="178315"/>
                  </a:lnTo>
                  <a:lnTo>
                    <a:pt x="511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192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B298FEE-FCC5-498C-B8F3-4FD52AFD4D06}"/>
                </a:ext>
              </a:extLst>
            </p:cNvPr>
            <p:cNvSpPr txBox="1"/>
            <p:nvPr/>
          </p:nvSpPr>
          <p:spPr>
            <a:xfrm>
              <a:off x="6112089" y="5796631"/>
              <a:ext cx="342628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2A32D21-21F8-4269-9C83-C2DEFA17D019}"/>
                </a:ext>
              </a:extLst>
            </p:cNvPr>
            <p:cNvSpPr/>
            <p:nvPr/>
          </p:nvSpPr>
          <p:spPr>
            <a:xfrm>
              <a:off x="6858245" y="5918771"/>
              <a:ext cx="511196" cy="178314"/>
            </a:xfrm>
            <a:custGeom>
              <a:avLst/>
              <a:gdLst>
                <a:gd name="connsiteX0" fmla="*/ 0 w 511196"/>
                <a:gd name="connsiteY0" fmla="*/ 178315 h 178314"/>
                <a:gd name="connsiteX1" fmla="*/ 511197 w 511196"/>
                <a:gd name="connsiteY1" fmla="*/ 178315 h 178314"/>
                <a:gd name="connsiteX2" fmla="*/ 511197 w 511196"/>
                <a:gd name="connsiteY2" fmla="*/ 0 h 178314"/>
                <a:gd name="connsiteX3" fmla="*/ 0 w 511196"/>
                <a:gd name="connsiteY3" fmla="*/ 0 h 178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196" h="178314">
                  <a:moveTo>
                    <a:pt x="0" y="178315"/>
                  </a:moveTo>
                  <a:lnTo>
                    <a:pt x="511197" y="178315"/>
                  </a:lnTo>
                  <a:lnTo>
                    <a:pt x="511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92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E19DF5C-6BAF-4391-AE22-1F67B8121CC2}"/>
                </a:ext>
              </a:extLst>
            </p:cNvPr>
            <p:cNvSpPr txBox="1"/>
            <p:nvPr/>
          </p:nvSpPr>
          <p:spPr>
            <a:xfrm>
              <a:off x="7482480" y="5796631"/>
              <a:ext cx="1013574" cy="4098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D3AF2D-A69A-4C69-A1EE-EE70177A93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317D-970A-4773-A88C-293F9EFB30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9C0232-E881-4508-B228-0F52E2374FF9}">
  <ds:schemaRefs>
    <ds:schemaRef ds:uri="6f9e58f7-d1e4-4b3c-85fb-268101084292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3ff2fa63-d22b-4bb2-9a0e-763a487e02e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fig-A-49</Template>
  <TotalTime>55</TotalTime>
  <Words>56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Use Real Data &amp; Research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Real Data &amp; Research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2021-02-25T00:16:04Z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