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F94273-2490-481B-8CC2-5C43ADE191ED}" v="7" dt="2021-02-25T00:14:13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35F94273-2490-481B-8CC2-5C43ADE191ED}"/>
    <pc:docChg chg="custSel modSld">
      <pc:chgData name="Christopher Keane" userId="2677a39a-78fe-4da0-ac2a-39406820a4c7" providerId="ADAL" clId="{35F94273-2490-481B-8CC2-5C43ADE191ED}" dt="2021-02-25T00:13:58.823" v="8" actId="1076"/>
      <pc:docMkLst>
        <pc:docMk/>
      </pc:docMkLst>
      <pc:sldChg chg="addSp delSp modSp mod">
        <pc:chgData name="Christopher Keane" userId="2677a39a-78fe-4da0-ac2a-39406820a4c7" providerId="ADAL" clId="{35F94273-2490-481B-8CC2-5C43ADE191ED}" dt="2021-02-25T00:13:58.823" v="8" actId="1076"/>
        <pc:sldMkLst>
          <pc:docMk/>
          <pc:sldMk cId="0" sldId="256"/>
        </pc:sldMkLst>
        <pc:spChg chg="mod">
          <ac:chgData name="Christopher Keane" userId="2677a39a-78fe-4da0-ac2a-39406820a4c7" providerId="ADAL" clId="{35F94273-2490-481B-8CC2-5C43ADE191ED}" dt="2021-02-25T00:12:44.522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6" creationId="{51A4D613-B67D-4746-95EA-61AFBB15EC53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9" creationId="{2F4679D7-516E-4CAB-8492-E3B1A93B122F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10" creationId="{68A1BD1F-D2E1-4B52-AED2-EF774A239F08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12" creationId="{D9D8C4A9-53D5-48C3-B2F5-10CA4AD2FEB5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13" creationId="{2D13E78F-8DA0-4A7D-99E8-F73075551DBD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15" creationId="{8BB2EE17-71F2-421A-84A8-B839B289D0DE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16" creationId="{B6F3ADBB-9D28-4D76-B5C6-0FCE63757B40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18" creationId="{9145DC9E-A17B-4B8E-9DAC-22C1B7768859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19" creationId="{2FB31553-5B0A-4398-A483-F681BD26B1D5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21" creationId="{EE79A6BF-332C-478B-9227-3BFF0E0BC743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22" creationId="{97FCD7F7-A06A-4451-9A96-9EA7F9D12C50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24" creationId="{DBF8DB88-8BE6-4695-A1FF-832141C0792A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25" creationId="{0F7C4121-951A-4724-BC2C-E99FF783A0B3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27" creationId="{C6D8AD52-5C6D-4F6E-9C93-09C722425C69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28" creationId="{92ACDAE9-8C47-43B2-857F-FF3FDBDA253E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29" creationId="{BAAA14E3-E66E-4DEE-916A-BADA356BCA60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30" creationId="{60D65EB0-F22B-47AA-AD10-FF22BAB9851D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31" creationId="{C0DDB238-4372-4147-AAD6-3CCA78FED004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32" creationId="{B488059B-69E8-4067-A0EB-105AE913E3BB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33" creationId="{DFBEF221-67D9-4874-90BB-C5078E38ECF1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34" creationId="{D5FB812F-DD80-4B97-8817-08E992A32851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35" creationId="{EB1385D2-5F97-45B3-8716-4B8BCB111BF8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36" creationId="{4E3BE3A9-F9B5-4B4E-8E53-6D62255DFD44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37" creationId="{2B949678-643C-429C-AF57-6FF91C1B666A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38" creationId="{3B278611-3066-4371-9B2C-4CD73E75880F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39" creationId="{B763D9CB-914B-4F03-8FF7-6C61D7F7FDB3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40" creationId="{42D892DA-75E9-4630-B8C8-B250278BE7D0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41" creationId="{898F29D1-780C-450A-A3C3-C6E535824AD5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42" creationId="{F6952ADA-278F-4B9F-A31D-9DC4259114ED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43" creationId="{827872A2-1913-4E9E-AD89-B815FD8AC682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44" creationId="{27435F0B-FF39-4045-81D8-6A00D898D25C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45" creationId="{2314B5D7-01CF-42D3-A512-01DE9BAB39EC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46" creationId="{CBD41258-51CF-49AA-B6D9-2438C93E160D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47" creationId="{186DE043-696B-47B0-81D7-4CD541F3CFE1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48" creationId="{1ED79360-C934-4586-86FC-C5A0AB711457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49" creationId="{33C12F87-5A43-4F50-BDFF-4E9714791896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50" creationId="{DBED8271-6EE7-4820-9B31-3F7AE33B523F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51" creationId="{8B69B8B3-D81F-449D-9092-1DD89B6199E5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52" creationId="{CB4E4368-033C-4B59-8307-EF55CEAFB8C0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53" creationId="{DAFE23D8-9228-47CE-BE29-7CEDD1F7E818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54" creationId="{43CBF91E-1D16-4DD0-8489-9F5065C104D4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55" creationId="{E2459597-2A96-4486-B781-337A1EC166C3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56" creationId="{98F2BC8C-9825-4F46-B195-5B5ABF0705C0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57" creationId="{38DE6E90-E6C8-4F6E-948D-6E87377E7716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58" creationId="{939B594B-8E77-439B-B831-8C91DE19A490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59" creationId="{C29207E9-66B5-4F23-B14E-D7A7758A30F7}"/>
          </ac:spMkLst>
        </pc:spChg>
        <pc:spChg chg="mod topLvl">
          <ac:chgData name="Christopher Keane" userId="2677a39a-78fe-4da0-ac2a-39406820a4c7" providerId="ADAL" clId="{35F94273-2490-481B-8CC2-5C43ADE191ED}" dt="2021-02-25T00:13:54.900" v="7" actId="1076"/>
          <ac:spMkLst>
            <pc:docMk/>
            <pc:sldMk cId="0" sldId="256"/>
            <ac:spMk id="60" creationId="{01A5F3CA-8336-421B-9B7E-6212D3E19818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62" creationId="{BDDD9F63-DA38-4D33-8047-F43686EFA9BF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63" creationId="{2D6C131F-38E0-4E00-9776-1038FB561090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64" creationId="{93D886EF-A55A-4C8A-809D-A64C827AB540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65" creationId="{AA7AAEA4-BAD3-4A4C-9551-21EEE3D8308E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66" creationId="{5ABD67E0-C72B-465A-8701-3B107FB8CE97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67" creationId="{1BC9EAE4-F08E-4775-88A6-EA67DF01A768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68" creationId="{CB7B94F9-C85F-4748-B245-2412E547ADB1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69" creationId="{E2BA3CC2-939A-495B-9523-9D4B427650DF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70" creationId="{E1357FBB-48A5-4877-A8F7-5A13968A4499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71" creationId="{930DF6E1-3A10-44E3-821C-0D78B2E09E4C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73" creationId="{4E21C1D9-8F81-43DC-87DE-64642C0148B5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74" creationId="{2B02A52C-4FDE-46F7-8AC2-C7C62666AC20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75" creationId="{F907F913-639D-4F32-83CA-AB02B21BBE7E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76" creationId="{16C89CBE-735D-4AAD-AA40-EA3CDB37C57E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77" creationId="{8D789F14-3C77-4E16-BD23-79C79ED56A96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78" creationId="{1DDE1BFB-B51C-41C3-A814-D0AA58F4AD7F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79" creationId="{A495DC4D-8A90-460E-9705-3436BBA6D4C4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80" creationId="{ED824A44-6376-4CC0-B67C-D91ED9B4CFC6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81" creationId="{66CCBF42-218D-4480-9DA1-B80BFC1EEA37}"/>
          </ac:spMkLst>
        </pc:spChg>
        <pc:spChg chg="mod">
          <ac:chgData name="Christopher Keane" userId="2677a39a-78fe-4da0-ac2a-39406820a4c7" providerId="ADAL" clId="{35F94273-2490-481B-8CC2-5C43ADE191ED}" dt="2021-02-25T00:13:44.204" v="5" actId="165"/>
          <ac:spMkLst>
            <pc:docMk/>
            <pc:sldMk cId="0" sldId="256"/>
            <ac:spMk id="82" creationId="{D461D94C-BDCD-4B26-BAE5-0204A1364FA6}"/>
          </ac:spMkLst>
        </pc:spChg>
        <pc:grpChg chg="del mod">
          <ac:chgData name="Christopher Keane" userId="2677a39a-78fe-4da0-ac2a-39406820a4c7" providerId="ADAL" clId="{35F94273-2490-481B-8CC2-5C43ADE191ED}" dt="2021-02-25T00:13:44.204" v="5" actId="165"/>
          <ac:grpSpMkLst>
            <pc:docMk/>
            <pc:sldMk cId="0" sldId="256"/>
            <ac:grpSpMk id="5" creationId="{A7766D8A-FF8E-4C24-8669-E923F3559363}"/>
          </ac:grpSpMkLst>
        </pc:grpChg>
        <pc:grpChg chg="mod topLvl">
          <ac:chgData name="Christopher Keane" userId="2677a39a-78fe-4da0-ac2a-39406820a4c7" providerId="ADAL" clId="{35F94273-2490-481B-8CC2-5C43ADE191ED}" dt="2021-02-25T00:13:54.900" v="7" actId="1076"/>
          <ac:grpSpMkLst>
            <pc:docMk/>
            <pc:sldMk cId="0" sldId="256"/>
            <ac:grpSpMk id="7" creationId="{A7766D8A-FF8E-4C24-8669-E923F3559363}"/>
          </ac:grpSpMkLst>
        </pc:grpChg>
        <pc:grpChg chg="mod">
          <ac:chgData name="Christopher Keane" userId="2677a39a-78fe-4da0-ac2a-39406820a4c7" providerId="ADAL" clId="{35F94273-2490-481B-8CC2-5C43ADE191ED}" dt="2021-02-25T00:13:44.204" v="5" actId="165"/>
          <ac:grpSpMkLst>
            <pc:docMk/>
            <pc:sldMk cId="0" sldId="256"/>
            <ac:grpSpMk id="8" creationId="{A7766D8A-FF8E-4C24-8669-E923F3559363}"/>
          </ac:grpSpMkLst>
        </pc:grpChg>
        <pc:grpChg chg="mod">
          <ac:chgData name="Christopher Keane" userId="2677a39a-78fe-4da0-ac2a-39406820a4c7" providerId="ADAL" clId="{35F94273-2490-481B-8CC2-5C43ADE191ED}" dt="2021-02-25T00:13:44.204" v="5" actId="165"/>
          <ac:grpSpMkLst>
            <pc:docMk/>
            <pc:sldMk cId="0" sldId="256"/>
            <ac:grpSpMk id="11" creationId="{A7766D8A-FF8E-4C24-8669-E923F3559363}"/>
          </ac:grpSpMkLst>
        </pc:grpChg>
        <pc:grpChg chg="mod">
          <ac:chgData name="Christopher Keane" userId="2677a39a-78fe-4da0-ac2a-39406820a4c7" providerId="ADAL" clId="{35F94273-2490-481B-8CC2-5C43ADE191ED}" dt="2021-02-25T00:13:44.204" v="5" actId="165"/>
          <ac:grpSpMkLst>
            <pc:docMk/>
            <pc:sldMk cId="0" sldId="256"/>
            <ac:grpSpMk id="14" creationId="{A7766D8A-FF8E-4C24-8669-E923F3559363}"/>
          </ac:grpSpMkLst>
        </pc:grpChg>
        <pc:grpChg chg="mod">
          <ac:chgData name="Christopher Keane" userId="2677a39a-78fe-4da0-ac2a-39406820a4c7" providerId="ADAL" clId="{35F94273-2490-481B-8CC2-5C43ADE191ED}" dt="2021-02-25T00:13:44.204" v="5" actId="165"/>
          <ac:grpSpMkLst>
            <pc:docMk/>
            <pc:sldMk cId="0" sldId="256"/>
            <ac:grpSpMk id="17" creationId="{A7766D8A-FF8E-4C24-8669-E923F3559363}"/>
          </ac:grpSpMkLst>
        </pc:grpChg>
        <pc:grpChg chg="mod">
          <ac:chgData name="Christopher Keane" userId="2677a39a-78fe-4da0-ac2a-39406820a4c7" providerId="ADAL" clId="{35F94273-2490-481B-8CC2-5C43ADE191ED}" dt="2021-02-25T00:13:44.204" v="5" actId="165"/>
          <ac:grpSpMkLst>
            <pc:docMk/>
            <pc:sldMk cId="0" sldId="256"/>
            <ac:grpSpMk id="20" creationId="{A7766D8A-FF8E-4C24-8669-E923F3559363}"/>
          </ac:grpSpMkLst>
        </pc:grpChg>
        <pc:grpChg chg="mod">
          <ac:chgData name="Christopher Keane" userId="2677a39a-78fe-4da0-ac2a-39406820a4c7" providerId="ADAL" clId="{35F94273-2490-481B-8CC2-5C43ADE191ED}" dt="2021-02-25T00:13:44.204" v="5" actId="165"/>
          <ac:grpSpMkLst>
            <pc:docMk/>
            <pc:sldMk cId="0" sldId="256"/>
            <ac:grpSpMk id="23" creationId="{A7766D8A-FF8E-4C24-8669-E923F3559363}"/>
          </ac:grpSpMkLst>
        </pc:grpChg>
        <pc:grpChg chg="mod topLvl">
          <ac:chgData name="Christopher Keane" userId="2677a39a-78fe-4da0-ac2a-39406820a4c7" providerId="ADAL" clId="{35F94273-2490-481B-8CC2-5C43ADE191ED}" dt="2021-02-25T00:13:54.900" v="7" actId="1076"/>
          <ac:grpSpMkLst>
            <pc:docMk/>
            <pc:sldMk cId="0" sldId="256"/>
            <ac:grpSpMk id="26" creationId="{A7766D8A-FF8E-4C24-8669-E923F3559363}"/>
          </ac:grpSpMkLst>
        </pc:grpChg>
        <pc:grpChg chg="mod topLvl">
          <ac:chgData name="Christopher Keane" userId="2677a39a-78fe-4da0-ac2a-39406820a4c7" providerId="ADAL" clId="{35F94273-2490-481B-8CC2-5C43ADE191ED}" dt="2021-02-25T00:13:58.823" v="8" actId="1076"/>
          <ac:grpSpMkLst>
            <pc:docMk/>
            <pc:sldMk cId="0" sldId="256"/>
            <ac:grpSpMk id="61" creationId="{A7766D8A-FF8E-4C24-8669-E923F3559363}"/>
          </ac:grpSpMkLst>
        </pc:grpChg>
        <pc:grpChg chg="del mod topLvl">
          <ac:chgData name="Christopher Keane" userId="2677a39a-78fe-4da0-ac2a-39406820a4c7" providerId="ADAL" clId="{35F94273-2490-481B-8CC2-5C43ADE191ED}" dt="2021-02-25T00:13:46.918" v="6" actId="478"/>
          <ac:grpSpMkLst>
            <pc:docMk/>
            <pc:sldMk cId="0" sldId="256"/>
            <ac:grpSpMk id="72" creationId="{A7766D8A-FF8E-4C24-8669-E923F3559363}"/>
          </ac:grpSpMkLst>
        </pc:grpChg>
        <pc:picChg chg="add del mod">
          <ac:chgData name="Christopher Keane" userId="2677a39a-78fe-4da0-ac2a-39406820a4c7" providerId="ADAL" clId="{35F94273-2490-481B-8CC2-5C43ADE191ED}" dt="2021-02-25T00:13:40.237" v="4" actId="27803"/>
          <ac:picMkLst>
            <pc:docMk/>
            <pc:sldMk cId="0" sldId="256"/>
            <ac:picMk id="4" creationId="{A7766D8A-FF8E-4C24-8669-E923F355936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293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A-43</a:t>
            </a:r>
          </a:p>
          <a:p>
            <a:r>
              <a:t>Survey Catgory: Blended learning (classroom lectures/activities combined with partial online delivery of content and instruction)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4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3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2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3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0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1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1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6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2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1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5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0445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Blended Learning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Teaching method by institution type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1A4D613-B67D-4746-95EA-61AFBB15EC53}"/>
              </a:ext>
            </a:extLst>
          </p:cNvPr>
          <p:cNvSpPr/>
          <p:nvPr/>
        </p:nvSpPr>
        <p:spPr>
          <a:xfrm>
            <a:off x="2150633" y="1577634"/>
            <a:ext cx="5881462" cy="3345322"/>
          </a:xfrm>
          <a:custGeom>
            <a:avLst/>
            <a:gdLst>
              <a:gd name="connsiteX0" fmla="*/ 0 w 5881462"/>
              <a:gd name="connsiteY0" fmla="*/ 3345323 h 3345322"/>
              <a:gd name="connsiteX1" fmla="*/ 5881463 w 5881462"/>
              <a:gd name="connsiteY1" fmla="*/ 3345323 h 3345322"/>
              <a:gd name="connsiteX2" fmla="*/ 5881463 w 5881462"/>
              <a:gd name="connsiteY2" fmla="*/ 0 h 3345322"/>
              <a:gd name="connsiteX3" fmla="*/ 0 w 5881462"/>
              <a:gd name="connsiteY3" fmla="*/ 0 h 3345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1462" h="3345322">
                <a:moveTo>
                  <a:pt x="0" y="3345323"/>
                </a:moveTo>
                <a:lnTo>
                  <a:pt x="5881463" y="3345323"/>
                </a:lnTo>
                <a:lnTo>
                  <a:pt x="5881463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A7766D8A-FF8E-4C24-8669-E923F3559363}"/>
              </a:ext>
            </a:extLst>
          </p:cNvPr>
          <p:cNvGrpSpPr/>
          <p:nvPr/>
        </p:nvGrpSpPr>
        <p:grpSpPr>
          <a:xfrm>
            <a:off x="1975874" y="1577634"/>
            <a:ext cx="6389854" cy="3709495"/>
            <a:chOff x="2166998" y="2007165"/>
            <a:chExt cx="6389854" cy="3709495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A7766D8A-FF8E-4C24-8669-E923F3559363}"/>
                </a:ext>
              </a:extLst>
            </p:cNvPr>
            <p:cNvGrpSpPr/>
            <p:nvPr/>
          </p:nvGrpSpPr>
          <p:grpSpPr>
            <a:xfrm>
              <a:off x="2166998" y="2007165"/>
              <a:ext cx="349519" cy="3709495"/>
              <a:chOff x="2166998" y="2007165"/>
              <a:chExt cx="349519" cy="3709495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2F4679D7-516E-4CAB-8492-E3B1A93B122F}"/>
                  </a:ext>
                </a:extLst>
              </p:cNvPr>
              <p:cNvSpPr/>
              <p:nvPr/>
            </p:nvSpPr>
            <p:spPr>
              <a:xfrm>
                <a:off x="2341757" y="2007165"/>
                <a:ext cx="31774" cy="3345322"/>
              </a:xfrm>
              <a:custGeom>
                <a:avLst/>
                <a:gdLst>
                  <a:gd name="connsiteX0" fmla="*/ 0 w 31774"/>
                  <a:gd name="connsiteY0" fmla="*/ 3345323 h 3345322"/>
                  <a:gd name="connsiteX1" fmla="*/ 0 w 31774"/>
                  <a:gd name="connsiteY1" fmla="*/ 0 h 3345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774" h="3345322">
                    <a:moveTo>
                      <a:pt x="0" y="3345323"/>
                    </a:moveTo>
                    <a:lnTo>
                      <a:pt x="0" y="0"/>
                    </a:lnTo>
                  </a:path>
                </a:pathLst>
              </a:custGeom>
              <a:noFill/>
              <a:ln w="253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8A1BD1F-D2E1-4B52-AED2-EF774A239F08}"/>
                  </a:ext>
                </a:extLst>
              </p:cNvPr>
              <p:cNvSpPr txBox="1"/>
              <p:nvPr/>
            </p:nvSpPr>
            <p:spPr>
              <a:xfrm>
                <a:off x="2075558" y="5354269"/>
                <a:ext cx="532399" cy="408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A7766D8A-FF8E-4C24-8669-E923F3559363}"/>
                </a:ext>
              </a:extLst>
            </p:cNvPr>
            <p:cNvGrpSpPr/>
            <p:nvPr/>
          </p:nvGrpSpPr>
          <p:grpSpPr>
            <a:xfrm>
              <a:off x="3263854" y="2007165"/>
              <a:ext cx="508392" cy="3709495"/>
              <a:chOff x="3263854" y="2007165"/>
              <a:chExt cx="508392" cy="370949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9D8C4A9-53D5-48C3-B2F5-10CA4AD2FEB5}"/>
                  </a:ext>
                </a:extLst>
              </p:cNvPr>
              <p:cNvSpPr/>
              <p:nvPr/>
            </p:nvSpPr>
            <p:spPr>
              <a:xfrm>
                <a:off x="3518050" y="2007165"/>
                <a:ext cx="31774" cy="3345322"/>
              </a:xfrm>
              <a:custGeom>
                <a:avLst/>
                <a:gdLst>
                  <a:gd name="connsiteX0" fmla="*/ 0 w 31774"/>
                  <a:gd name="connsiteY0" fmla="*/ 3345323 h 3345322"/>
                  <a:gd name="connsiteX1" fmla="*/ 0 w 31774"/>
                  <a:gd name="connsiteY1" fmla="*/ 0 h 3345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774" h="3345322">
                    <a:moveTo>
                      <a:pt x="0" y="3345323"/>
                    </a:moveTo>
                    <a:lnTo>
                      <a:pt x="0" y="0"/>
                    </a:lnTo>
                  </a:path>
                </a:pathLst>
              </a:custGeom>
              <a:noFill/>
              <a:ln w="253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13E78F-8DA0-4A7D-99E8-F73075551DBD}"/>
                  </a:ext>
                </a:extLst>
              </p:cNvPr>
              <p:cNvSpPr txBox="1"/>
              <p:nvPr/>
            </p:nvSpPr>
            <p:spPr>
              <a:xfrm>
                <a:off x="3172414" y="5354269"/>
                <a:ext cx="691272" cy="408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A7766D8A-FF8E-4C24-8669-E923F3559363}"/>
                </a:ext>
              </a:extLst>
            </p:cNvPr>
            <p:cNvGrpSpPr/>
            <p:nvPr/>
          </p:nvGrpSpPr>
          <p:grpSpPr>
            <a:xfrm>
              <a:off x="4440146" y="2007165"/>
              <a:ext cx="508392" cy="3709495"/>
              <a:chOff x="4440146" y="2007165"/>
              <a:chExt cx="508392" cy="3709495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8BB2EE17-71F2-421A-84A8-B839B289D0DE}"/>
                  </a:ext>
                </a:extLst>
              </p:cNvPr>
              <p:cNvSpPr/>
              <p:nvPr/>
            </p:nvSpPr>
            <p:spPr>
              <a:xfrm>
                <a:off x="4694343" y="2007165"/>
                <a:ext cx="31774" cy="3345322"/>
              </a:xfrm>
              <a:custGeom>
                <a:avLst/>
                <a:gdLst>
                  <a:gd name="connsiteX0" fmla="*/ 0 w 31774"/>
                  <a:gd name="connsiteY0" fmla="*/ 3345323 h 3345322"/>
                  <a:gd name="connsiteX1" fmla="*/ 0 w 31774"/>
                  <a:gd name="connsiteY1" fmla="*/ 0 h 3345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774" h="3345322">
                    <a:moveTo>
                      <a:pt x="0" y="3345323"/>
                    </a:moveTo>
                    <a:lnTo>
                      <a:pt x="0" y="0"/>
                    </a:lnTo>
                  </a:path>
                </a:pathLst>
              </a:custGeom>
              <a:noFill/>
              <a:ln w="253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6F3ADBB-9D28-4D76-B5C6-0FCE63757B40}"/>
                  </a:ext>
                </a:extLst>
              </p:cNvPr>
              <p:cNvSpPr txBox="1"/>
              <p:nvPr/>
            </p:nvSpPr>
            <p:spPr>
              <a:xfrm>
                <a:off x="4348706" y="5354269"/>
                <a:ext cx="691272" cy="408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A7766D8A-FF8E-4C24-8669-E923F3559363}"/>
                </a:ext>
              </a:extLst>
            </p:cNvPr>
            <p:cNvGrpSpPr/>
            <p:nvPr/>
          </p:nvGrpSpPr>
          <p:grpSpPr>
            <a:xfrm>
              <a:off x="5616439" y="2007165"/>
              <a:ext cx="508392" cy="3709495"/>
              <a:chOff x="5616439" y="2007165"/>
              <a:chExt cx="508392" cy="370949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145DC9E-A17B-4B8E-9DAC-22C1B7768859}"/>
                  </a:ext>
                </a:extLst>
              </p:cNvPr>
              <p:cNvSpPr/>
              <p:nvPr/>
            </p:nvSpPr>
            <p:spPr>
              <a:xfrm>
                <a:off x="5870635" y="2007165"/>
                <a:ext cx="31774" cy="3345322"/>
              </a:xfrm>
              <a:custGeom>
                <a:avLst/>
                <a:gdLst>
                  <a:gd name="connsiteX0" fmla="*/ 0 w 31774"/>
                  <a:gd name="connsiteY0" fmla="*/ 3345323 h 3345322"/>
                  <a:gd name="connsiteX1" fmla="*/ 0 w 31774"/>
                  <a:gd name="connsiteY1" fmla="*/ 0 h 3345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774" h="3345322">
                    <a:moveTo>
                      <a:pt x="0" y="3345323"/>
                    </a:moveTo>
                    <a:lnTo>
                      <a:pt x="0" y="0"/>
                    </a:lnTo>
                  </a:path>
                </a:pathLst>
              </a:custGeom>
              <a:noFill/>
              <a:ln w="253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FB31553-5B0A-4398-A483-F681BD26B1D5}"/>
                  </a:ext>
                </a:extLst>
              </p:cNvPr>
              <p:cNvSpPr txBox="1"/>
              <p:nvPr/>
            </p:nvSpPr>
            <p:spPr>
              <a:xfrm>
                <a:off x="5524999" y="5354269"/>
                <a:ext cx="691272" cy="408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A7766D8A-FF8E-4C24-8669-E923F3559363}"/>
                </a:ext>
              </a:extLst>
            </p:cNvPr>
            <p:cNvGrpSpPr/>
            <p:nvPr/>
          </p:nvGrpSpPr>
          <p:grpSpPr>
            <a:xfrm>
              <a:off x="6792731" y="2007165"/>
              <a:ext cx="508392" cy="3709495"/>
              <a:chOff x="6792731" y="2007165"/>
              <a:chExt cx="508392" cy="3709495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EE79A6BF-332C-478B-9227-3BFF0E0BC743}"/>
                  </a:ext>
                </a:extLst>
              </p:cNvPr>
              <p:cNvSpPr/>
              <p:nvPr/>
            </p:nvSpPr>
            <p:spPr>
              <a:xfrm>
                <a:off x="7046927" y="2007165"/>
                <a:ext cx="31774" cy="3345322"/>
              </a:xfrm>
              <a:custGeom>
                <a:avLst/>
                <a:gdLst>
                  <a:gd name="connsiteX0" fmla="*/ 0 w 31774"/>
                  <a:gd name="connsiteY0" fmla="*/ 3345323 h 3345322"/>
                  <a:gd name="connsiteX1" fmla="*/ 0 w 31774"/>
                  <a:gd name="connsiteY1" fmla="*/ 0 h 3345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774" h="3345322">
                    <a:moveTo>
                      <a:pt x="0" y="3345323"/>
                    </a:moveTo>
                    <a:lnTo>
                      <a:pt x="0" y="0"/>
                    </a:lnTo>
                  </a:path>
                </a:pathLst>
              </a:custGeom>
              <a:noFill/>
              <a:ln w="253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7FCD7F7-A06A-4451-9A96-9EA7F9D12C50}"/>
                  </a:ext>
                </a:extLst>
              </p:cNvPr>
              <p:cNvSpPr txBox="1"/>
              <p:nvPr/>
            </p:nvSpPr>
            <p:spPr>
              <a:xfrm>
                <a:off x="6701291" y="5354269"/>
                <a:ext cx="691272" cy="408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A7766D8A-FF8E-4C24-8669-E923F3559363}"/>
                </a:ext>
              </a:extLst>
            </p:cNvPr>
            <p:cNvGrpSpPr/>
            <p:nvPr/>
          </p:nvGrpSpPr>
          <p:grpSpPr>
            <a:xfrm>
              <a:off x="7889588" y="2007165"/>
              <a:ext cx="667264" cy="3709495"/>
              <a:chOff x="7889588" y="2007165"/>
              <a:chExt cx="667264" cy="370949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DBF8DB88-8BE6-4695-A1FF-832141C0792A}"/>
                  </a:ext>
                </a:extLst>
              </p:cNvPr>
              <p:cNvSpPr/>
              <p:nvPr/>
            </p:nvSpPr>
            <p:spPr>
              <a:xfrm>
                <a:off x="8223220" y="2007165"/>
                <a:ext cx="31774" cy="3345322"/>
              </a:xfrm>
              <a:custGeom>
                <a:avLst/>
                <a:gdLst>
                  <a:gd name="connsiteX0" fmla="*/ 0 w 31774"/>
                  <a:gd name="connsiteY0" fmla="*/ 3345323 h 3345322"/>
                  <a:gd name="connsiteX1" fmla="*/ 0 w 31774"/>
                  <a:gd name="connsiteY1" fmla="*/ 0 h 3345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774" h="3345322">
                    <a:moveTo>
                      <a:pt x="0" y="3345323"/>
                    </a:moveTo>
                    <a:lnTo>
                      <a:pt x="0" y="0"/>
                    </a:lnTo>
                  </a:path>
                </a:pathLst>
              </a:custGeom>
              <a:noFill/>
              <a:ln w="253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F7C4121-951A-4724-BC2C-E99FF783A0B3}"/>
                  </a:ext>
                </a:extLst>
              </p:cNvPr>
              <p:cNvSpPr txBox="1"/>
              <p:nvPr/>
            </p:nvSpPr>
            <p:spPr>
              <a:xfrm>
                <a:off x="7798148" y="5354269"/>
                <a:ext cx="850144" cy="408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A7766D8A-FF8E-4C24-8669-E923F3559363}"/>
              </a:ext>
            </a:extLst>
          </p:cNvPr>
          <p:cNvGrpSpPr/>
          <p:nvPr/>
        </p:nvGrpSpPr>
        <p:grpSpPr>
          <a:xfrm>
            <a:off x="736667" y="1824790"/>
            <a:ext cx="1302755" cy="2851004"/>
            <a:chOff x="927791" y="2254321"/>
            <a:chExt cx="1302755" cy="2851004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6D8AD52-5C6D-4F6E-9C93-09C722425C69}"/>
                </a:ext>
              </a:extLst>
            </p:cNvPr>
            <p:cNvSpPr txBox="1"/>
            <p:nvPr/>
          </p:nvSpPr>
          <p:spPr>
            <a:xfrm>
              <a:off x="1662489" y="4742933"/>
              <a:ext cx="659497" cy="408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9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2YC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2ACDAE9-8C47-43B2-857F-FF3FDBDA253E}"/>
                </a:ext>
              </a:extLst>
            </p:cNvPr>
            <p:cNvSpPr txBox="1"/>
            <p:nvPr/>
          </p:nvSpPr>
          <p:spPr>
            <a:xfrm>
              <a:off x="836351" y="4109368"/>
              <a:ext cx="1485635" cy="40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9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private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AAA14E3-E66E-4DEE-916A-BADA356BCA60}"/>
                </a:ext>
              </a:extLst>
            </p:cNvPr>
            <p:cNvSpPr txBox="1"/>
            <p:nvPr/>
          </p:nvSpPr>
          <p:spPr>
            <a:xfrm>
              <a:off x="963450" y="3475771"/>
              <a:ext cx="1358537" cy="40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9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public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0D65EB0-F22B-47AA-AD10-FF22BAB9851D}"/>
                </a:ext>
              </a:extLst>
            </p:cNvPr>
            <p:cNvSpPr txBox="1"/>
            <p:nvPr/>
          </p:nvSpPr>
          <p:spPr>
            <a:xfrm>
              <a:off x="995224" y="2842186"/>
              <a:ext cx="1326762" cy="40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9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private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0DDB238-4372-4147-AAD6-3CCA78FED004}"/>
                </a:ext>
              </a:extLst>
            </p:cNvPr>
            <p:cNvSpPr txBox="1"/>
            <p:nvPr/>
          </p:nvSpPr>
          <p:spPr>
            <a:xfrm>
              <a:off x="1122322" y="2208601"/>
              <a:ext cx="1199664" cy="40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9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public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488059B-69E8-4067-A0EB-105AE913E3BB}"/>
              </a:ext>
            </a:extLst>
          </p:cNvPr>
          <p:cNvSpPr/>
          <p:nvPr/>
        </p:nvSpPr>
        <p:spPr>
          <a:xfrm>
            <a:off x="2150633" y="4264026"/>
            <a:ext cx="887767" cy="506865"/>
          </a:xfrm>
          <a:custGeom>
            <a:avLst/>
            <a:gdLst>
              <a:gd name="connsiteX0" fmla="*/ 0 w 887767"/>
              <a:gd name="connsiteY0" fmla="*/ 506865 h 506865"/>
              <a:gd name="connsiteX1" fmla="*/ 887767 w 887767"/>
              <a:gd name="connsiteY1" fmla="*/ 506865 h 506865"/>
              <a:gd name="connsiteX2" fmla="*/ 887767 w 887767"/>
              <a:gd name="connsiteY2" fmla="*/ 0 h 506865"/>
              <a:gd name="connsiteX3" fmla="*/ 0 w 887767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7767" h="506865">
                <a:moveTo>
                  <a:pt x="0" y="506865"/>
                </a:moveTo>
                <a:lnTo>
                  <a:pt x="887767" y="506865"/>
                </a:lnTo>
                <a:lnTo>
                  <a:pt x="88776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FBEF221-67D9-4874-90BB-C5078E38ECF1}"/>
              </a:ext>
            </a:extLst>
          </p:cNvPr>
          <p:cNvSpPr/>
          <p:nvPr/>
        </p:nvSpPr>
        <p:spPr>
          <a:xfrm>
            <a:off x="3038401" y="4264026"/>
            <a:ext cx="998749" cy="506865"/>
          </a:xfrm>
          <a:custGeom>
            <a:avLst/>
            <a:gdLst>
              <a:gd name="connsiteX0" fmla="*/ 0 w 998749"/>
              <a:gd name="connsiteY0" fmla="*/ 506865 h 506865"/>
              <a:gd name="connsiteX1" fmla="*/ 998749 w 998749"/>
              <a:gd name="connsiteY1" fmla="*/ 506865 h 506865"/>
              <a:gd name="connsiteX2" fmla="*/ 998749 w 998749"/>
              <a:gd name="connsiteY2" fmla="*/ 0 h 506865"/>
              <a:gd name="connsiteX3" fmla="*/ 0 w 998749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8749" h="506865">
                <a:moveTo>
                  <a:pt x="0" y="506865"/>
                </a:moveTo>
                <a:lnTo>
                  <a:pt x="998749" y="506865"/>
                </a:lnTo>
                <a:lnTo>
                  <a:pt x="99874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D5FB812F-DD80-4B97-8817-08E992A32851}"/>
              </a:ext>
            </a:extLst>
          </p:cNvPr>
          <p:cNvSpPr/>
          <p:nvPr/>
        </p:nvSpPr>
        <p:spPr>
          <a:xfrm>
            <a:off x="4037150" y="4264026"/>
            <a:ext cx="1997473" cy="506865"/>
          </a:xfrm>
          <a:custGeom>
            <a:avLst/>
            <a:gdLst>
              <a:gd name="connsiteX0" fmla="*/ 0 w 1997473"/>
              <a:gd name="connsiteY0" fmla="*/ 506865 h 506865"/>
              <a:gd name="connsiteX1" fmla="*/ 1997473 w 1997473"/>
              <a:gd name="connsiteY1" fmla="*/ 506865 h 506865"/>
              <a:gd name="connsiteX2" fmla="*/ 1997473 w 1997473"/>
              <a:gd name="connsiteY2" fmla="*/ 0 h 506865"/>
              <a:gd name="connsiteX3" fmla="*/ 0 w 1997473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7473" h="506865">
                <a:moveTo>
                  <a:pt x="0" y="506865"/>
                </a:moveTo>
                <a:lnTo>
                  <a:pt x="1997473" y="506865"/>
                </a:lnTo>
                <a:lnTo>
                  <a:pt x="199747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B1385D2-5F97-45B3-8716-4B8BCB111BF8}"/>
              </a:ext>
            </a:extLst>
          </p:cNvPr>
          <p:cNvSpPr/>
          <p:nvPr/>
        </p:nvSpPr>
        <p:spPr>
          <a:xfrm>
            <a:off x="6034623" y="4264026"/>
            <a:ext cx="1553582" cy="506865"/>
          </a:xfrm>
          <a:custGeom>
            <a:avLst/>
            <a:gdLst>
              <a:gd name="connsiteX0" fmla="*/ 0 w 1553582"/>
              <a:gd name="connsiteY0" fmla="*/ 506865 h 506865"/>
              <a:gd name="connsiteX1" fmla="*/ 1553583 w 1553582"/>
              <a:gd name="connsiteY1" fmla="*/ 506865 h 506865"/>
              <a:gd name="connsiteX2" fmla="*/ 1553583 w 1553582"/>
              <a:gd name="connsiteY2" fmla="*/ 0 h 506865"/>
              <a:gd name="connsiteX3" fmla="*/ 0 w 1553582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3582" h="506865">
                <a:moveTo>
                  <a:pt x="0" y="506865"/>
                </a:moveTo>
                <a:lnTo>
                  <a:pt x="1553583" y="506865"/>
                </a:lnTo>
                <a:lnTo>
                  <a:pt x="15535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E3BE3A9-F9B5-4B4E-8E53-6D62255DFD44}"/>
              </a:ext>
            </a:extLst>
          </p:cNvPr>
          <p:cNvSpPr/>
          <p:nvPr/>
        </p:nvSpPr>
        <p:spPr>
          <a:xfrm>
            <a:off x="7588206" y="4264026"/>
            <a:ext cx="443889" cy="506865"/>
          </a:xfrm>
          <a:custGeom>
            <a:avLst/>
            <a:gdLst>
              <a:gd name="connsiteX0" fmla="*/ 0 w 443889"/>
              <a:gd name="connsiteY0" fmla="*/ 506865 h 506865"/>
              <a:gd name="connsiteX1" fmla="*/ 443890 w 443889"/>
              <a:gd name="connsiteY1" fmla="*/ 506865 h 506865"/>
              <a:gd name="connsiteX2" fmla="*/ 443890 w 443889"/>
              <a:gd name="connsiteY2" fmla="*/ 0 h 506865"/>
              <a:gd name="connsiteX3" fmla="*/ 0 w 443889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889" h="506865">
                <a:moveTo>
                  <a:pt x="0" y="506865"/>
                </a:moveTo>
                <a:lnTo>
                  <a:pt x="443890" y="506865"/>
                </a:lnTo>
                <a:lnTo>
                  <a:pt x="44389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B949678-643C-429C-AF57-6FF91C1B666A}"/>
              </a:ext>
            </a:extLst>
          </p:cNvPr>
          <p:cNvSpPr/>
          <p:nvPr/>
        </p:nvSpPr>
        <p:spPr>
          <a:xfrm>
            <a:off x="2150633" y="3630460"/>
            <a:ext cx="420103" cy="506865"/>
          </a:xfrm>
          <a:custGeom>
            <a:avLst/>
            <a:gdLst>
              <a:gd name="connsiteX0" fmla="*/ 0 w 420103"/>
              <a:gd name="connsiteY0" fmla="*/ 506865 h 506865"/>
              <a:gd name="connsiteX1" fmla="*/ 420104 w 420103"/>
              <a:gd name="connsiteY1" fmla="*/ 506865 h 506865"/>
              <a:gd name="connsiteX2" fmla="*/ 420104 w 420103"/>
              <a:gd name="connsiteY2" fmla="*/ 0 h 506865"/>
              <a:gd name="connsiteX3" fmla="*/ 0 w 420103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103" h="506865">
                <a:moveTo>
                  <a:pt x="0" y="506865"/>
                </a:moveTo>
                <a:lnTo>
                  <a:pt x="420104" y="506865"/>
                </a:lnTo>
                <a:lnTo>
                  <a:pt x="42010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B278611-3066-4371-9B2C-4CD73E75880F}"/>
              </a:ext>
            </a:extLst>
          </p:cNvPr>
          <p:cNvSpPr/>
          <p:nvPr/>
        </p:nvSpPr>
        <p:spPr>
          <a:xfrm>
            <a:off x="2570737" y="3630460"/>
            <a:ext cx="280070" cy="506865"/>
          </a:xfrm>
          <a:custGeom>
            <a:avLst/>
            <a:gdLst>
              <a:gd name="connsiteX0" fmla="*/ 0 w 280070"/>
              <a:gd name="connsiteY0" fmla="*/ 506865 h 506865"/>
              <a:gd name="connsiteX1" fmla="*/ 280070 w 280070"/>
              <a:gd name="connsiteY1" fmla="*/ 506865 h 506865"/>
              <a:gd name="connsiteX2" fmla="*/ 280070 w 280070"/>
              <a:gd name="connsiteY2" fmla="*/ 0 h 506865"/>
              <a:gd name="connsiteX3" fmla="*/ 0 w 280070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70" h="506865">
                <a:moveTo>
                  <a:pt x="0" y="506865"/>
                </a:moveTo>
                <a:lnTo>
                  <a:pt x="280070" y="506865"/>
                </a:lnTo>
                <a:lnTo>
                  <a:pt x="28007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763D9CB-914B-4F03-8FF7-6C61D7F7FDB3}"/>
              </a:ext>
            </a:extLst>
          </p:cNvPr>
          <p:cNvSpPr/>
          <p:nvPr/>
        </p:nvSpPr>
        <p:spPr>
          <a:xfrm>
            <a:off x="2850807" y="3630460"/>
            <a:ext cx="1680404" cy="506865"/>
          </a:xfrm>
          <a:custGeom>
            <a:avLst/>
            <a:gdLst>
              <a:gd name="connsiteX0" fmla="*/ 0 w 1680404"/>
              <a:gd name="connsiteY0" fmla="*/ 506865 h 506865"/>
              <a:gd name="connsiteX1" fmla="*/ 1680405 w 1680404"/>
              <a:gd name="connsiteY1" fmla="*/ 506865 h 506865"/>
              <a:gd name="connsiteX2" fmla="*/ 1680405 w 1680404"/>
              <a:gd name="connsiteY2" fmla="*/ 0 h 506865"/>
              <a:gd name="connsiteX3" fmla="*/ 0 w 1680404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404" h="506865">
                <a:moveTo>
                  <a:pt x="0" y="506865"/>
                </a:moveTo>
                <a:lnTo>
                  <a:pt x="1680405" y="506865"/>
                </a:lnTo>
                <a:lnTo>
                  <a:pt x="168040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2D892DA-75E9-4630-B8C8-B250278BE7D0}"/>
              </a:ext>
            </a:extLst>
          </p:cNvPr>
          <p:cNvSpPr/>
          <p:nvPr/>
        </p:nvSpPr>
        <p:spPr>
          <a:xfrm>
            <a:off x="4531212" y="3630460"/>
            <a:ext cx="1820457" cy="506865"/>
          </a:xfrm>
          <a:custGeom>
            <a:avLst/>
            <a:gdLst>
              <a:gd name="connsiteX0" fmla="*/ 0 w 1820457"/>
              <a:gd name="connsiteY0" fmla="*/ 506865 h 506865"/>
              <a:gd name="connsiteX1" fmla="*/ 1820457 w 1820457"/>
              <a:gd name="connsiteY1" fmla="*/ 506865 h 506865"/>
              <a:gd name="connsiteX2" fmla="*/ 1820457 w 1820457"/>
              <a:gd name="connsiteY2" fmla="*/ 0 h 506865"/>
              <a:gd name="connsiteX3" fmla="*/ 0 w 1820457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457" h="506865">
                <a:moveTo>
                  <a:pt x="0" y="506865"/>
                </a:moveTo>
                <a:lnTo>
                  <a:pt x="1820457" y="506865"/>
                </a:lnTo>
                <a:lnTo>
                  <a:pt x="182045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98F29D1-780C-450A-A3C3-C6E535824AD5}"/>
              </a:ext>
            </a:extLst>
          </p:cNvPr>
          <p:cNvSpPr/>
          <p:nvPr/>
        </p:nvSpPr>
        <p:spPr>
          <a:xfrm>
            <a:off x="6351669" y="3630460"/>
            <a:ext cx="1680426" cy="506865"/>
          </a:xfrm>
          <a:custGeom>
            <a:avLst/>
            <a:gdLst>
              <a:gd name="connsiteX0" fmla="*/ 0 w 1680426"/>
              <a:gd name="connsiteY0" fmla="*/ 506865 h 506865"/>
              <a:gd name="connsiteX1" fmla="*/ 1680427 w 1680426"/>
              <a:gd name="connsiteY1" fmla="*/ 506865 h 506865"/>
              <a:gd name="connsiteX2" fmla="*/ 1680427 w 1680426"/>
              <a:gd name="connsiteY2" fmla="*/ 0 h 506865"/>
              <a:gd name="connsiteX3" fmla="*/ 0 w 1680426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426" h="506865">
                <a:moveTo>
                  <a:pt x="0" y="506865"/>
                </a:moveTo>
                <a:lnTo>
                  <a:pt x="1680427" y="506865"/>
                </a:lnTo>
                <a:lnTo>
                  <a:pt x="168042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6952ADA-278F-4B9F-A31D-9DC4259114ED}"/>
              </a:ext>
            </a:extLst>
          </p:cNvPr>
          <p:cNvSpPr/>
          <p:nvPr/>
        </p:nvSpPr>
        <p:spPr>
          <a:xfrm>
            <a:off x="2150633" y="2996863"/>
            <a:ext cx="392097" cy="506865"/>
          </a:xfrm>
          <a:custGeom>
            <a:avLst/>
            <a:gdLst>
              <a:gd name="connsiteX0" fmla="*/ 0 w 392097"/>
              <a:gd name="connsiteY0" fmla="*/ 506865 h 506865"/>
              <a:gd name="connsiteX1" fmla="*/ 392098 w 392097"/>
              <a:gd name="connsiteY1" fmla="*/ 506865 h 506865"/>
              <a:gd name="connsiteX2" fmla="*/ 392098 w 392097"/>
              <a:gd name="connsiteY2" fmla="*/ 0 h 506865"/>
              <a:gd name="connsiteX3" fmla="*/ 0 w 392097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097" h="506865">
                <a:moveTo>
                  <a:pt x="0" y="506865"/>
                </a:moveTo>
                <a:lnTo>
                  <a:pt x="392098" y="506865"/>
                </a:lnTo>
                <a:lnTo>
                  <a:pt x="39209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827872A2-1913-4E9E-AD89-B815FD8AC682}"/>
              </a:ext>
            </a:extLst>
          </p:cNvPr>
          <p:cNvSpPr/>
          <p:nvPr/>
        </p:nvSpPr>
        <p:spPr>
          <a:xfrm>
            <a:off x="2542731" y="2996863"/>
            <a:ext cx="336082" cy="506865"/>
          </a:xfrm>
          <a:custGeom>
            <a:avLst/>
            <a:gdLst>
              <a:gd name="connsiteX0" fmla="*/ 0 w 336082"/>
              <a:gd name="connsiteY0" fmla="*/ 506865 h 506865"/>
              <a:gd name="connsiteX1" fmla="*/ 336082 w 336082"/>
              <a:gd name="connsiteY1" fmla="*/ 506865 h 506865"/>
              <a:gd name="connsiteX2" fmla="*/ 336082 w 336082"/>
              <a:gd name="connsiteY2" fmla="*/ 0 h 506865"/>
              <a:gd name="connsiteX3" fmla="*/ 0 w 336082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6082" h="506865">
                <a:moveTo>
                  <a:pt x="0" y="506865"/>
                </a:moveTo>
                <a:lnTo>
                  <a:pt x="336082" y="506865"/>
                </a:lnTo>
                <a:lnTo>
                  <a:pt x="33608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27435F0B-FF39-4045-81D8-6A00D898D25C}"/>
              </a:ext>
            </a:extLst>
          </p:cNvPr>
          <p:cNvSpPr/>
          <p:nvPr/>
        </p:nvSpPr>
        <p:spPr>
          <a:xfrm>
            <a:off x="2878813" y="2996863"/>
            <a:ext cx="1792461" cy="506865"/>
          </a:xfrm>
          <a:custGeom>
            <a:avLst/>
            <a:gdLst>
              <a:gd name="connsiteX0" fmla="*/ 0 w 1792461"/>
              <a:gd name="connsiteY0" fmla="*/ 506865 h 506865"/>
              <a:gd name="connsiteX1" fmla="*/ 1792461 w 1792461"/>
              <a:gd name="connsiteY1" fmla="*/ 506865 h 506865"/>
              <a:gd name="connsiteX2" fmla="*/ 1792461 w 1792461"/>
              <a:gd name="connsiteY2" fmla="*/ 0 h 506865"/>
              <a:gd name="connsiteX3" fmla="*/ 0 w 1792461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2461" h="506865">
                <a:moveTo>
                  <a:pt x="0" y="506865"/>
                </a:moveTo>
                <a:lnTo>
                  <a:pt x="1792461" y="506865"/>
                </a:lnTo>
                <a:lnTo>
                  <a:pt x="179246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2314B5D7-01CF-42D3-A512-01DE9BAB39EC}"/>
              </a:ext>
            </a:extLst>
          </p:cNvPr>
          <p:cNvSpPr/>
          <p:nvPr/>
        </p:nvSpPr>
        <p:spPr>
          <a:xfrm>
            <a:off x="4671274" y="2996863"/>
            <a:ext cx="2632645" cy="506865"/>
          </a:xfrm>
          <a:custGeom>
            <a:avLst/>
            <a:gdLst>
              <a:gd name="connsiteX0" fmla="*/ 0 w 2632645"/>
              <a:gd name="connsiteY0" fmla="*/ 506865 h 506865"/>
              <a:gd name="connsiteX1" fmla="*/ 2632645 w 2632645"/>
              <a:gd name="connsiteY1" fmla="*/ 506865 h 506865"/>
              <a:gd name="connsiteX2" fmla="*/ 2632645 w 2632645"/>
              <a:gd name="connsiteY2" fmla="*/ 0 h 506865"/>
              <a:gd name="connsiteX3" fmla="*/ 0 w 2632645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2645" h="506865">
                <a:moveTo>
                  <a:pt x="0" y="506865"/>
                </a:moveTo>
                <a:lnTo>
                  <a:pt x="2632645" y="506865"/>
                </a:lnTo>
                <a:lnTo>
                  <a:pt x="263264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CBD41258-51CF-49AA-B6D9-2438C93E160D}"/>
              </a:ext>
            </a:extLst>
          </p:cNvPr>
          <p:cNvSpPr/>
          <p:nvPr/>
        </p:nvSpPr>
        <p:spPr>
          <a:xfrm>
            <a:off x="7303919" y="2996863"/>
            <a:ext cx="728176" cy="506865"/>
          </a:xfrm>
          <a:custGeom>
            <a:avLst/>
            <a:gdLst>
              <a:gd name="connsiteX0" fmla="*/ 0 w 728176"/>
              <a:gd name="connsiteY0" fmla="*/ 506865 h 506865"/>
              <a:gd name="connsiteX1" fmla="*/ 728177 w 728176"/>
              <a:gd name="connsiteY1" fmla="*/ 506865 h 506865"/>
              <a:gd name="connsiteX2" fmla="*/ 728177 w 728176"/>
              <a:gd name="connsiteY2" fmla="*/ 0 h 506865"/>
              <a:gd name="connsiteX3" fmla="*/ 0 w 728176"/>
              <a:gd name="connsiteY3" fmla="*/ 0 h 5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8176" h="506865">
                <a:moveTo>
                  <a:pt x="0" y="506865"/>
                </a:moveTo>
                <a:lnTo>
                  <a:pt x="728177" y="506865"/>
                </a:lnTo>
                <a:lnTo>
                  <a:pt x="72817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186DE043-696B-47B0-81D7-4CD541F3CFE1}"/>
              </a:ext>
            </a:extLst>
          </p:cNvPr>
          <p:cNvSpPr/>
          <p:nvPr/>
        </p:nvSpPr>
        <p:spPr>
          <a:xfrm>
            <a:off x="2150633" y="2363278"/>
            <a:ext cx="280069" cy="506868"/>
          </a:xfrm>
          <a:custGeom>
            <a:avLst/>
            <a:gdLst>
              <a:gd name="connsiteX0" fmla="*/ 0 w 280069"/>
              <a:gd name="connsiteY0" fmla="*/ 506868 h 506868"/>
              <a:gd name="connsiteX1" fmla="*/ 280070 w 280069"/>
              <a:gd name="connsiteY1" fmla="*/ 506868 h 506868"/>
              <a:gd name="connsiteX2" fmla="*/ 280070 w 280069"/>
              <a:gd name="connsiteY2" fmla="*/ 0 h 506868"/>
              <a:gd name="connsiteX3" fmla="*/ 0 w 280069"/>
              <a:gd name="connsiteY3" fmla="*/ 0 h 50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69" h="506868">
                <a:moveTo>
                  <a:pt x="0" y="506868"/>
                </a:moveTo>
                <a:lnTo>
                  <a:pt x="280070" y="506868"/>
                </a:lnTo>
                <a:lnTo>
                  <a:pt x="2800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1ED79360-C934-4586-86FC-C5A0AB711457}"/>
              </a:ext>
            </a:extLst>
          </p:cNvPr>
          <p:cNvSpPr/>
          <p:nvPr/>
        </p:nvSpPr>
        <p:spPr>
          <a:xfrm>
            <a:off x="2430703" y="2363278"/>
            <a:ext cx="560140" cy="506868"/>
          </a:xfrm>
          <a:custGeom>
            <a:avLst/>
            <a:gdLst>
              <a:gd name="connsiteX0" fmla="*/ 0 w 560140"/>
              <a:gd name="connsiteY0" fmla="*/ 506868 h 506868"/>
              <a:gd name="connsiteX1" fmla="*/ 560140 w 560140"/>
              <a:gd name="connsiteY1" fmla="*/ 506868 h 506868"/>
              <a:gd name="connsiteX2" fmla="*/ 560140 w 560140"/>
              <a:gd name="connsiteY2" fmla="*/ 0 h 506868"/>
              <a:gd name="connsiteX3" fmla="*/ 0 w 560140"/>
              <a:gd name="connsiteY3" fmla="*/ 0 h 50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0140" h="506868">
                <a:moveTo>
                  <a:pt x="0" y="506868"/>
                </a:moveTo>
                <a:lnTo>
                  <a:pt x="560140" y="506868"/>
                </a:lnTo>
                <a:lnTo>
                  <a:pt x="56014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3C12F87-5A43-4F50-BDFF-4E9714791896}"/>
              </a:ext>
            </a:extLst>
          </p:cNvPr>
          <p:cNvSpPr/>
          <p:nvPr/>
        </p:nvSpPr>
        <p:spPr>
          <a:xfrm>
            <a:off x="2990844" y="2363278"/>
            <a:ext cx="1120277" cy="506868"/>
          </a:xfrm>
          <a:custGeom>
            <a:avLst/>
            <a:gdLst>
              <a:gd name="connsiteX0" fmla="*/ 0 w 1120277"/>
              <a:gd name="connsiteY0" fmla="*/ 506868 h 506868"/>
              <a:gd name="connsiteX1" fmla="*/ 1120277 w 1120277"/>
              <a:gd name="connsiteY1" fmla="*/ 506868 h 506868"/>
              <a:gd name="connsiteX2" fmla="*/ 1120277 w 1120277"/>
              <a:gd name="connsiteY2" fmla="*/ 0 h 506868"/>
              <a:gd name="connsiteX3" fmla="*/ 0 w 1120277"/>
              <a:gd name="connsiteY3" fmla="*/ 0 h 50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0277" h="506868">
                <a:moveTo>
                  <a:pt x="0" y="506868"/>
                </a:moveTo>
                <a:lnTo>
                  <a:pt x="1120277" y="506868"/>
                </a:lnTo>
                <a:lnTo>
                  <a:pt x="11202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DBED8271-6EE7-4820-9B31-3F7AE33B523F}"/>
              </a:ext>
            </a:extLst>
          </p:cNvPr>
          <p:cNvSpPr/>
          <p:nvPr/>
        </p:nvSpPr>
        <p:spPr>
          <a:xfrm>
            <a:off x="4111121" y="2363278"/>
            <a:ext cx="2800700" cy="506868"/>
          </a:xfrm>
          <a:custGeom>
            <a:avLst/>
            <a:gdLst>
              <a:gd name="connsiteX0" fmla="*/ 0 w 2800700"/>
              <a:gd name="connsiteY0" fmla="*/ 506868 h 506868"/>
              <a:gd name="connsiteX1" fmla="*/ 2800701 w 2800700"/>
              <a:gd name="connsiteY1" fmla="*/ 506868 h 506868"/>
              <a:gd name="connsiteX2" fmla="*/ 2800701 w 2800700"/>
              <a:gd name="connsiteY2" fmla="*/ 0 h 506868"/>
              <a:gd name="connsiteX3" fmla="*/ 0 w 2800700"/>
              <a:gd name="connsiteY3" fmla="*/ 0 h 50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700" h="506868">
                <a:moveTo>
                  <a:pt x="0" y="506868"/>
                </a:moveTo>
                <a:lnTo>
                  <a:pt x="2800701" y="506868"/>
                </a:lnTo>
                <a:lnTo>
                  <a:pt x="280070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8B69B8B3-D81F-449D-9092-1DD89B6199E5}"/>
              </a:ext>
            </a:extLst>
          </p:cNvPr>
          <p:cNvSpPr/>
          <p:nvPr/>
        </p:nvSpPr>
        <p:spPr>
          <a:xfrm>
            <a:off x="6911822" y="2363278"/>
            <a:ext cx="1120274" cy="506868"/>
          </a:xfrm>
          <a:custGeom>
            <a:avLst/>
            <a:gdLst>
              <a:gd name="connsiteX0" fmla="*/ 0 w 1120274"/>
              <a:gd name="connsiteY0" fmla="*/ 506868 h 506868"/>
              <a:gd name="connsiteX1" fmla="*/ 1120274 w 1120274"/>
              <a:gd name="connsiteY1" fmla="*/ 506868 h 506868"/>
              <a:gd name="connsiteX2" fmla="*/ 1120274 w 1120274"/>
              <a:gd name="connsiteY2" fmla="*/ 0 h 506868"/>
              <a:gd name="connsiteX3" fmla="*/ 0 w 1120274"/>
              <a:gd name="connsiteY3" fmla="*/ 0 h 50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0274" h="506868">
                <a:moveTo>
                  <a:pt x="0" y="506868"/>
                </a:moveTo>
                <a:lnTo>
                  <a:pt x="1120274" y="506868"/>
                </a:lnTo>
                <a:lnTo>
                  <a:pt x="112027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CB4E4368-033C-4B59-8307-EF55CEAFB8C0}"/>
              </a:ext>
            </a:extLst>
          </p:cNvPr>
          <p:cNvSpPr/>
          <p:nvPr/>
        </p:nvSpPr>
        <p:spPr>
          <a:xfrm>
            <a:off x="2150633" y="1729694"/>
            <a:ext cx="108916" cy="506868"/>
          </a:xfrm>
          <a:custGeom>
            <a:avLst/>
            <a:gdLst>
              <a:gd name="connsiteX0" fmla="*/ 0 w 108916"/>
              <a:gd name="connsiteY0" fmla="*/ 506868 h 506868"/>
              <a:gd name="connsiteX1" fmla="*/ 108917 w 108916"/>
              <a:gd name="connsiteY1" fmla="*/ 506868 h 506868"/>
              <a:gd name="connsiteX2" fmla="*/ 108917 w 108916"/>
              <a:gd name="connsiteY2" fmla="*/ 0 h 506868"/>
              <a:gd name="connsiteX3" fmla="*/ 0 w 108916"/>
              <a:gd name="connsiteY3" fmla="*/ 0 h 50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916" h="506868">
                <a:moveTo>
                  <a:pt x="0" y="506868"/>
                </a:moveTo>
                <a:lnTo>
                  <a:pt x="108917" y="506868"/>
                </a:lnTo>
                <a:lnTo>
                  <a:pt x="10891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AFE23D8-9228-47CE-BE29-7CEDD1F7E818}"/>
              </a:ext>
            </a:extLst>
          </p:cNvPr>
          <p:cNvSpPr/>
          <p:nvPr/>
        </p:nvSpPr>
        <p:spPr>
          <a:xfrm>
            <a:off x="2259550" y="1729694"/>
            <a:ext cx="544580" cy="506868"/>
          </a:xfrm>
          <a:custGeom>
            <a:avLst/>
            <a:gdLst>
              <a:gd name="connsiteX0" fmla="*/ 0 w 544580"/>
              <a:gd name="connsiteY0" fmla="*/ 506868 h 506868"/>
              <a:gd name="connsiteX1" fmla="*/ 544580 w 544580"/>
              <a:gd name="connsiteY1" fmla="*/ 506868 h 506868"/>
              <a:gd name="connsiteX2" fmla="*/ 544580 w 544580"/>
              <a:gd name="connsiteY2" fmla="*/ 0 h 506868"/>
              <a:gd name="connsiteX3" fmla="*/ 0 w 544580"/>
              <a:gd name="connsiteY3" fmla="*/ 0 h 50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580" h="506868">
                <a:moveTo>
                  <a:pt x="0" y="506868"/>
                </a:moveTo>
                <a:lnTo>
                  <a:pt x="544580" y="506868"/>
                </a:lnTo>
                <a:lnTo>
                  <a:pt x="54458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43CBF91E-1D16-4DD0-8489-9F5065C104D4}"/>
              </a:ext>
            </a:extLst>
          </p:cNvPr>
          <p:cNvSpPr/>
          <p:nvPr/>
        </p:nvSpPr>
        <p:spPr>
          <a:xfrm>
            <a:off x="2804130" y="1729694"/>
            <a:ext cx="1851574" cy="506868"/>
          </a:xfrm>
          <a:custGeom>
            <a:avLst/>
            <a:gdLst>
              <a:gd name="connsiteX0" fmla="*/ 0 w 1851574"/>
              <a:gd name="connsiteY0" fmla="*/ 506868 h 506868"/>
              <a:gd name="connsiteX1" fmla="*/ 1851574 w 1851574"/>
              <a:gd name="connsiteY1" fmla="*/ 506868 h 506868"/>
              <a:gd name="connsiteX2" fmla="*/ 1851574 w 1851574"/>
              <a:gd name="connsiteY2" fmla="*/ 0 h 506868"/>
              <a:gd name="connsiteX3" fmla="*/ 0 w 1851574"/>
              <a:gd name="connsiteY3" fmla="*/ 0 h 50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1574" h="506868">
                <a:moveTo>
                  <a:pt x="0" y="506868"/>
                </a:moveTo>
                <a:lnTo>
                  <a:pt x="1851574" y="506868"/>
                </a:lnTo>
                <a:lnTo>
                  <a:pt x="185157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E2459597-2A96-4486-B781-337A1EC166C3}"/>
              </a:ext>
            </a:extLst>
          </p:cNvPr>
          <p:cNvSpPr/>
          <p:nvPr/>
        </p:nvSpPr>
        <p:spPr>
          <a:xfrm>
            <a:off x="4655704" y="1729694"/>
            <a:ext cx="2613993" cy="506868"/>
          </a:xfrm>
          <a:custGeom>
            <a:avLst/>
            <a:gdLst>
              <a:gd name="connsiteX0" fmla="*/ 0 w 2613993"/>
              <a:gd name="connsiteY0" fmla="*/ 506868 h 506868"/>
              <a:gd name="connsiteX1" fmla="*/ 2613994 w 2613993"/>
              <a:gd name="connsiteY1" fmla="*/ 506868 h 506868"/>
              <a:gd name="connsiteX2" fmla="*/ 2613994 w 2613993"/>
              <a:gd name="connsiteY2" fmla="*/ 0 h 506868"/>
              <a:gd name="connsiteX3" fmla="*/ 0 w 2613993"/>
              <a:gd name="connsiteY3" fmla="*/ 0 h 50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3993" h="506868">
                <a:moveTo>
                  <a:pt x="0" y="506868"/>
                </a:moveTo>
                <a:lnTo>
                  <a:pt x="2613994" y="506868"/>
                </a:lnTo>
                <a:lnTo>
                  <a:pt x="261399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98F2BC8C-9825-4F46-B195-5B5ABF0705C0}"/>
              </a:ext>
            </a:extLst>
          </p:cNvPr>
          <p:cNvSpPr/>
          <p:nvPr/>
        </p:nvSpPr>
        <p:spPr>
          <a:xfrm>
            <a:off x="7269698" y="1729694"/>
            <a:ext cx="762397" cy="506868"/>
          </a:xfrm>
          <a:custGeom>
            <a:avLst/>
            <a:gdLst>
              <a:gd name="connsiteX0" fmla="*/ 0 w 762397"/>
              <a:gd name="connsiteY0" fmla="*/ 506868 h 506868"/>
              <a:gd name="connsiteX1" fmla="*/ 762398 w 762397"/>
              <a:gd name="connsiteY1" fmla="*/ 506868 h 506868"/>
              <a:gd name="connsiteX2" fmla="*/ 762398 w 762397"/>
              <a:gd name="connsiteY2" fmla="*/ 0 h 506868"/>
              <a:gd name="connsiteX3" fmla="*/ 0 w 762397"/>
              <a:gd name="connsiteY3" fmla="*/ 0 h 50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397" h="506868">
                <a:moveTo>
                  <a:pt x="0" y="506868"/>
                </a:moveTo>
                <a:lnTo>
                  <a:pt x="762398" y="506868"/>
                </a:lnTo>
                <a:lnTo>
                  <a:pt x="76239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38DE6E90-E6C8-4F6E-948D-6E87377E7716}"/>
              </a:ext>
            </a:extLst>
          </p:cNvPr>
          <p:cNvSpPr/>
          <p:nvPr/>
        </p:nvSpPr>
        <p:spPr>
          <a:xfrm>
            <a:off x="2150633" y="1577634"/>
            <a:ext cx="31774" cy="3345322"/>
          </a:xfrm>
          <a:custGeom>
            <a:avLst/>
            <a:gdLst>
              <a:gd name="connsiteX0" fmla="*/ 0 w 31774"/>
              <a:gd name="connsiteY0" fmla="*/ 3345323 h 3345322"/>
              <a:gd name="connsiteX1" fmla="*/ 0 w 31774"/>
              <a:gd name="connsiteY1" fmla="*/ 0 h 3345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74" h="3345322">
                <a:moveTo>
                  <a:pt x="0" y="3345323"/>
                </a:moveTo>
                <a:lnTo>
                  <a:pt x="0" y="0"/>
                </a:lnTo>
              </a:path>
            </a:pathLst>
          </a:custGeom>
          <a:noFill/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939B594B-8E77-439B-B831-8C91DE19A490}"/>
              </a:ext>
            </a:extLst>
          </p:cNvPr>
          <p:cNvSpPr/>
          <p:nvPr/>
        </p:nvSpPr>
        <p:spPr>
          <a:xfrm>
            <a:off x="8032096" y="1577634"/>
            <a:ext cx="31774" cy="3345322"/>
          </a:xfrm>
          <a:custGeom>
            <a:avLst/>
            <a:gdLst>
              <a:gd name="connsiteX0" fmla="*/ 0 w 31774"/>
              <a:gd name="connsiteY0" fmla="*/ 3345323 h 3345322"/>
              <a:gd name="connsiteX1" fmla="*/ 0 w 31774"/>
              <a:gd name="connsiteY1" fmla="*/ 0 h 3345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74" h="3345322">
                <a:moveTo>
                  <a:pt x="0" y="3345323"/>
                </a:moveTo>
                <a:lnTo>
                  <a:pt x="0" y="0"/>
                </a:lnTo>
              </a:path>
            </a:pathLst>
          </a:custGeom>
          <a:noFill/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C29207E9-66B5-4F23-B14E-D7A7758A30F7}"/>
              </a:ext>
            </a:extLst>
          </p:cNvPr>
          <p:cNvSpPr/>
          <p:nvPr/>
        </p:nvSpPr>
        <p:spPr>
          <a:xfrm>
            <a:off x="2150633" y="4922957"/>
            <a:ext cx="5881462" cy="31667"/>
          </a:xfrm>
          <a:custGeom>
            <a:avLst/>
            <a:gdLst>
              <a:gd name="connsiteX0" fmla="*/ 0 w 5881462"/>
              <a:gd name="connsiteY0" fmla="*/ 0 h 31667"/>
              <a:gd name="connsiteX1" fmla="*/ 5881463 w 5881462"/>
              <a:gd name="connsiteY1" fmla="*/ 0 h 3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81462" h="31667">
                <a:moveTo>
                  <a:pt x="0" y="0"/>
                </a:moveTo>
                <a:lnTo>
                  <a:pt x="5881463" y="0"/>
                </a:lnTo>
              </a:path>
            </a:pathLst>
          </a:custGeom>
          <a:noFill/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01A5F3CA-8336-421B-9B7E-6212D3E19818}"/>
              </a:ext>
            </a:extLst>
          </p:cNvPr>
          <p:cNvSpPr/>
          <p:nvPr/>
        </p:nvSpPr>
        <p:spPr>
          <a:xfrm>
            <a:off x="2150633" y="1577634"/>
            <a:ext cx="5881462" cy="31667"/>
          </a:xfrm>
          <a:custGeom>
            <a:avLst/>
            <a:gdLst>
              <a:gd name="connsiteX0" fmla="*/ 0 w 5881462"/>
              <a:gd name="connsiteY0" fmla="*/ 0 h 31667"/>
              <a:gd name="connsiteX1" fmla="*/ 5881463 w 5881462"/>
              <a:gd name="connsiteY1" fmla="*/ 0 h 3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81462" h="31667">
                <a:moveTo>
                  <a:pt x="0" y="0"/>
                </a:moveTo>
                <a:lnTo>
                  <a:pt x="5881463" y="0"/>
                </a:lnTo>
              </a:path>
            </a:pathLst>
          </a:custGeom>
          <a:noFill/>
          <a:ln w="3173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1" name="Graphic 3">
            <a:extLst>
              <a:ext uri="{FF2B5EF4-FFF2-40B4-BE49-F238E27FC236}">
                <a16:creationId xmlns:a16="http://schemas.microsoft.com/office/drawing/2014/main" id="{A7766D8A-FF8E-4C24-8669-E923F3559363}"/>
              </a:ext>
            </a:extLst>
          </p:cNvPr>
          <p:cNvGrpSpPr/>
          <p:nvPr/>
        </p:nvGrpSpPr>
        <p:grpSpPr>
          <a:xfrm>
            <a:off x="869535" y="5581920"/>
            <a:ext cx="7341542" cy="316671"/>
            <a:chOff x="1033242" y="5823284"/>
            <a:chExt cx="7341542" cy="316671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DDD9F63-DA38-4D33-8047-F43686EFA9BF}"/>
                </a:ext>
              </a:extLst>
            </p:cNvPr>
            <p:cNvSpPr/>
            <p:nvPr/>
          </p:nvSpPr>
          <p:spPr>
            <a:xfrm>
              <a:off x="1033242" y="5899285"/>
              <a:ext cx="508392" cy="177336"/>
            </a:xfrm>
            <a:custGeom>
              <a:avLst/>
              <a:gdLst>
                <a:gd name="connsiteX0" fmla="*/ 0 w 508392"/>
                <a:gd name="connsiteY0" fmla="*/ 177337 h 177336"/>
                <a:gd name="connsiteX1" fmla="*/ 508392 w 508392"/>
                <a:gd name="connsiteY1" fmla="*/ 177337 h 177336"/>
                <a:gd name="connsiteX2" fmla="*/ 508392 w 508392"/>
                <a:gd name="connsiteY2" fmla="*/ 0 h 177336"/>
                <a:gd name="connsiteX3" fmla="*/ 0 w 508392"/>
                <a:gd name="connsiteY3" fmla="*/ 0 h 177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392" h="177336">
                  <a:moveTo>
                    <a:pt x="0" y="177337"/>
                  </a:moveTo>
                  <a:lnTo>
                    <a:pt x="508392" y="177337"/>
                  </a:lnTo>
                  <a:lnTo>
                    <a:pt x="5083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173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2D6C131F-38E0-4E00-9776-1038FB561090}"/>
                </a:ext>
              </a:extLst>
            </p:cNvPr>
            <p:cNvSpPr txBox="1"/>
            <p:nvPr/>
          </p:nvSpPr>
          <p:spPr>
            <a:xfrm>
              <a:off x="1653554" y="5777564"/>
              <a:ext cx="691272" cy="40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9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All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93D886EF-A55A-4C8A-809D-A64C827AB540}"/>
                </a:ext>
              </a:extLst>
            </p:cNvPr>
            <p:cNvSpPr/>
            <p:nvPr/>
          </p:nvSpPr>
          <p:spPr>
            <a:xfrm>
              <a:off x="2748233" y="5899285"/>
              <a:ext cx="508392" cy="177336"/>
            </a:xfrm>
            <a:custGeom>
              <a:avLst/>
              <a:gdLst>
                <a:gd name="connsiteX0" fmla="*/ 0 w 508392"/>
                <a:gd name="connsiteY0" fmla="*/ 177337 h 177336"/>
                <a:gd name="connsiteX1" fmla="*/ 508392 w 508392"/>
                <a:gd name="connsiteY1" fmla="*/ 177337 h 177336"/>
                <a:gd name="connsiteX2" fmla="*/ 508392 w 508392"/>
                <a:gd name="connsiteY2" fmla="*/ 0 h 177336"/>
                <a:gd name="connsiteX3" fmla="*/ 0 w 508392"/>
                <a:gd name="connsiteY3" fmla="*/ 0 h 177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392" h="177336">
                  <a:moveTo>
                    <a:pt x="0" y="177337"/>
                  </a:moveTo>
                  <a:lnTo>
                    <a:pt x="508392" y="177337"/>
                  </a:lnTo>
                  <a:lnTo>
                    <a:pt x="5083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173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A7AAEA4-BAD3-4A4C-9551-21EEE3D8308E}"/>
                </a:ext>
              </a:extLst>
            </p:cNvPr>
            <p:cNvSpPr txBox="1"/>
            <p:nvPr/>
          </p:nvSpPr>
          <p:spPr>
            <a:xfrm>
              <a:off x="3368542" y="5777564"/>
              <a:ext cx="341752" cy="40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9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5ABD67E0-C72B-465A-8701-3B107FB8CE97}"/>
                </a:ext>
              </a:extLst>
            </p:cNvPr>
            <p:cNvSpPr/>
            <p:nvPr/>
          </p:nvSpPr>
          <p:spPr>
            <a:xfrm>
              <a:off x="4111121" y="5899285"/>
              <a:ext cx="508392" cy="177336"/>
            </a:xfrm>
            <a:custGeom>
              <a:avLst/>
              <a:gdLst>
                <a:gd name="connsiteX0" fmla="*/ 0 w 508392"/>
                <a:gd name="connsiteY0" fmla="*/ 177337 h 177336"/>
                <a:gd name="connsiteX1" fmla="*/ 508392 w 508392"/>
                <a:gd name="connsiteY1" fmla="*/ 177337 h 177336"/>
                <a:gd name="connsiteX2" fmla="*/ 508392 w 508392"/>
                <a:gd name="connsiteY2" fmla="*/ 0 h 177336"/>
                <a:gd name="connsiteX3" fmla="*/ 0 w 508392"/>
                <a:gd name="connsiteY3" fmla="*/ 0 h 177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392" h="177336">
                  <a:moveTo>
                    <a:pt x="0" y="177337"/>
                  </a:moveTo>
                  <a:lnTo>
                    <a:pt x="508392" y="177337"/>
                  </a:lnTo>
                  <a:lnTo>
                    <a:pt x="5083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173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1BC9EAE4-F08E-4775-88A6-EA67DF01A768}"/>
                </a:ext>
              </a:extLst>
            </p:cNvPr>
            <p:cNvSpPr txBox="1"/>
            <p:nvPr/>
          </p:nvSpPr>
          <p:spPr>
            <a:xfrm>
              <a:off x="4731430" y="5777564"/>
              <a:ext cx="341752" cy="40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9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B7B94F9-C85F-4748-B245-2412E547ADB1}"/>
                </a:ext>
              </a:extLst>
            </p:cNvPr>
            <p:cNvSpPr/>
            <p:nvPr/>
          </p:nvSpPr>
          <p:spPr>
            <a:xfrm>
              <a:off x="5473993" y="5899285"/>
              <a:ext cx="508392" cy="177336"/>
            </a:xfrm>
            <a:custGeom>
              <a:avLst/>
              <a:gdLst>
                <a:gd name="connsiteX0" fmla="*/ 0 w 508392"/>
                <a:gd name="connsiteY0" fmla="*/ 177337 h 177336"/>
                <a:gd name="connsiteX1" fmla="*/ 508392 w 508392"/>
                <a:gd name="connsiteY1" fmla="*/ 177337 h 177336"/>
                <a:gd name="connsiteX2" fmla="*/ 508392 w 508392"/>
                <a:gd name="connsiteY2" fmla="*/ 0 h 177336"/>
                <a:gd name="connsiteX3" fmla="*/ 0 w 508392"/>
                <a:gd name="connsiteY3" fmla="*/ 0 h 177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392" h="177336">
                  <a:moveTo>
                    <a:pt x="0" y="177337"/>
                  </a:moveTo>
                  <a:lnTo>
                    <a:pt x="508392" y="177337"/>
                  </a:lnTo>
                  <a:lnTo>
                    <a:pt x="5083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173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2BA3CC2-939A-495B-9523-9D4B427650DF}"/>
                </a:ext>
              </a:extLst>
            </p:cNvPr>
            <p:cNvSpPr txBox="1"/>
            <p:nvPr/>
          </p:nvSpPr>
          <p:spPr>
            <a:xfrm>
              <a:off x="6094334" y="5777564"/>
              <a:ext cx="341752" cy="40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9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E1357FBB-48A5-4877-A8F7-5A13968A4499}"/>
                </a:ext>
              </a:extLst>
            </p:cNvPr>
            <p:cNvSpPr/>
            <p:nvPr/>
          </p:nvSpPr>
          <p:spPr>
            <a:xfrm>
              <a:off x="6836898" y="5899285"/>
              <a:ext cx="508392" cy="177336"/>
            </a:xfrm>
            <a:custGeom>
              <a:avLst/>
              <a:gdLst>
                <a:gd name="connsiteX0" fmla="*/ 0 w 508392"/>
                <a:gd name="connsiteY0" fmla="*/ 177337 h 177336"/>
                <a:gd name="connsiteX1" fmla="*/ 508392 w 508392"/>
                <a:gd name="connsiteY1" fmla="*/ 177337 h 177336"/>
                <a:gd name="connsiteX2" fmla="*/ 508392 w 508392"/>
                <a:gd name="connsiteY2" fmla="*/ 0 h 177336"/>
                <a:gd name="connsiteX3" fmla="*/ 0 w 508392"/>
                <a:gd name="connsiteY3" fmla="*/ 0 h 177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392" h="177336">
                  <a:moveTo>
                    <a:pt x="0" y="177337"/>
                  </a:moveTo>
                  <a:lnTo>
                    <a:pt x="508392" y="177337"/>
                  </a:lnTo>
                  <a:lnTo>
                    <a:pt x="5083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173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930DF6E1-3A10-44E3-821C-0D78B2E09E4C}"/>
                </a:ext>
              </a:extLst>
            </p:cNvPr>
            <p:cNvSpPr txBox="1"/>
            <p:nvPr/>
          </p:nvSpPr>
          <p:spPr>
            <a:xfrm>
              <a:off x="7457207" y="5777564"/>
              <a:ext cx="1009017" cy="408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9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ECC4DE-930E-4FA7-9405-6D0907CD687D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6f9e58f7-d1e4-4b3c-85fb-268101084292"/>
    <ds:schemaRef ds:uri="3ff2fa63-d22b-4bb2-9a0e-763a487e02e4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A5A5A3F-E91F-40A4-91F0-88DD0FA52C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FBF22C-A81D-4336-B290-27DB8B2F21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fig-A-53</Template>
  <TotalTime>53</TotalTime>
  <Words>57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Blended Learning Teaching method by institution type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Blended Learning Teaching method by institution type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2021-02-25T00:14:18Z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