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A662A6-B155-497B-9DDD-B72301765B1E}" v="7" dt="2021-02-25T00:12:25.4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04A662A6-B155-497B-9DDD-B72301765B1E}"/>
    <pc:docChg chg="custSel modSld">
      <pc:chgData name="Christopher Keane" userId="2677a39a-78fe-4da0-ac2a-39406820a4c7" providerId="ADAL" clId="{04A662A6-B155-497B-9DDD-B72301765B1E}" dt="2021-02-25T00:12:15.115" v="8" actId="1076"/>
      <pc:docMkLst>
        <pc:docMk/>
      </pc:docMkLst>
      <pc:sldChg chg="addSp delSp modSp mod">
        <pc:chgData name="Christopher Keane" userId="2677a39a-78fe-4da0-ac2a-39406820a4c7" providerId="ADAL" clId="{04A662A6-B155-497B-9DDD-B72301765B1E}" dt="2021-02-25T00:12:15.115" v="8" actId="1076"/>
        <pc:sldMkLst>
          <pc:docMk/>
          <pc:sldMk cId="0" sldId="256"/>
        </pc:sldMkLst>
        <pc:spChg chg="mod">
          <ac:chgData name="Christopher Keane" userId="2677a39a-78fe-4da0-ac2a-39406820a4c7" providerId="ADAL" clId="{04A662A6-B155-497B-9DDD-B72301765B1E}" dt="2021-02-25T00:10:58.476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6" creationId="{8522C2FC-5FC8-41DC-A632-DBC5894CBEBE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9" creationId="{FF326DC4-E349-4987-A6D8-9F6FD6F7F7D7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10" creationId="{9ECF4C15-64E0-4418-B332-9ACE4F23E3A8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12" creationId="{26BDDEC7-5B34-4160-8582-8FC45EFB592C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13" creationId="{1174DF66-5000-4DF1-A912-289E05770869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15" creationId="{B594F3F1-E94C-4EBC-8E4F-92E5DFFDB5B7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16" creationId="{4FA50516-48CD-4184-89BA-530C1B056761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18" creationId="{2F096E76-941F-4F1A-932F-CDEBA92DB0BB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19" creationId="{5A2835D4-1C2B-4475-838B-3323D55E3C97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21" creationId="{0012B4E6-8928-48D4-9C4A-2BE74730DEB0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22" creationId="{E3D3C4D6-83D4-4633-86F6-A49762EEF5B1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24" creationId="{5F5A1A85-7665-4D08-AE88-9375313762CA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25" creationId="{CA04A6BE-E005-40F8-9F13-07FC1DEC9A4D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27" creationId="{6C1531BD-7A1E-4676-A17F-9D43B56E3F63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28" creationId="{93CB4D25-6947-43CE-B21C-320BE7C64097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29" creationId="{7B96F9D6-3C91-487B-A3C3-850C0065F1DD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30" creationId="{4F66DDA5-D575-4FF2-AE49-506116D59C88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31" creationId="{B1A37A7C-CBB9-41D4-BBAD-592C7853B8DA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32" creationId="{7B755192-4DDE-415E-8D09-0980D3A33181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33" creationId="{652B5D93-0A4E-4C37-BFC9-8C7159DD6802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34" creationId="{85C9246E-402C-45A1-82B9-602A33A1DB60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35" creationId="{89C95840-C576-4E6E-8B20-74C055D9C2A2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36" creationId="{71AD1DFC-107B-4D0B-91AD-3AB87DA9395E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37" creationId="{BE7D14BA-3DB1-4032-8D63-8D5A72F3C5BD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38" creationId="{913E6421-0054-4DE8-A6B0-86C808F5B762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39" creationId="{BC6D7025-8D1E-4127-86FB-C6B35E893A0B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40" creationId="{34BDE8AD-8EE2-4A76-87D3-B6D520D5C599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41" creationId="{323C4D14-925C-4B96-83F5-5EB23BB1DE87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42" creationId="{3A750623-35DB-4B3B-8CBF-CB6D14EE24CE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43" creationId="{7AF77662-E96E-4DF6-96DE-4BDF7F51A0C8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44" creationId="{1E8C09DE-1578-4F2A-9BD8-9E1A94434266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45" creationId="{EBAE23A0-B4F7-4AE8-B490-4E2B098A82A1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46" creationId="{772291D0-A170-498B-ACCE-AC7562250919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47" creationId="{2B2A6F6A-4163-4936-9190-7761093B4005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48" creationId="{DED220DF-95AA-438B-9DC3-508244D72F78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49" creationId="{40694E73-191B-4DE5-876C-4F9B378839FF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50" creationId="{2D726948-2A2E-474F-AD1D-2F160F6175BA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51" creationId="{2ABF3BF5-2A2C-4435-9CD0-0704F1368141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52" creationId="{82D80607-57AC-410C-A809-8F7D7FF6A499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53" creationId="{C9F45778-88ED-4794-96F0-1F48A20871A5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54" creationId="{A6796B83-58B9-418B-A828-329FD4B105FE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55" creationId="{BE63FE67-C61B-4410-ADC3-1213E56D4A32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56" creationId="{9634CCEC-1BFD-4257-AD59-039CFB608965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57" creationId="{14E827D8-0A1F-4790-9B70-50F296B8427E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58" creationId="{362D28D7-AB6C-448C-A34A-B09344201B28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59" creationId="{3EE2D255-0409-4D75-A0F8-27E122DAD56F}"/>
          </ac:spMkLst>
        </pc:spChg>
        <pc:spChg chg="mod topLvl">
          <ac:chgData name="Christopher Keane" userId="2677a39a-78fe-4da0-ac2a-39406820a4c7" providerId="ADAL" clId="{04A662A6-B155-497B-9DDD-B72301765B1E}" dt="2021-02-25T00:12:09.537" v="7" actId="1076"/>
          <ac:spMkLst>
            <pc:docMk/>
            <pc:sldMk cId="0" sldId="256"/>
            <ac:spMk id="60" creationId="{180BBBD9-710F-4F28-B018-FAB27EC5CC83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62" creationId="{E0D7924F-6226-4731-B1F9-DFBC3171A942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63" creationId="{432ADD1D-3ECA-4974-8199-ACF079BF0D28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64" creationId="{211F5CB4-3401-4450-B924-C38D54D90AE7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65" creationId="{5B48E8AB-FE1F-4626-BB68-40AFC036FA19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66" creationId="{3EBD3489-58A6-4C12-8988-AA9712926CF3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67" creationId="{7CD9FFEF-CA7B-414B-8223-FA062EF73395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68" creationId="{970D2CFF-12EB-428F-8582-AE8245915277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69" creationId="{31DE9108-BE56-47DE-A81A-5E17E9F6368C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70" creationId="{58332A87-CCDD-4ABC-8B34-F947BFD596A1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71" creationId="{4D2046DC-D91E-4F22-9142-00DEAC0F167A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73" creationId="{99C7FECF-BE58-48EB-B82D-9E3FECD91DBD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74" creationId="{A8884402-0CC0-464B-B28E-EBC2FF33A547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75" creationId="{54077148-0E83-42E2-96D6-1E4790B33812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76" creationId="{AEC3ECA2-3C2B-4727-9648-7413574E4F55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77" creationId="{0DFA3A94-8FA5-4C43-AF20-F65758BF2308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78" creationId="{E56CF226-B335-4AD7-838A-6F22A463426A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79" creationId="{1CC68795-CBC4-4BE5-BE8A-9123964B5C56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80" creationId="{5999106E-373F-4FEF-8DB1-2FE0CDCAC682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81" creationId="{B4EC77C2-81A9-4A67-9885-F4C5205CEC2B}"/>
          </ac:spMkLst>
        </pc:spChg>
        <pc:spChg chg="mod">
          <ac:chgData name="Christopher Keane" userId="2677a39a-78fe-4da0-ac2a-39406820a4c7" providerId="ADAL" clId="{04A662A6-B155-497B-9DDD-B72301765B1E}" dt="2021-02-25T00:12:00.050" v="5" actId="165"/>
          <ac:spMkLst>
            <pc:docMk/>
            <pc:sldMk cId="0" sldId="256"/>
            <ac:spMk id="82" creationId="{CEA42F6E-9EBE-468D-A121-F6814582CF61}"/>
          </ac:spMkLst>
        </pc:spChg>
        <pc:grpChg chg="del mod">
          <ac:chgData name="Christopher Keane" userId="2677a39a-78fe-4da0-ac2a-39406820a4c7" providerId="ADAL" clId="{04A662A6-B155-497B-9DDD-B72301765B1E}" dt="2021-02-25T00:12:00.050" v="5" actId="165"/>
          <ac:grpSpMkLst>
            <pc:docMk/>
            <pc:sldMk cId="0" sldId="256"/>
            <ac:grpSpMk id="5" creationId="{B6961891-9A76-46A5-A39C-D897BF81EC43}"/>
          </ac:grpSpMkLst>
        </pc:grpChg>
        <pc:grpChg chg="mod topLvl">
          <ac:chgData name="Christopher Keane" userId="2677a39a-78fe-4da0-ac2a-39406820a4c7" providerId="ADAL" clId="{04A662A6-B155-497B-9DDD-B72301765B1E}" dt="2021-02-25T00:12:09.537" v="7" actId="1076"/>
          <ac:grpSpMkLst>
            <pc:docMk/>
            <pc:sldMk cId="0" sldId="256"/>
            <ac:grpSpMk id="7" creationId="{B6961891-9A76-46A5-A39C-D897BF81EC43}"/>
          </ac:grpSpMkLst>
        </pc:grpChg>
        <pc:grpChg chg="mod">
          <ac:chgData name="Christopher Keane" userId="2677a39a-78fe-4da0-ac2a-39406820a4c7" providerId="ADAL" clId="{04A662A6-B155-497B-9DDD-B72301765B1E}" dt="2021-02-25T00:12:00.050" v="5" actId="165"/>
          <ac:grpSpMkLst>
            <pc:docMk/>
            <pc:sldMk cId="0" sldId="256"/>
            <ac:grpSpMk id="8" creationId="{B6961891-9A76-46A5-A39C-D897BF81EC43}"/>
          </ac:grpSpMkLst>
        </pc:grpChg>
        <pc:grpChg chg="mod">
          <ac:chgData name="Christopher Keane" userId="2677a39a-78fe-4da0-ac2a-39406820a4c7" providerId="ADAL" clId="{04A662A6-B155-497B-9DDD-B72301765B1E}" dt="2021-02-25T00:12:00.050" v="5" actId="165"/>
          <ac:grpSpMkLst>
            <pc:docMk/>
            <pc:sldMk cId="0" sldId="256"/>
            <ac:grpSpMk id="11" creationId="{B6961891-9A76-46A5-A39C-D897BF81EC43}"/>
          </ac:grpSpMkLst>
        </pc:grpChg>
        <pc:grpChg chg="mod">
          <ac:chgData name="Christopher Keane" userId="2677a39a-78fe-4da0-ac2a-39406820a4c7" providerId="ADAL" clId="{04A662A6-B155-497B-9DDD-B72301765B1E}" dt="2021-02-25T00:12:00.050" v="5" actId="165"/>
          <ac:grpSpMkLst>
            <pc:docMk/>
            <pc:sldMk cId="0" sldId="256"/>
            <ac:grpSpMk id="14" creationId="{B6961891-9A76-46A5-A39C-D897BF81EC43}"/>
          </ac:grpSpMkLst>
        </pc:grpChg>
        <pc:grpChg chg="mod">
          <ac:chgData name="Christopher Keane" userId="2677a39a-78fe-4da0-ac2a-39406820a4c7" providerId="ADAL" clId="{04A662A6-B155-497B-9DDD-B72301765B1E}" dt="2021-02-25T00:12:00.050" v="5" actId="165"/>
          <ac:grpSpMkLst>
            <pc:docMk/>
            <pc:sldMk cId="0" sldId="256"/>
            <ac:grpSpMk id="17" creationId="{B6961891-9A76-46A5-A39C-D897BF81EC43}"/>
          </ac:grpSpMkLst>
        </pc:grpChg>
        <pc:grpChg chg="mod">
          <ac:chgData name="Christopher Keane" userId="2677a39a-78fe-4da0-ac2a-39406820a4c7" providerId="ADAL" clId="{04A662A6-B155-497B-9DDD-B72301765B1E}" dt="2021-02-25T00:12:00.050" v="5" actId="165"/>
          <ac:grpSpMkLst>
            <pc:docMk/>
            <pc:sldMk cId="0" sldId="256"/>
            <ac:grpSpMk id="20" creationId="{B6961891-9A76-46A5-A39C-D897BF81EC43}"/>
          </ac:grpSpMkLst>
        </pc:grpChg>
        <pc:grpChg chg="mod">
          <ac:chgData name="Christopher Keane" userId="2677a39a-78fe-4da0-ac2a-39406820a4c7" providerId="ADAL" clId="{04A662A6-B155-497B-9DDD-B72301765B1E}" dt="2021-02-25T00:12:00.050" v="5" actId="165"/>
          <ac:grpSpMkLst>
            <pc:docMk/>
            <pc:sldMk cId="0" sldId="256"/>
            <ac:grpSpMk id="23" creationId="{B6961891-9A76-46A5-A39C-D897BF81EC43}"/>
          </ac:grpSpMkLst>
        </pc:grpChg>
        <pc:grpChg chg="mod topLvl">
          <ac:chgData name="Christopher Keane" userId="2677a39a-78fe-4da0-ac2a-39406820a4c7" providerId="ADAL" clId="{04A662A6-B155-497B-9DDD-B72301765B1E}" dt="2021-02-25T00:12:09.537" v="7" actId="1076"/>
          <ac:grpSpMkLst>
            <pc:docMk/>
            <pc:sldMk cId="0" sldId="256"/>
            <ac:grpSpMk id="26" creationId="{B6961891-9A76-46A5-A39C-D897BF81EC43}"/>
          </ac:grpSpMkLst>
        </pc:grpChg>
        <pc:grpChg chg="mod topLvl">
          <ac:chgData name="Christopher Keane" userId="2677a39a-78fe-4da0-ac2a-39406820a4c7" providerId="ADAL" clId="{04A662A6-B155-497B-9DDD-B72301765B1E}" dt="2021-02-25T00:12:15.115" v="8" actId="1076"/>
          <ac:grpSpMkLst>
            <pc:docMk/>
            <pc:sldMk cId="0" sldId="256"/>
            <ac:grpSpMk id="61" creationId="{B6961891-9A76-46A5-A39C-D897BF81EC43}"/>
          </ac:grpSpMkLst>
        </pc:grpChg>
        <pc:grpChg chg="del mod topLvl">
          <ac:chgData name="Christopher Keane" userId="2677a39a-78fe-4da0-ac2a-39406820a4c7" providerId="ADAL" clId="{04A662A6-B155-497B-9DDD-B72301765B1E}" dt="2021-02-25T00:12:02.431" v="6" actId="478"/>
          <ac:grpSpMkLst>
            <pc:docMk/>
            <pc:sldMk cId="0" sldId="256"/>
            <ac:grpSpMk id="72" creationId="{B6961891-9A76-46A5-A39C-D897BF81EC43}"/>
          </ac:grpSpMkLst>
        </pc:grpChg>
        <pc:picChg chg="add del mod">
          <ac:chgData name="Christopher Keane" userId="2677a39a-78fe-4da0-ac2a-39406820a4c7" providerId="ADAL" clId="{04A662A6-B155-497B-9DDD-B72301765B1E}" dt="2021-02-25T00:11:55.858" v="4" actId="27803"/>
          <ac:picMkLst>
            <pc:docMk/>
            <pc:sldMk cId="0" sldId="256"/>
            <ac:picMk id="4" creationId="{B6961891-9A76-46A5-A39C-D897BF81EC4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003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A-44</a:t>
            </a:r>
          </a:p>
          <a:p>
            <a:r>
              <a:t>Survey Category: Explore before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98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2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2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2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7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08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2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6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5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4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40680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Explore Before Learning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Teaching method by institution type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522C2FC-5FC8-41DC-A632-DBC5894CBEBE}"/>
              </a:ext>
            </a:extLst>
          </p:cNvPr>
          <p:cNvSpPr/>
          <p:nvPr/>
        </p:nvSpPr>
        <p:spPr>
          <a:xfrm>
            <a:off x="2255968" y="1692353"/>
            <a:ext cx="5638140" cy="3200660"/>
          </a:xfrm>
          <a:custGeom>
            <a:avLst/>
            <a:gdLst>
              <a:gd name="connsiteX0" fmla="*/ 0 w 5638140"/>
              <a:gd name="connsiteY0" fmla="*/ 3200661 h 3200660"/>
              <a:gd name="connsiteX1" fmla="*/ 5638141 w 5638140"/>
              <a:gd name="connsiteY1" fmla="*/ 3200661 h 3200660"/>
              <a:gd name="connsiteX2" fmla="*/ 5638141 w 5638140"/>
              <a:gd name="connsiteY2" fmla="*/ 0 h 3200660"/>
              <a:gd name="connsiteX3" fmla="*/ 0 w 5638140"/>
              <a:gd name="connsiteY3" fmla="*/ 0 h 3200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38140" h="3200660">
                <a:moveTo>
                  <a:pt x="0" y="3200661"/>
                </a:moveTo>
                <a:lnTo>
                  <a:pt x="5638141" y="3200661"/>
                </a:lnTo>
                <a:lnTo>
                  <a:pt x="5638141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B6961891-9A76-46A5-A39C-D897BF81EC43}"/>
              </a:ext>
            </a:extLst>
          </p:cNvPr>
          <p:cNvGrpSpPr/>
          <p:nvPr/>
        </p:nvGrpSpPr>
        <p:grpSpPr>
          <a:xfrm>
            <a:off x="2088439" y="1692353"/>
            <a:ext cx="6125499" cy="3549767"/>
            <a:chOff x="2284419" y="2084112"/>
            <a:chExt cx="6125499" cy="3549767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B6961891-9A76-46A5-A39C-D897BF81EC43}"/>
                </a:ext>
              </a:extLst>
            </p:cNvPr>
            <p:cNvGrpSpPr/>
            <p:nvPr/>
          </p:nvGrpSpPr>
          <p:grpSpPr>
            <a:xfrm>
              <a:off x="2284419" y="2084112"/>
              <a:ext cx="335059" cy="3549767"/>
              <a:chOff x="2284419" y="2084112"/>
              <a:chExt cx="335059" cy="3549767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FF326DC4-E349-4987-A6D8-9F6FD6F7F7D7}"/>
                  </a:ext>
                </a:extLst>
              </p:cNvPr>
              <p:cNvSpPr/>
              <p:nvPr/>
            </p:nvSpPr>
            <p:spPr>
              <a:xfrm>
                <a:off x="2451948" y="2084112"/>
                <a:ext cx="30459" cy="3200660"/>
              </a:xfrm>
              <a:custGeom>
                <a:avLst/>
                <a:gdLst>
                  <a:gd name="connsiteX0" fmla="*/ 0 w 30459"/>
                  <a:gd name="connsiteY0" fmla="*/ 3200661 h 3200660"/>
                  <a:gd name="connsiteX1" fmla="*/ 0 w 30459"/>
                  <a:gd name="connsiteY1" fmla="*/ 0 h 3200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459" h="3200660">
                    <a:moveTo>
                      <a:pt x="0" y="3200661"/>
                    </a:moveTo>
                    <a:lnTo>
                      <a:pt x="0" y="0"/>
                    </a:lnTo>
                  </a:path>
                </a:pathLst>
              </a:custGeom>
              <a:noFill/>
              <a:ln w="243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ECF4C15-64E0-4418-B332-9ACE4F23E3A8}"/>
                  </a:ext>
                </a:extLst>
              </p:cNvPr>
              <p:cNvSpPr txBox="1"/>
              <p:nvPr/>
            </p:nvSpPr>
            <p:spPr>
              <a:xfrm>
                <a:off x="2192979" y="5284588"/>
                <a:ext cx="517939" cy="39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1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B6961891-9A76-46A5-A39C-D897BF81EC43}"/>
                </a:ext>
              </a:extLst>
            </p:cNvPr>
            <p:cNvGrpSpPr/>
            <p:nvPr/>
          </p:nvGrpSpPr>
          <p:grpSpPr>
            <a:xfrm>
              <a:off x="3335897" y="2084112"/>
              <a:ext cx="487359" cy="3549767"/>
              <a:chOff x="3335897" y="2084112"/>
              <a:chExt cx="487359" cy="3549767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26BDDEC7-5B34-4160-8582-8FC45EFB592C}"/>
                  </a:ext>
                </a:extLst>
              </p:cNvPr>
              <p:cNvSpPr/>
              <p:nvPr/>
            </p:nvSpPr>
            <p:spPr>
              <a:xfrm>
                <a:off x="3579577" y="2084112"/>
                <a:ext cx="30459" cy="3200660"/>
              </a:xfrm>
              <a:custGeom>
                <a:avLst/>
                <a:gdLst>
                  <a:gd name="connsiteX0" fmla="*/ 0 w 30459"/>
                  <a:gd name="connsiteY0" fmla="*/ 3200661 h 3200660"/>
                  <a:gd name="connsiteX1" fmla="*/ 0 w 30459"/>
                  <a:gd name="connsiteY1" fmla="*/ 0 h 3200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459" h="3200660">
                    <a:moveTo>
                      <a:pt x="0" y="3200661"/>
                    </a:moveTo>
                    <a:lnTo>
                      <a:pt x="0" y="0"/>
                    </a:lnTo>
                  </a:path>
                </a:pathLst>
              </a:custGeom>
              <a:noFill/>
              <a:ln w="243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174DF66-5000-4DF1-A912-289E05770869}"/>
                  </a:ext>
                </a:extLst>
              </p:cNvPr>
              <p:cNvSpPr txBox="1"/>
              <p:nvPr/>
            </p:nvSpPr>
            <p:spPr>
              <a:xfrm>
                <a:off x="3244457" y="5284588"/>
                <a:ext cx="670239" cy="39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1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B6961891-9A76-46A5-A39C-D897BF81EC43}"/>
                </a:ext>
              </a:extLst>
            </p:cNvPr>
            <p:cNvGrpSpPr/>
            <p:nvPr/>
          </p:nvGrpSpPr>
          <p:grpSpPr>
            <a:xfrm>
              <a:off x="4463525" y="2084112"/>
              <a:ext cx="487359" cy="3549767"/>
              <a:chOff x="4463525" y="2084112"/>
              <a:chExt cx="487359" cy="3549767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B594F3F1-E94C-4EBC-8E4F-92E5DFFDB5B7}"/>
                  </a:ext>
                </a:extLst>
              </p:cNvPr>
              <p:cNvSpPr/>
              <p:nvPr/>
            </p:nvSpPr>
            <p:spPr>
              <a:xfrm>
                <a:off x="4707205" y="2084112"/>
                <a:ext cx="30459" cy="3200660"/>
              </a:xfrm>
              <a:custGeom>
                <a:avLst/>
                <a:gdLst>
                  <a:gd name="connsiteX0" fmla="*/ 0 w 30459"/>
                  <a:gd name="connsiteY0" fmla="*/ 3200661 h 3200660"/>
                  <a:gd name="connsiteX1" fmla="*/ 0 w 30459"/>
                  <a:gd name="connsiteY1" fmla="*/ 0 h 3200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459" h="3200660">
                    <a:moveTo>
                      <a:pt x="0" y="3200661"/>
                    </a:moveTo>
                    <a:lnTo>
                      <a:pt x="0" y="0"/>
                    </a:lnTo>
                  </a:path>
                </a:pathLst>
              </a:custGeom>
              <a:noFill/>
              <a:ln w="243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FA50516-48CD-4184-89BA-530C1B056761}"/>
                  </a:ext>
                </a:extLst>
              </p:cNvPr>
              <p:cNvSpPr txBox="1"/>
              <p:nvPr/>
            </p:nvSpPr>
            <p:spPr>
              <a:xfrm>
                <a:off x="4372085" y="5284588"/>
                <a:ext cx="670239" cy="39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1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B6961891-9A76-46A5-A39C-D897BF81EC43}"/>
                </a:ext>
              </a:extLst>
            </p:cNvPr>
            <p:cNvGrpSpPr/>
            <p:nvPr/>
          </p:nvGrpSpPr>
          <p:grpSpPr>
            <a:xfrm>
              <a:off x="5591153" y="2084112"/>
              <a:ext cx="487359" cy="3549767"/>
              <a:chOff x="5591153" y="2084112"/>
              <a:chExt cx="487359" cy="3549767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2F096E76-941F-4F1A-932F-CDEBA92DB0BB}"/>
                  </a:ext>
                </a:extLst>
              </p:cNvPr>
              <p:cNvSpPr/>
              <p:nvPr/>
            </p:nvSpPr>
            <p:spPr>
              <a:xfrm>
                <a:off x="5834832" y="2084112"/>
                <a:ext cx="30459" cy="3200660"/>
              </a:xfrm>
              <a:custGeom>
                <a:avLst/>
                <a:gdLst>
                  <a:gd name="connsiteX0" fmla="*/ 0 w 30459"/>
                  <a:gd name="connsiteY0" fmla="*/ 3200661 h 3200660"/>
                  <a:gd name="connsiteX1" fmla="*/ 0 w 30459"/>
                  <a:gd name="connsiteY1" fmla="*/ 0 h 3200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459" h="3200660">
                    <a:moveTo>
                      <a:pt x="0" y="3200661"/>
                    </a:moveTo>
                    <a:lnTo>
                      <a:pt x="0" y="0"/>
                    </a:lnTo>
                  </a:path>
                </a:pathLst>
              </a:custGeom>
              <a:noFill/>
              <a:ln w="243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2835D4-1C2B-4475-838B-3323D55E3C97}"/>
                  </a:ext>
                </a:extLst>
              </p:cNvPr>
              <p:cNvSpPr txBox="1"/>
              <p:nvPr/>
            </p:nvSpPr>
            <p:spPr>
              <a:xfrm>
                <a:off x="5499713" y="5284588"/>
                <a:ext cx="670239" cy="39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1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B6961891-9A76-46A5-A39C-D897BF81EC43}"/>
                </a:ext>
              </a:extLst>
            </p:cNvPr>
            <p:cNvGrpSpPr/>
            <p:nvPr/>
          </p:nvGrpSpPr>
          <p:grpSpPr>
            <a:xfrm>
              <a:off x="6718781" y="2084112"/>
              <a:ext cx="487359" cy="3549767"/>
              <a:chOff x="6718781" y="2084112"/>
              <a:chExt cx="487359" cy="3549767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0012B4E6-8928-48D4-9C4A-2BE74730DEB0}"/>
                  </a:ext>
                </a:extLst>
              </p:cNvPr>
              <p:cNvSpPr/>
              <p:nvPr/>
            </p:nvSpPr>
            <p:spPr>
              <a:xfrm>
                <a:off x="6962461" y="2084112"/>
                <a:ext cx="30459" cy="3200660"/>
              </a:xfrm>
              <a:custGeom>
                <a:avLst/>
                <a:gdLst>
                  <a:gd name="connsiteX0" fmla="*/ 0 w 30459"/>
                  <a:gd name="connsiteY0" fmla="*/ 3200661 h 3200660"/>
                  <a:gd name="connsiteX1" fmla="*/ 0 w 30459"/>
                  <a:gd name="connsiteY1" fmla="*/ 0 h 3200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459" h="3200660">
                    <a:moveTo>
                      <a:pt x="0" y="3200661"/>
                    </a:moveTo>
                    <a:lnTo>
                      <a:pt x="0" y="0"/>
                    </a:lnTo>
                  </a:path>
                </a:pathLst>
              </a:custGeom>
              <a:noFill/>
              <a:ln w="243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3D3C4D6-83D4-4633-86F6-A49762EEF5B1}"/>
                  </a:ext>
                </a:extLst>
              </p:cNvPr>
              <p:cNvSpPr txBox="1"/>
              <p:nvPr/>
            </p:nvSpPr>
            <p:spPr>
              <a:xfrm>
                <a:off x="6627341" y="5284588"/>
                <a:ext cx="670239" cy="39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1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B6961891-9A76-46A5-A39C-D897BF81EC43}"/>
                </a:ext>
              </a:extLst>
            </p:cNvPr>
            <p:cNvGrpSpPr/>
            <p:nvPr/>
          </p:nvGrpSpPr>
          <p:grpSpPr>
            <a:xfrm>
              <a:off x="7770259" y="2084112"/>
              <a:ext cx="639659" cy="3549767"/>
              <a:chOff x="7770259" y="2084112"/>
              <a:chExt cx="639659" cy="3549767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5F5A1A85-7665-4D08-AE88-9375313762CA}"/>
                  </a:ext>
                </a:extLst>
              </p:cNvPr>
              <p:cNvSpPr/>
              <p:nvPr/>
            </p:nvSpPr>
            <p:spPr>
              <a:xfrm>
                <a:off x="8090089" y="2084112"/>
                <a:ext cx="30459" cy="3200660"/>
              </a:xfrm>
              <a:custGeom>
                <a:avLst/>
                <a:gdLst>
                  <a:gd name="connsiteX0" fmla="*/ 0 w 30459"/>
                  <a:gd name="connsiteY0" fmla="*/ 3200661 h 3200660"/>
                  <a:gd name="connsiteX1" fmla="*/ 0 w 30459"/>
                  <a:gd name="connsiteY1" fmla="*/ 0 h 3200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459" h="3200660">
                    <a:moveTo>
                      <a:pt x="0" y="3200661"/>
                    </a:moveTo>
                    <a:lnTo>
                      <a:pt x="0" y="0"/>
                    </a:lnTo>
                  </a:path>
                </a:pathLst>
              </a:custGeom>
              <a:noFill/>
              <a:ln w="243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A04A6BE-E005-40F8-9F13-07FC1DEC9A4D}"/>
                  </a:ext>
                </a:extLst>
              </p:cNvPr>
              <p:cNvSpPr txBox="1"/>
              <p:nvPr/>
            </p:nvSpPr>
            <p:spPr>
              <a:xfrm>
                <a:off x="7678819" y="5284588"/>
                <a:ext cx="822539" cy="39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1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B6961891-9A76-46A5-A39C-D897BF81EC43}"/>
              </a:ext>
            </a:extLst>
          </p:cNvPr>
          <p:cNvGrpSpPr/>
          <p:nvPr/>
        </p:nvGrpSpPr>
        <p:grpSpPr>
          <a:xfrm>
            <a:off x="900500" y="1928525"/>
            <a:ext cx="1248858" cy="2728310"/>
            <a:chOff x="1096480" y="2320284"/>
            <a:chExt cx="1248858" cy="2728310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C1531BD-7A1E-4676-A17F-9D43B56E3F63}"/>
                </a:ext>
              </a:extLst>
            </p:cNvPr>
            <p:cNvSpPr txBox="1"/>
            <p:nvPr/>
          </p:nvSpPr>
          <p:spPr>
            <a:xfrm>
              <a:off x="1796999" y="4699304"/>
              <a:ext cx="639779" cy="3950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2YC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3CB4D25-6947-43CE-B21C-320BE7C64097}"/>
                </a:ext>
              </a:extLst>
            </p:cNvPr>
            <p:cNvSpPr txBox="1"/>
            <p:nvPr/>
          </p:nvSpPr>
          <p:spPr>
            <a:xfrm>
              <a:off x="1005040" y="4093133"/>
              <a:ext cx="1431738" cy="3950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private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B96F9D6-3C91-487B-A3C3-850C0065F1DD}"/>
                </a:ext>
              </a:extLst>
            </p:cNvPr>
            <p:cNvSpPr txBox="1"/>
            <p:nvPr/>
          </p:nvSpPr>
          <p:spPr>
            <a:xfrm>
              <a:off x="1126880" y="3486936"/>
              <a:ext cx="1309898" cy="3950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public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F66DDA5-D575-4FF2-AE49-506116D59C88}"/>
                </a:ext>
              </a:extLst>
            </p:cNvPr>
            <p:cNvSpPr txBox="1"/>
            <p:nvPr/>
          </p:nvSpPr>
          <p:spPr>
            <a:xfrm>
              <a:off x="1157340" y="2880750"/>
              <a:ext cx="1279438" cy="3950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private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1A37A7C-CBB9-41D4-BBAD-592C7853B8DA}"/>
                </a:ext>
              </a:extLst>
            </p:cNvPr>
            <p:cNvSpPr txBox="1"/>
            <p:nvPr/>
          </p:nvSpPr>
          <p:spPr>
            <a:xfrm>
              <a:off x="1279180" y="2274564"/>
              <a:ext cx="1157599" cy="3950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public</a:t>
              </a:r>
            </a:p>
          </p:txBody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7B755192-4DDE-415E-8D09-0980D3A33181}"/>
              </a:ext>
            </a:extLst>
          </p:cNvPr>
          <p:cNvSpPr/>
          <p:nvPr/>
        </p:nvSpPr>
        <p:spPr>
          <a:xfrm>
            <a:off x="2255968" y="4262588"/>
            <a:ext cx="433704" cy="484954"/>
          </a:xfrm>
          <a:custGeom>
            <a:avLst/>
            <a:gdLst>
              <a:gd name="connsiteX0" fmla="*/ 0 w 433704"/>
              <a:gd name="connsiteY0" fmla="*/ 484955 h 484954"/>
              <a:gd name="connsiteX1" fmla="*/ 433704 w 433704"/>
              <a:gd name="connsiteY1" fmla="*/ 484955 h 484954"/>
              <a:gd name="connsiteX2" fmla="*/ 433704 w 433704"/>
              <a:gd name="connsiteY2" fmla="*/ 0 h 484954"/>
              <a:gd name="connsiteX3" fmla="*/ 0 w 433704"/>
              <a:gd name="connsiteY3" fmla="*/ 0 h 48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704" h="484954">
                <a:moveTo>
                  <a:pt x="0" y="484955"/>
                </a:moveTo>
                <a:lnTo>
                  <a:pt x="433704" y="484955"/>
                </a:lnTo>
                <a:lnTo>
                  <a:pt x="43370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652B5D93-0A4E-4C37-BFC9-8C7159DD6802}"/>
              </a:ext>
            </a:extLst>
          </p:cNvPr>
          <p:cNvSpPr/>
          <p:nvPr/>
        </p:nvSpPr>
        <p:spPr>
          <a:xfrm>
            <a:off x="2689673" y="4262588"/>
            <a:ext cx="975830" cy="484954"/>
          </a:xfrm>
          <a:custGeom>
            <a:avLst/>
            <a:gdLst>
              <a:gd name="connsiteX0" fmla="*/ 0 w 975830"/>
              <a:gd name="connsiteY0" fmla="*/ 484955 h 484954"/>
              <a:gd name="connsiteX1" fmla="*/ 975831 w 975830"/>
              <a:gd name="connsiteY1" fmla="*/ 484955 h 484954"/>
              <a:gd name="connsiteX2" fmla="*/ 975831 w 975830"/>
              <a:gd name="connsiteY2" fmla="*/ 0 h 484954"/>
              <a:gd name="connsiteX3" fmla="*/ 0 w 975830"/>
              <a:gd name="connsiteY3" fmla="*/ 0 h 48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5830" h="484954">
                <a:moveTo>
                  <a:pt x="0" y="484955"/>
                </a:moveTo>
                <a:lnTo>
                  <a:pt x="975831" y="484955"/>
                </a:lnTo>
                <a:lnTo>
                  <a:pt x="97583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85C9246E-402C-45A1-82B9-602A33A1DB60}"/>
              </a:ext>
            </a:extLst>
          </p:cNvPr>
          <p:cNvSpPr/>
          <p:nvPr/>
        </p:nvSpPr>
        <p:spPr>
          <a:xfrm>
            <a:off x="3665503" y="4262588"/>
            <a:ext cx="1409535" cy="484954"/>
          </a:xfrm>
          <a:custGeom>
            <a:avLst/>
            <a:gdLst>
              <a:gd name="connsiteX0" fmla="*/ 0 w 1409535"/>
              <a:gd name="connsiteY0" fmla="*/ 484955 h 484954"/>
              <a:gd name="connsiteX1" fmla="*/ 1409535 w 1409535"/>
              <a:gd name="connsiteY1" fmla="*/ 484955 h 484954"/>
              <a:gd name="connsiteX2" fmla="*/ 1409535 w 1409535"/>
              <a:gd name="connsiteY2" fmla="*/ 0 h 484954"/>
              <a:gd name="connsiteX3" fmla="*/ 0 w 1409535"/>
              <a:gd name="connsiteY3" fmla="*/ 0 h 48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9535" h="484954">
                <a:moveTo>
                  <a:pt x="0" y="484955"/>
                </a:moveTo>
                <a:lnTo>
                  <a:pt x="1409535" y="484955"/>
                </a:lnTo>
                <a:lnTo>
                  <a:pt x="140953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89C95840-C576-4E6E-8B20-74C055D9C2A2}"/>
              </a:ext>
            </a:extLst>
          </p:cNvPr>
          <p:cNvSpPr/>
          <p:nvPr/>
        </p:nvSpPr>
        <p:spPr>
          <a:xfrm>
            <a:off x="5075039" y="4262588"/>
            <a:ext cx="1734816" cy="484954"/>
          </a:xfrm>
          <a:custGeom>
            <a:avLst/>
            <a:gdLst>
              <a:gd name="connsiteX0" fmla="*/ 0 w 1734816"/>
              <a:gd name="connsiteY0" fmla="*/ 484955 h 484954"/>
              <a:gd name="connsiteX1" fmla="*/ 1734817 w 1734816"/>
              <a:gd name="connsiteY1" fmla="*/ 484955 h 484954"/>
              <a:gd name="connsiteX2" fmla="*/ 1734817 w 1734816"/>
              <a:gd name="connsiteY2" fmla="*/ 0 h 484954"/>
              <a:gd name="connsiteX3" fmla="*/ 0 w 1734816"/>
              <a:gd name="connsiteY3" fmla="*/ 0 h 48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4816" h="484954">
                <a:moveTo>
                  <a:pt x="0" y="484955"/>
                </a:moveTo>
                <a:lnTo>
                  <a:pt x="1734817" y="484955"/>
                </a:lnTo>
                <a:lnTo>
                  <a:pt x="173481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1AD1DFC-107B-4D0B-91AD-3AB87DA9395E}"/>
              </a:ext>
            </a:extLst>
          </p:cNvPr>
          <p:cNvSpPr/>
          <p:nvPr/>
        </p:nvSpPr>
        <p:spPr>
          <a:xfrm>
            <a:off x="6809856" y="4262588"/>
            <a:ext cx="1084253" cy="484954"/>
          </a:xfrm>
          <a:custGeom>
            <a:avLst/>
            <a:gdLst>
              <a:gd name="connsiteX0" fmla="*/ 0 w 1084253"/>
              <a:gd name="connsiteY0" fmla="*/ 484955 h 484954"/>
              <a:gd name="connsiteX1" fmla="*/ 1084253 w 1084253"/>
              <a:gd name="connsiteY1" fmla="*/ 484955 h 484954"/>
              <a:gd name="connsiteX2" fmla="*/ 1084253 w 1084253"/>
              <a:gd name="connsiteY2" fmla="*/ 0 h 484954"/>
              <a:gd name="connsiteX3" fmla="*/ 0 w 1084253"/>
              <a:gd name="connsiteY3" fmla="*/ 0 h 48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253" h="484954">
                <a:moveTo>
                  <a:pt x="0" y="484955"/>
                </a:moveTo>
                <a:lnTo>
                  <a:pt x="1084253" y="484955"/>
                </a:lnTo>
                <a:lnTo>
                  <a:pt x="108425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E7D14BA-3DB1-4032-8D63-8D5A72F3C5BD}"/>
              </a:ext>
            </a:extLst>
          </p:cNvPr>
          <p:cNvSpPr/>
          <p:nvPr/>
        </p:nvSpPr>
        <p:spPr>
          <a:xfrm>
            <a:off x="2255968" y="3656387"/>
            <a:ext cx="144569" cy="484954"/>
          </a:xfrm>
          <a:custGeom>
            <a:avLst/>
            <a:gdLst>
              <a:gd name="connsiteX0" fmla="*/ 0 w 144569"/>
              <a:gd name="connsiteY0" fmla="*/ 484955 h 484954"/>
              <a:gd name="connsiteX1" fmla="*/ 144569 w 144569"/>
              <a:gd name="connsiteY1" fmla="*/ 484955 h 484954"/>
              <a:gd name="connsiteX2" fmla="*/ 144569 w 144569"/>
              <a:gd name="connsiteY2" fmla="*/ 0 h 484954"/>
              <a:gd name="connsiteX3" fmla="*/ 0 w 144569"/>
              <a:gd name="connsiteY3" fmla="*/ 0 h 48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569" h="484954">
                <a:moveTo>
                  <a:pt x="0" y="484955"/>
                </a:moveTo>
                <a:lnTo>
                  <a:pt x="144569" y="484955"/>
                </a:lnTo>
                <a:lnTo>
                  <a:pt x="14456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13E6421-0054-4DE8-A6B0-86C808F5B762}"/>
              </a:ext>
            </a:extLst>
          </p:cNvPr>
          <p:cNvSpPr/>
          <p:nvPr/>
        </p:nvSpPr>
        <p:spPr>
          <a:xfrm>
            <a:off x="2400537" y="3656387"/>
            <a:ext cx="1734811" cy="484954"/>
          </a:xfrm>
          <a:custGeom>
            <a:avLst/>
            <a:gdLst>
              <a:gd name="connsiteX0" fmla="*/ 0 w 1734811"/>
              <a:gd name="connsiteY0" fmla="*/ 484955 h 484954"/>
              <a:gd name="connsiteX1" fmla="*/ 1734811 w 1734811"/>
              <a:gd name="connsiteY1" fmla="*/ 484955 h 484954"/>
              <a:gd name="connsiteX2" fmla="*/ 1734811 w 1734811"/>
              <a:gd name="connsiteY2" fmla="*/ 0 h 484954"/>
              <a:gd name="connsiteX3" fmla="*/ 0 w 1734811"/>
              <a:gd name="connsiteY3" fmla="*/ 0 h 48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4811" h="484954">
                <a:moveTo>
                  <a:pt x="0" y="484955"/>
                </a:moveTo>
                <a:lnTo>
                  <a:pt x="1734811" y="484955"/>
                </a:lnTo>
                <a:lnTo>
                  <a:pt x="173481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BC6D7025-8D1E-4127-86FB-C6B35E893A0B}"/>
              </a:ext>
            </a:extLst>
          </p:cNvPr>
          <p:cNvSpPr/>
          <p:nvPr/>
        </p:nvSpPr>
        <p:spPr>
          <a:xfrm>
            <a:off x="4135349" y="3656387"/>
            <a:ext cx="1445690" cy="484954"/>
          </a:xfrm>
          <a:custGeom>
            <a:avLst/>
            <a:gdLst>
              <a:gd name="connsiteX0" fmla="*/ 0 w 1445690"/>
              <a:gd name="connsiteY0" fmla="*/ 484955 h 484954"/>
              <a:gd name="connsiteX1" fmla="*/ 1445691 w 1445690"/>
              <a:gd name="connsiteY1" fmla="*/ 484955 h 484954"/>
              <a:gd name="connsiteX2" fmla="*/ 1445691 w 1445690"/>
              <a:gd name="connsiteY2" fmla="*/ 0 h 484954"/>
              <a:gd name="connsiteX3" fmla="*/ 0 w 1445690"/>
              <a:gd name="connsiteY3" fmla="*/ 0 h 48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5690" h="484954">
                <a:moveTo>
                  <a:pt x="0" y="484955"/>
                </a:moveTo>
                <a:lnTo>
                  <a:pt x="1445691" y="484955"/>
                </a:lnTo>
                <a:lnTo>
                  <a:pt x="144569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34BDE8AD-8EE2-4A76-87D3-B6D520D5C599}"/>
              </a:ext>
            </a:extLst>
          </p:cNvPr>
          <p:cNvSpPr/>
          <p:nvPr/>
        </p:nvSpPr>
        <p:spPr>
          <a:xfrm>
            <a:off x="5581040" y="3656387"/>
            <a:ext cx="1301097" cy="484954"/>
          </a:xfrm>
          <a:custGeom>
            <a:avLst/>
            <a:gdLst>
              <a:gd name="connsiteX0" fmla="*/ 0 w 1301097"/>
              <a:gd name="connsiteY0" fmla="*/ 484955 h 484954"/>
              <a:gd name="connsiteX1" fmla="*/ 1301098 w 1301097"/>
              <a:gd name="connsiteY1" fmla="*/ 484955 h 484954"/>
              <a:gd name="connsiteX2" fmla="*/ 1301098 w 1301097"/>
              <a:gd name="connsiteY2" fmla="*/ 0 h 484954"/>
              <a:gd name="connsiteX3" fmla="*/ 0 w 1301097"/>
              <a:gd name="connsiteY3" fmla="*/ 0 h 48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1097" h="484954">
                <a:moveTo>
                  <a:pt x="0" y="484955"/>
                </a:moveTo>
                <a:lnTo>
                  <a:pt x="1301098" y="484955"/>
                </a:lnTo>
                <a:lnTo>
                  <a:pt x="130109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323C4D14-925C-4B96-83F5-5EB23BB1DE87}"/>
              </a:ext>
            </a:extLst>
          </p:cNvPr>
          <p:cNvSpPr/>
          <p:nvPr/>
        </p:nvSpPr>
        <p:spPr>
          <a:xfrm>
            <a:off x="6882137" y="3656387"/>
            <a:ext cx="1011971" cy="484954"/>
          </a:xfrm>
          <a:custGeom>
            <a:avLst/>
            <a:gdLst>
              <a:gd name="connsiteX0" fmla="*/ 0 w 1011971"/>
              <a:gd name="connsiteY0" fmla="*/ 484955 h 484954"/>
              <a:gd name="connsiteX1" fmla="*/ 1011972 w 1011971"/>
              <a:gd name="connsiteY1" fmla="*/ 484955 h 484954"/>
              <a:gd name="connsiteX2" fmla="*/ 1011972 w 1011971"/>
              <a:gd name="connsiteY2" fmla="*/ 0 h 484954"/>
              <a:gd name="connsiteX3" fmla="*/ 0 w 1011971"/>
              <a:gd name="connsiteY3" fmla="*/ 0 h 48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1971" h="484954">
                <a:moveTo>
                  <a:pt x="0" y="484955"/>
                </a:moveTo>
                <a:lnTo>
                  <a:pt x="1011972" y="484955"/>
                </a:lnTo>
                <a:lnTo>
                  <a:pt x="1011972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3A750623-35DB-4B3B-8CBF-CB6D14EE24CE}"/>
              </a:ext>
            </a:extLst>
          </p:cNvPr>
          <p:cNvSpPr/>
          <p:nvPr/>
        </p:nvSpPr>
        <p:spPr>
          <a:xfrm>
            <a:off x="2255968" y="3050208"/>
            <a:ext cx="109479" cy="484948"/>
          </a:xfrm>
          <a:custGeom>
            <a:avLst/>
            <a:gdLst>
              <a:gd name="connsiteX0" fmla="*/ 0 w 109479"/>
              <a:gd name="connsiteY0" fmla="*/ 484949 h 484948"/>
              <a:gd name="connsiteX1" fmla="*/ 109479 w 109479"/>
              <a:gd name="connsiteY1" fmla="*/ 484949 h 484948"/>
              <a:gd name="connsiteX2" fmla="*/ 109479 w 109479"/>
              <a:gd name="connsiteY2" fmla="*/ 0 h 484948"/>
              <a:gd name="connsiteX3" fmla="*/ 0 w 109479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479" h="484948">
                <a:moveTo>
                  <a:pt x="0" y="484949"/>
                </a:moveTo>
                <a:lnTo>
                  <a:pt x="109479" y="484949"/>
                </a:lnTo>
                <a:lnTo>
                  <a:pt x="10947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7AF77662-E96E-4DF6-96DE-4BDF7F51A0C8}"/>
              </a:ext>
            </a:extLst>
          </p:cNvPr>
          <p:cNvSpPr/>
          <p:nvPr/>
        </p:nvSpPr>
        <p:spPr>
          <a:xfrm>
            <a:off x="2365448" y="3050208"/>
            <a:ext cx="602129" cy="484948"/>
          </a:xfrm>
          <a:custGeom>
            <a:avLst/>
            <a:gdLst>
              <a:gd name="connsiteX0" fmla="*/ 0 w 602129"/>
              <a:gd name="connsiteY0" fmla="*/ 484949 h 484948"/>
              <a:gd name="connsiteX1" fmla="*/ 602129 w 602129"/>
              <a:gd name="connsiteY1" fmla="*/ 484949 h 484948"/>
              <a:gd name="connsiteX2" fmla="*/ 602129 w 602129"/>
              <a:gd name="connsiteY2" fmla="*/ 0 h 484948"/>
              <a:gd name="connsiteX3" fmla="*/ 0 w 602129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2129" h="484948">
                <a:moveTo>
                  <a:pt x="0" y="484949"/>
                </a:moveTo>
                <a:lnTo>
                  <a:pt x="602129" y="484949"/>
                </a:lnTo>
                <a:lnTo>
                  <a:pt x="60212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1E8C09DE-1578-4F2A-9BD8-9E1A94434266}"/>
              </a:ext>
            </a:extLst>
          </p:cNvPr>
          <p:cNvSpPr/>
          <p:nvPr/>
        </p:nvSpPr>
        <p:spPr>
          <a:xfrm>
            <a:off x="2967577" y="3050208"/>
            <a:ext cx="1806395" cy="484948"/>
          </a:xfrm>
          <a:custGeom>
            <a:avLst/>
            <a:gdLst>
              <a:gd name="connsiteX0" fmla="*/ 0 w 1806395"/>
              <a:gd name="connsiteY0" fmla="*/ 484949 h 484948"/>
              <a:gd name="connsiteX1" fmla="*/ 1806395 w 1806395"/>
              <a:gd name="connsiteY1" fmla="*/ 484949 h 484948"/>
              <a:gd name="connsiteX2" fmla="*/ 1806395 w 1806395"/>
              <a:gd name="connsiteY2" fmla="*/ 0 h 484948"/>
              <a:gd name="connsiteX3" fmla="*/ 0 w 1806395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6395" h="484948">
                <a:moveTo>
                  <a:pt x="0" y="484949"/>
                </a:moveTo>
                <a:lnTo>
                  <a:pt x="1806395" y="484949"/>
                </a:lnTo>
                <a:lnTo>
                  <a:pt x="180639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EBAE23A0-B4F7-4AE8-B490-4E2B098A82A1}"/>
              </a:ext>
            </a:extLst>
          </p:cNvPr>
          <p:cNvSpPr/>
          <p:nvPr/>
        </p:nvSpPr>
        <p:spPr>
          <a:xfrm>
            <a:off x="4773972" y="3050208"/>
            <a:ext cx="1806398" cy="484948"/>
          </a:xfrm>
          <a:custGeom>
            <a:avLst/>
            <a:gdLst>
              <a:gd name="connsiteX0" fmla="*/ 0 w 1806398"/>
              <a:gd name="connsiteY0" fmla="*/ 484949 h 484948"/>
              <a:gd name="connsiteX1" fmla="*/ 1806398 w 1806398"/>
              <a:gd name="connsiteY1" fmla="*/ 484949 h 484948"/>
              <a:gd name="connsiteX2" fmla="*/ 1806398 w 1806398"/>
              <a:gd name="connsiteY2" fmla="*/ 0 h 484948"/>
              <a:gd name="connsiteX3" fmla="*/ 0 w 1806398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6398" h="484948">
                <a:moveTo>
                  <a:pt x="0" y="484949"/>
                </a:moveTo>
                <a:lnTo>
                  <a:pt x="1806398" y="484949"/>
                </a:lnTo>
                <a:lnTo>
                  <a:pt x="180639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72291D0-A170-498B-ACCE-AC7562250919}"/>
              </a:ext>
            </a:extLst>
          </p:cNvPr>
          <p:cNvSpPr/>
          <p:nvPr/>
        </p:nvSpPr>
        <p:spPr>
          <a:xfrm>
            <a:off x="6580370" y="3050208"/>
            <a:ext cx="1313738" cy="484948"/>
          </a:xfrm>
          <a:custGeom>
            <a:avLst/>
            <a:gdLst>
              <a:gd name="connsiteX0" fmla="*/ 0 w 1313738"/>
              <a:gd name="connsiteY0" fmla="*/ 484949 h 484948"/>
              <a:gd name="connsiteX1" fmla="*/ 1313739 w 1313738"/>
              <a:gd name="connsiteY1" fmla="*/ 484949 h 484948"/>
              <a:gd name="connsiteX2" fmla="*/ 1313739 w 1313738"/>
              <a:gd name="connsiteY2" fmla="*/ 0 h 484948"/>
              <a:gd name="connsiteX3" fmla="*/ 0 w 1313738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3738" h="484948">
                <a:moveTo>
                  <a:pt x="0" y="484949"/>
                </a:moveTo>
                <a:lnTo>
                  <a:pt x="1313739" y="484949"/>
                </a:lnTo>
                <a:lnTo>
                  <a:pt x="131373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2B2A6F6A-4163-4936-9190-7761093B4005}"/>
              </a:ext>
            </a:extLst>
          </p:cNvPr>
          <p:cNvSpPr/>
          <p:nvPr/>
        </p:nvSpPr>
        <p:spPr>
          <a:xfrm>
            <a:off x="2255968" y="2444022"/>
            <a:ext cx="281906" cy="484948"/>
          </a:xfrm>
          <a:custGeom>
            <a:avLst/>
            <a:gdLst>
              <a:gd name="connsiteX0" fmla="*/ 0 w 281906"/>
              <a:gd name="connsiteY0" fmla="*/ 484949 h 484948"/>
              <a:gd name="connsiteX1" fmla="*/ 281907 w 281906"/>
              <a:gd name="connsiteY1" fmla="*/ 484949 h 484948"/>
              <a:gd name="connsiteX2" fmla="*/ 281907 w 281906"/>
              <a:gd name="connsiteY2" fmla="*/ 0 h 484948"/>
              <a:gd name="connsiteX3" fmla="*/ 0 w 281906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906" h="484948">
                <a:moveTo>
                  <a:pt x="0" y="484949"/>
                </a:moveTo>
                <a:lnTo>
                  <a:pt x="281907" y="484949"/>
                </a:lnTo>
                <a:lnTo>
                  <a:pt x="28190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DED220DF-95AA-438B-9DC3-508244D72F78}"/>
              </a:ext>
            </a:extLst>
          </p:cNvPr>
          <p:cNvSpPr/>
          <p:nvPr/>
        </p:nvSpPr>
        <p:spPr>
          <a:xfrm>
            <a:off x="2537875" y="2444022"/>
            <a:ext cx="1127628" cy="484948"/>
          </a:xfrm>
          <a:custGeom>
            <a:avLst/>
            <a:gdLst>
              <a:gd name="connsiteX0" fmla="*/ 0 w 1127628"/>
              <a:gd name="connsiteY0" fmla="*/ 484949 h 484948"/>
              <a:gd name="connsiteX1" fmla="*/ 1127628 w 1127628"/>
              <a:gd name="connsiteY1" fmla="*/ 484949 h 484948"/>
              <a:gd name="connsiteX2" fmla="*/ 1127628 w 1127628"/>
              <a:gd name="connsiteY2" fmla="*/ 0 h 484948"/>
              <a:gd name="connsiteX3" fmla="*/ 0 w 1127628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7628" h="484948">
                <a:moveTo>
                  <a:pt x="0" y="484949"/>
                </a:moveTo>
                <a:lnTo>
                  <a:pt x="1127628" y="484949"/>
                </a:lnTo>
                <a:lnTo>
                  <a:pt x="112762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40694E73-191B-4DE5-876C-4F9B378839FF}"/>
              </a:ext>
            </a:extLst>
          </p:cNvPr>
          <p:cNvSpPr/>
          <p:nvPr/>
        </p:nvSpPr>
        <p:spPr>
          <a:xfrm>
            <a:off x="3665503" y="2444022"/>
            <a:ext cx="1973348" cy="484948"/>
          </a:xfrm>
          <a:custGeom>
            <a:avLst/>
            <a:gdLst>
              <a:gd name="connsiteX0" fmla="*/ 0 w 1973348"/>
              <a:gd name="connsiteY0" fmla="*/ 484949 h 484948"/>
              <a:gd name="connsiteX1" fmla="*/ 1973349 w 1973348"/>
              <a:gd name="connsiteY1" fmla="*/ 484949 h 484948"/>
              <a:gd name="connsiteX2" fmla="*/ 1973349 w 1973348"/>
              <a:gd name="connsiteY2" fmla="*/ 0 h 484948"/>
              <a:gd name="connsiteX3" fmla="*/ 0 w 1973348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3348" h="484948">
                <a:moveTo>
                  <a:pt x="0" y="484949"/>
                </a:moveTo>
                <a:lnTo>
                  <a:pt x="1973349" y="484949"/>
                </a:lnTo>
                <a:lnTo>
                  <a:pt x="197334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2D726948-2A2E-474F-AD1D-2F160F6175BA}"/>
              </a:ext>
            </a:extLst>
          </p:cNvPr>
          <p:cNvSpPr/>
          <p:nvPr/>
        </p:nvSpPr>
        <p:spPr>
          <a:xfrm>
            <a:off x="5638852" y="2444022"/>
            <a:ext cx="1409535" cy="484948"/>
          </a:xfrm>
          <a:custGeom>
            <a:avLst/>
            <a:gdLst>
              <a:gd name="connsiteX0" fmla="*/ 0 w 1409535"/>
              <a:gd name="connsiteY0" fmla="*/ 484949 h 484948"/>
              <a:gd name="connsiteX1" fmla="*/ 1409535 w 1409535"/>
              <a:gd name="connsiteY1" fmla="*/ 484949 h 484948"/>
              <a:gd name="connsiteX2" fmla="*/ 1409535 w 1409535"/>
              <a:gd name="connsiteY2" fmla="*/ 0 h 484948"/>
              <a:gd name="connsiteX3" fmla="*/ 0 w 1409535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9535" h="484948">
                <a:moveTo>
                  <a:pt x="0" y="484949"/>
                </a:moveTo>
                <a:lnTo>
                  <a:pt x="1409535" y="484949"/>
                </a:lnTo>
                <a:lnTo>
                  <a:pt x="140953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2ABF3BF5-2A2C-4435-9CD0-0704F1368141}"/>
              </a:ext>
            </a:extLst>
          </p:cNvPr>
          <p:cNvSpPr/>
          <p:nvPr/>
        </p:nvSpPr>
        <p:spPr>
          <a:xfrm>
            <a:off x="7048388" y="2444022"/>
            <a:ext cx="845721" cy="484948"/>
          </a:xfrm>
          <a:custGeom>
            <a:avLst/>
            <a:gdLst>
              <a:gd name="connsiteX0" fmla="*/ 0 w 845721"/>
              <a:gd name="connsiteY0" fmla="*/ 484949 h 484948"/>
              <a:gd name="connsiteX1" fmla="*/ 845721 w 845721"/>
              <a:gd name="connsiteY1" fmla="*/ 484949 h 484948"/>
              <a:gd name="connsiteX2" fmla="*/ 845721 w 845721"/>
              <a:gd name="connsiteY2" fmla="*/ 0 h 484948"/>
              <a:gd name="connsiteX3" fmla="*/ 0 w 845721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5721" h="484948">
                <a:moveTo>
                  <a:pt x="0" y="484949"/>
                </a:moveTo>
                <a:lnTo>
                  <a:pt x="845721" y="484949"/>
                </a:lnTo>
                <a:lnTo>
                  <a:pt x="84572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82D80607-57AC-410C-A809-8F7D7FF6A499}"/>
              </a:ext>
            </a:extLst>
          </p:cNvPr>
          <p:cNvSpPr/>
          <p:nvPr/>
        </p:nvSpPr>
        <p:spPr>
          <a:xfrm>
            <a:off x="2255968" y="1837837"/>
            <a:ext cx="110551" cy="484948"/>
          </a:xfrm>
          <a:custGeom>
            <a:avLst/>
            <a:gdLst>
              <a:gd name="connsiteX0" fmla="*/ 0 w 110551"/>
              <a:gd name="connsiteY0" fmla="*/ 484949 h 484948"/>
              <a:gd name="connsiteX1" fmla="*/ 110551 w 110551"/>
              <a:gd name="connsiteY1" fmla="*/ 484949 h 484948"/>
              <a:gd name="connsiteX2" fmla="*/ 110551 w 110551"/>
              <a:gd name="connsiteY2" fmla="*/ 0 h 484948"/>
              <a:gd name="connsiteX3" fmla="*/ 0 w 110551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551" h="484948">
                <a:moveTo>
                  <a:pt x="0" y="484949"/>
                </a:moveTo>
                <a:lnTo>
                  <a:pt x="110551" y="484949"/>
                </a:lnTo>
                <a:lnTo>
                  <a:pt x="11055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C9F45778-88ED-4794-96F0-1F48A20871A5}"/>
              </a:ext>
            </a:extLst>
          </p:cNvPr>
          <p:cNvSpPr/>
          <p:nvPr/>
        </p:nvSpPr>
        <p:spPr>
          <a:xfrm>
            <a:off x="2366520" y="1837837"/>
            <a:ext cx="442208" cy="484948"/>
          </a:xfrm>
          <a:custGeom>
            <a:avLst/>
            <a:gdLst>
              <a:gd name="connsiteX0" fmla="*/ 0 w 442208"/>
              <a:gd name="connsiteY0" fmla="*/ 484949 h 484948"/>
              <a:gd name="connsiteX1" fmla="*/ 442209 w 442208"/>
              <a:gd name="connsiteY1" fmla="*/ 484949 h 484948"/>
              <a:gd name="connsiteX2" fmla="*/ 442209 w 442208"/>
              <a:gd name="connsiteY2" fmla="*/ 0 h 484948"/>
              <a:gd name="connsiteX3" fmla="*/ 0 w 442208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2208" h="484948">
                <a:moveTo>
                  <a:pt x="0" y="484949"/>
                </a:moveTo>
                <a:lnTo>
                  <a:pt x="442209" y="484949"/>
                </a:lnTo>
                <a:lnTo>
                  <a:pt x="44220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A6796B83-58B9-418B-A828-329FD4B105FE}"/>
              </a:ext>
            </a:extLst>
          </p:cNvPr>
          <p:cNvSpPr/>
          <p:nvPr/>
        </p:nvSpPr>
        <p:spPr>
          <a:xfrm>
            <a:off x="2808729" y="1837837"/>
            <a:ext cx="1437159" cy="484948"/>
          </a:xfrm>
          <a:custGeom>
            <a:avLst/>
            <a:gdLst>
              <a:gd name="connsiteX0" fmla="*/ 0 w 1437159"/>
              <a:gd name="connsiteY0" fmla="*/ 484949 h 484948"/>
              <a:gd name="connsiteX1" fmla="*/ 1437159 w 1437159"/>
              <a:gd name="connsiteY1" fmla="*/ 484949 h 484948"/>
              <a:gd name="connsiteX2" fmla="*/ 1437159 w 1437159"/>
              <a:gd name="connsiteY2" fmla="*/ 0 h 484948"/>
              <a:gd name="connsiteX3" fmla="*/ 0 w 1437159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7159" h="484948">
                <a:moveTo>
                  <a:pt x="0" y="484949"/>
                </a:moveTo>
                <a:lnTo>
                  <a:pt x="1437159" y="484949"/>
                </a:lnTo>
                <a:lnTo>
                  <a:pt x="14371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BE63FE67-C61B-4410-ADC3-1213E56D4A32}"/>
              </a:ext>
            </a:extLst>
          </p:cNvPr>
          <p:cNvSpPr/>
          <p:nvPr/>
        </p:nvSpPr>
        <p:spPr>
          <a:xfrm>
            <a:off x="4245888" y="1837837"/>
            <a:ext cx="2487421" cy="484948"/>
          </a:xfrm>
          <a:custGeom>
            <a:avLst/>
            <a:gdLst>
              <a:gd name="connsiteX0" fmla="*/ 0 w 2487421"/>
              <a:gd name="connsiteY0" fmla="*/ 484949 h 484948"/>
              <a:gd name="connsiteX1" fmla="*/ 2487422 w 2487421"/>
              <a:gd name="connsiteY1" fmla="*/ 484949 h 484948"/>
              <a:gd name="connsiteX2" fmla="*/ 2487422 w 2487421"/>
              <a:gd name="connsiteY2" fmla="*/ 0 h 484948"/>
              <a:gd name="connsiteX3" fmla="*/ 0 w 2487421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7421" h="484948">
                <a:moveTo>
                  <a:pt x="0" y="484949"/>
                </a:moveTo>
                <a:lnTo>
                  <a:pt x="2487422" y="484949"/>
                </a:lnTo>
                <a:lnTo>
                  <a:pt x="248742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9634CCEC-1BFD-4257-AD59-039CFB608965}"/>
              </a:ext>
            </a:extLst>
          </p:cNvPr>
          <p:cNvSpPr/>
          <p:nvPr/>
        </p:nvSpPr>
        <p:spPr>
          <a:xfrm>
            <a:off x="6733310" y="1837837"/>
            <a:ext cx="1160799" cy="484948"/>
          </a:xfrm>
          <a:custGeom>
            <a:avLst/>
            <a:gdLst>
              <a:gd name="connsiteX0" fmla="*/ 0 w 1160799"/>
              <a:gd name="connsiteY0" fmla="*/ 484949 h 484948"/>
              <a:gd name="connsiteX1" fmla="*/ 1160799 w 1160799"/>
              <a:gd name="connsiteY1" fmla="*/ 484949 h 484948"/>
              <a:gd name="connsiteX2" fmla="*/ 1160799 w 1160799"/>
              <a:gd name="connsiteY2" fmla="*/ 0 h 484948"/>
              <a:gd name="connsiteX3" fmla="*/ 0 w 1160799"/>
              <a:gd name="connsiteY3" fmla="*/ 0 h 484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0799" h="484948">
                <a:moveTo>
                  <a:pt x="0" y="484949"/>
                </a:moveTo>
                <a:lnTo>
                  <a:pt x="1160799" y="484949"/>
                </a:lnTo>
                <a:lnTo>
                  <a:pt x="116079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14E827D8-0A1F-4790-9B70-50F296B8427E}"/>
              </a:ext>
            </a:extLst>
          </p:cNvPr>
          <p:cNvSpPr/>
          <p:nvPr/>
        </p:nvSpPr>
        <p:spPr>
          <a:xfrm>
            <a:off x="2255968" y="1692353"/>
            <a:ext cx="30459" cy="3200660"/>
          </a:xfrm>
          <a:custGeom>
            <a:avLst/>
            <a:gdLst>
              <a:gd name="connsiteX0" fmla="*/ 0 w 30459"/>
              <a:gd name="connsiteY0" fmla="*/ 3200661 h 3200660"/>
              <a:gd name="connsiteX1" fmla="*/ 0 w 30459"/>
              <a:gd name="connsiteY1" fmla="*/ 0 h 3200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59" h="3200660">
                <a:moveTo>
                  <a:pt x="0" y="3200661"/>
                </a:moveTo>
                <a:lnTo>
                  <a:pt x="0" y="0"/>
                </a:lnTo>
              </a:path>
            </a:pathLst>
          </a:custGeom>
          <a:noFill/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62D28D7-AB6C-448C-A34A-B09344201B28}"/>
              </a:ext>
            </a:extLst>
          </p:cNvPr>
          <p:cNvSpPr/>
          <p:nvPr/>
        </p:nvSpPr>
        <p:spPr>
          <a:xfrm>
            <a:off x="7894109" y="1692353"/>
            <a:ext cx="30459" cy="3200660"/>
          </a:xfrm>
          <a:custGeom>
            <a:avLst/>
            <a:gdLst>
              <a:gd name="connsiteX0" fmla="*/ 0 w 30459"/>
              <a:gd name="connsiteY0" fmla="*/ 3200661 h 3200660"/>
              <a:gd name="connsiteX1" fmla="*/ 0 w 30459"/>
              <a:gd name="connsiteY1" fmla="*/ 0 h 3200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59" h="3200660">
                <a:moveTo>
                  <a:pt x="0" y="3200661"/>
                </a:moveTo>
                <a:lnTo>
                  <a:pt x="0" y="0"/>
                </a:lnTo>
              </a:path>
            </a:pathLst>
          </a:custGeom>
          <a:noFill/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3EE2D255-0409-4D75-A0F8-27E122DAD56F}"/>
              </a:ext>
            </a:extLst>
          </p:cNvPr>
          <p:cNvSpPr/>
          <p:nvPr/>
        </p:nvSpPr>
        <p:spPr>
          <a:xfrm>
            <a:off x="2255968" y="4893014"/>
            <a:ext cx="5638140" cy="30357"/>
          </a:xfrm>
          <a:custGeom>
            <a:avLst/>
            <a:gdLst>
              <a:gd name="connsiteX0" fmla="*/ 0 w 5638140"/>
              <a:gd name="connsiteY0" fmla="*/ 0 h 30357"/>
              <a:gd name="connsiteX1" fmla="*/ 5638141 w 5638140"/>
              <a:gd name="connsiteY1" fmla="*/ 0 h 30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38140" h="30357">
                <a:moveTo>
                  <a:pt x="0" y="0"/>
                </a:moveTo>
                <a:lnTo>
                  <a:pt x="5638141" y="0"/>
                </a:lnTo>
              </a:path>
            </a:pathLst>
          </a:custGeom>
          <a:noFill/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80BBBD9-710F-4F28-B018-FAB27EC5CC83}"/>
              </a:ext>
            </a:extLst>
          </p:cNvPr>
          <p:cNvSpPr/>
          <p:nvPr/>
        </p:nvSpPr>
        <p:spPr>
          <a:xfrm>
            <a:off x="2255968" y="1692353"/>
            <a:ext cx="5638140" cy="30357"/>
          </a:xfrm>
          <a:custGeom>
            <a:avLst/>
            <a:gdLst>
              <a:gd name="connsiteX0" fmla="*/ 0 w 5638140"/>
              <a:gd name="connsiteY0" fmla="*/ 0 h 30357"/>
              <a:gd name="connsiteX1" fmla="*/ 5638141 w 5638140"/>
              <a:gd name="connsiteY1" fmla="*/ 0 h 30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38140" h="30357">
                <a:moveTo>
                  <a:pt x="0" y="0"/>
                </a:moveTo>
                <a:lnTo>
                  <a:pt x="5638141" y="0"/>
                </a:lnTo>
              </a:path>
            </a:pathLst>
          </a:custGeom>
          <a:noFill/>
          <a:ln w="3045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1" name="Graphic 3">
            <a:extLst>
              <a:ext uri="{FF2B5EF4-FFF2-40B4-BE49-F238E27FC236}">
                <a16:creationId xmlns:a16="http://schemas.microsoft.com/office/drawing/2014/main" id="{B6961891-9A76-46A5-A39C-D897BF81EC43}"/>
              </a:ext>
            </a:extLst>
          </p:cNvPr>
          <p:cNvGrpSpPr/>
          <p:nvPr/>
        </p:nvGrpSpPr>
        <p:grpSpPr>
          <a:xfrm>
            <a:off x="1007546" y="5585307"/>
            <a:ext cx="7037815" cy="303570"/>
            <a:chOff x="1197567" y="5734210"/>
            <a:chExt cx="7037815" cy="303570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0D7924F-6226-4731-B1F9-DFBC3171A942}"/>
                </a:ext>
              </a:extLst>
            </p:cNvPr>
            <p:cNvSpPr/>
            <p:nvPr/>
          </p:nvSpPr>
          <p:spPr>
            <a:xfrm>
              <a:off x="1197567" y="5807067"/>
              <a:ext cx="487359" cy="169999"/>
            </a:xfrm>
            <a:custGeom>
              <a:avLst/>
              <a:gdLst>
                <a:gd name="connsiteX0" fmla="*/ 0 w 487359"/>
                <a:gd name="connsiteY0" fmla="*/ 170000 h 169999"/>
                <a:gd name="connsiteX1" fmla="*/ 487360 w 487359"/>
                <a:gd name="connsiteY1" fmla="*/ 170000 h 169999"/>
                <a:gd name="connsiteX2" fmla="*/ 487360 w 487359"/>
                <a:gd name="connsiteY2" fmla="*/ 0 h 169999"/>
                <a:gd name="connsiteX3" fmla="*/ 0 w 487359"/>
                <a:gd name="connsiteY3" fmla="*/ 0 h 169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359" h="169999">
                  <a:moveTo>
                    <a:pt x="0" y="170000"/>
                  </a:moveTo>
                  <a:lnTo>
                    <a:pt x="487360" y="170000"/>
                  </a:lnTo>
                  <a:lnTo>
                    <a:pt x="4873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045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32ADD1D-3ECA-4974-8199-ACF079BF0D28}"/>
                </a:ext>
              </a:extLst>
            </p:cNvPr>
            <p:cNvSpPr txBox="1"/>
            <p:nvPr/>
          </p:nvSpPr>
          <p:spPr>
            <a:xfrm>
              <a:off x="1788434" y="5688490"/>
              <a:ext cx="670239" cy="3950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All</a:t>
              </a: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211F5CB4-3401-4450-B924-C38D54D90AE7}"/>
                </a:ext>
              </a:extLst>
            </p:cNvPr>
            <p:cNvSpPr/>
            <p:nvPr/>
          </p:nvSpPr>
          <p:spPr>
            <a:xfrm>
              <a:off x="2841608" y="5807067"/>
              <a:ext cx="487359" cy="169999"/>
            </a:xfrm>
            <a:custGeom>
              <a:avLst/>
              <a:gdLst>
                <a:gd name="connsiteX0" fmla="*/ 0 w 487359"/>
                <a:gd name="connsiteY0" fmla="*/ 170000 h 169999"/>
                <a:gd name="connsiteX1" fmla="*/ 487360 w 487359"/>
                <a:gd name="connsiteY1" fmla="*/ 170000 h 169999"/>
                <a:gd name="connsiteX2" fmla="*/ 487360 w 487359"/>
                <a:gd name="connsiteY2" fmla="*/ 0 h 169999"/>
                <a:gd name="connsiteX3" fmla="*/ 0 w 487359"/>
                <a:gd name="connsiteY3" fmla="*/ 0 h 169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359" h="169999">
                  <a:moveTo>
                    <a:pt x="0" y="170000"/>
                  </a:moveTo>
                  <a:lnTo>
                    <a:pt x="487360" y="170000"/>
                  </a:lnTo>
                  <a:lnTo>
                    <a:pt x="4873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045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5B48E8AB-FE1F-4626-BB68-40AFC036FA19}"/>
                </a:ext>
              </a:extLst>
            </p:cNvPr>
            <p:cNvSpPr txBox="1"/>
            <p:nvPr/>
          </p:nvSpPr>
          <p:spPr>
            <a:xfrm>
              <a:off x="3432471" y="5688490"/>
              <a:ext cx="335179" cy="3950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3EBD3489-58A6-4C12-8988-AA9712926CF3}"/>
                </a:ext>
              </a:extLst>
            </p:cNvPr>
            <p:cNvSpPr/>
            <p:nvPr/>
          </p:nvSpPr>
          <p:spPr>
            <a:xfrm>
              <a:off x="4148112" y="5807067"/>
              <a:ext cx="487359" cy="169999"/>
            </a:xfrm>
            <a:custGeom>
              <a:avLst/>
              <a:gdLst>
                <a:gd name="connsiteX0" fmla="*/ 0 w 487359"/>
                <a:gd name="connsiteY0" fmla="*/ 170000 h 169999"/>
                <a:gd name="connsiteX1" fmla="*/ 487360 w 487359"/>
                <a:gd name="connsiteY1" fmla="*/ 170000 h 169999"/>
                <a:gd name="connsiteX2" fmla="*/ 487360 w 487359"/>
                <a:gd name="connsiteY2" fmla="*/ 0 h 169999"/>
                <a:gd name="connsiteX3" fmla="*/ 0 w 487359"/>
                <a:gd name="connsiteY3" fmla="*/ 0 h 169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359" h="169999">
                  <a:moveTo>
                    <a:pt x="0" y="170000"/>
                  </a:moveTo>
                  <a:lnTo>
                    <a:pt x="487360" y="170000"/>
                  </a:lnTo>
                  <a:lnTo>
                    <a:pt x="4873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045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7CD9FFEF-CA7B-414B-8223-FA062EF73395}"/>
                </a:ext>
              </a:extLst>
            </p:cNvPr>
            <p:cNvSpPr txBox="1"/>
            <p:nvPr/>
          </p:nvSpPr>
          <p:spPr>
            <a:xfrm>
              <a:off x="4738975" y="5688490"/>
              <a:ext cx="335179" cy="3950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970D2CFF-12EB-428F-8582-AE8245915277}"/>
                </a:ext>
              </a:extLst>
            </p:cNvPr>
            <p:cNvSpPr/>
            <p:nvPr/>
          </p:nvSpPr>
          <p:spPr>
            <a:xfrm>
              <a:off x="5454601" y="5807067"/>
              <a:ext cx="487359" cy="169999"/>
            </a:xfrm>
            <a:custGeom>
              <a:avLst/>
              <a:gdLst>
                <a:gd name="connsiteX0" fmla="*/ 0 w 487359"/>
                <a:gd name="connsiteY0" fmla="*/ 170000 h 169999"/>
                <a:gd name="connsiteX1" fmla="*/ 487360 w 487359"/>
                <a:gd name="connsiteY1" fmla="*/ 170000 h 169999"/>
                <a:gd name="connsiteX2" fmla="*/ 487360 w 487359"/>
                <a:gd name="connsiteY2" fmla="*/ 0 h 169999"/>
                <a:gd name="connsiteX3" fmla="*/ 0 w 487359"/>
                <a:gd name="connsiteY3" fmla="*/ 0 h 169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359" h="169999">
                  <a:moveTo>
                    <a:pt x="0" y="170000"/>
                  </a:moveTo>
                  <a:lnTo>
                    <a:pt x="487360" y="170000"/>
                  </a:lnTo>
                  <a:lnTo>
                    <a:pt x="4873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045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1DE9108-BE56-47DE-A81A-5E17E9F6368C}"/>
                </a:ext>
              </a:extLst>
            </p:cNvPr>
            <p:cNvSpPr txBox="1"/>
            <p:nvPr/>
          </p:nvSpPr>
          <p:spPr>
            <a:xfrm>
              <a:off x="6045494" y="5688490"/>
              <a:ext cx="335179" cy="3950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58332A87-CCDD-4ABC-8B34-F947BFD596A1}"/>
                </a:ext>
              </a:extLst>
            </p:cNvPr>
            <p:cNvSpPr/>
            <p:nvPr/>
          </p:nvSpPr>
          <p:spPr>
            <a:xfrm>
              <a:off x="6761120" y="5807067"/>
              <a:ext cx="487359" cy="169999"/>
            </a:xfrm>
            <a:custGeom>
              <a:avLst/>
              <a:gdLst>
                <a:gd name="connsiteX0" fmla="*/ 0 w 487359"/>
                <a:gd name="connsiteY0" fmla="*/ 170000 h 169999"/>
                <a:gd name="connsiteX1" fmla="*/ 487360 w 487359"/>
                <a:gd name="connsiteY1" fmla="*/ 170000 h 169999"/>
                <a:gd name="connsiteX2" fmla="*/ 487360 w 487359"/>
                <a:gd name="connsiteY2" fmla="*/ 0 h 169999"/>
                <a:gd name="connsiteX3" fmla="*/ 0 w 487359"/>
                <a:gd name="connsiteY3" fmla="*/ 0 h 169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359" h="169999">
                  <a:moveTo>
                    <a:pt x="0" y="170000"/>
                  </a:moveTo>
                  <a:lnTo>
                    <a:pt x="487360" y="170000"/>
                  </a:lnTo>
                  <a:lnTo>
                    <a:pt x="4873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045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4D2046DC-D91E-4F22-9142-00DEAC0F167A}"/>
                </a:ext>
              </a:extLst>
            </p:cNvPr>
            <p:cNvSpPr txBox="1"/>
            <p:nvPr/>
          </p:nvSpPr>
          <p:spPr>
            <a:xfrm>
              <a:off x="7351983" y="5688490"/>
              <a:ext cx="974839" cy="3950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None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641CB6-5637-4D2E-8C79-1E3372536F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F6BDED-3CE4-4877-9BC7-473B54543E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6F9AC6-8AD7-49C6-A154-0F623DF5D967}">
  <ds:schemaRefs>
    <ds:schemaRef ds:uri="3ff2fa63-d22b-4bb2-9a0e-763a487e02e4"/>
    <ds:schemaRef ds:uri="http://purl.org/dc/dcmitype/"/>
    <ds:schemaRef ds:uri="http://www.w3.org/XML/1998/namespace"/>
    <ds:schemaRef ds:uri="http://purl.org/dc/elements/1.1/"/>
    <ds:schemaRef ds:uri="6f9e58f7-d1e4-4b3c-85fb-268101084292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fig-A-52</Template>
  <TotalTime>51</TotalTime>
  <Words>44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Explore Before Learning Teaching method by institution type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Explore Before Learning Teaching method by institution type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2021-02-25T00:12:32Z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