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4B4BC6-A106-4D81-B637-30D1E5B349E8}" v="8" dt="2021-02-25T00:10:34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824B4BC6-A106-4D81-B637-30D1E5B349E8}"/>
    <pc:docChg chg="custSel modSld">
      <pc:chgData name="Christopher Keane" userId="2677a39a-78fe-4da0-ac2a-39406820a4c7" providerId="ADAL" clId="{824B4BC6-A106-4D81-B637-30D1E5B349E8}" dt="2021-02-25T00:10:20.292" v="9" actId="1076"/>
      <pc:docMkLst>
        <pc:docMk/>
      </pc:docMkLst>
      <pc:sldChg chg="addSp delSp modSp mod">
        <pc:chgData name="Christopher Keane" userId="2677a39a-78fe-4da0-ac2a-39406820a4c7" providerId="ADAL" clId="{824B4BC6-A106-4D81-B637-30D1E5B349E8}" dt="2021-02-25T00:10:20.292" v="9" actId="1076"/>
        <pc:sldMkLst>
          <pc:docMk/>
          <pc:sldMk cId="0" sldId="256"/>
        </pc:sldMkLst>
        <pc:spChg chg="mod">
          <ac:chgData name="Christopher Keane" userId="2677a39a-78fe-4da0-ac2a-39406820a4c7" providerId="ADAL" clId="{824B4BC6-A106-4D81-B637-30D1E5B349E8}" dt="2021-02-25T00:08:08.714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8" creationId="{D11A8701-93FD-4E2F-BF81-EE0225246A1E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11" creationId="{1A416DE0-46A1-4C11-84A3-8AEB3BFAC45B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12" creationId="{7771F87C-45E2-418C-B893-62EC0396F85F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14" creationId="{5EFA9771-8DC7-44F1-9FDD-77BC7210EE33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15" creationId="{9811080D-5F5C-470D-83D6-E753FFA2D198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17" creationId="{7ABA149A-20DC-4DB2-B3BC-9DF709A4247D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18" creationId="{EB5D7DD2-43EA-41FD-A18A-065D28E0011A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20" creationId="{1C3B3409-B193-470C-9343-6DCA25CD756F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21" creationId="{49362FE6-F5E4-4154-83FB-9614CAEAE8F0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23" creationId="{846F5771-CC0D-4212-A55A-DD1EA8280AF3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24" creationId="{FDEBD359-4097-4E80-8709-48D5032A5226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26" creationId="{14E7EED3-C5AD-4E69-864B-560B812D3651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27" creationId="{8B5EEFA3-120E-48D3-94B4-22957BA4685D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29" creationId="{7F65310C-91BC-4535-9637-ED77FE2E9AF9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30" creationId="{F6BA4524-0C34-48AF-9275-4C3A7EC7672B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31" creationId="{EFDA8598-6157-48D6-B56C-24C83C9D8053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32" creationId="{33CFC55E-CB63-4A4F-874E-1873B7F31F43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33" creationId="{C199041F-EE63-402C-A468-08E69C689548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34" creationId="{4702CF98-DD3D-4659-ABD3-69CBB44A5B1B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35" creationId="{FAFE9E61-5BC0-4051-8EF2-16575BAF5844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36" creationId="{56FF67D2-E2BF-4FAE-B6E9-6158701892AA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37" creationId="{890B48B9-655B-45A3-8579-EDF3251350EA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38" creationId="{BF11D253-AE3D-4A96-97C5-A9790D7623BE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39" creationId="{BD1DA264-68FF-455A-B2A2-CE4D4362D4D8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0" creationId="{9F2CE91A-0713-4AF9-B0A4-17B6454BC9C6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1" creationId="{94A244FB-4FE5-4D62-816D-BCA7C875FF3E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2" creationId="{DE59BC56-09CC-4028-94BF-AFF853907AEF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3" creationId="{D6DD414E-3457-4D86-AC29-E991B5F5F852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4" creationId="{1185DCCB-E338-4C9E-B14B-ECC4DB0B6648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5" creationId="{A7612EBF-BCB3-43D2-806B-1F230C7CD138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6" creationId="{91E911BE-1182-4780-B1D6-B7D2A43F3BE6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7" creationId="{90150D8A-FABA-400A-B2E0-04E6E08788A8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8" creationId="{2DB511A9-ACA2-49FD-8A39-E0EB795372D4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49" creationId="{B39E7AF3-407E-4CB5-8231-A79786A89A87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0" creationId="{7BBDE68D-2A3B-40B2-A8BB-3E1DF2D64EF0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1" creationId="{AC980CFB-3EB4-41D6-AF54-2C929B4B7190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2" creationId="{1052B8CB-ACAC-4B7D-AB20-39452FA9F9AC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3" creationId="{864C44C6-435F-48BF-A2F6-8FAC1DCEE674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4" creationId="{6CE8A391-315D-462B-B37D-E6C65DF5A2ED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5" creationId="{0C8519EF-597A-4238-90C1-DBEAD4B0F10A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6" creationId="{B3672DE3-19F1-4552-9CC9-9D7276B14854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7" creationId="{1CA11E44-F991-4A28-8C5F-BE18DF470FC9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8" creationId="{7AB67B73-E98A-4479-8059-8BA5BFEE9295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59" creationId="{D1010D42-15F8-47A9-A883-2F31B85013C6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60" creationId="{9FF02C27-DEA3-48B7-B399-8D5642B29049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61" creationId="{239483B2-8F75-4C54-82D5-B55A4B33AE96}"/>
          </ac:spMkLst>
        </pc:spChg>
        <pc:spChg chg="mod topLvl">
          <ac:chgData name="Christopher Keane" userId="2677a39a-78fe-4da0-ac2a-39406820a4c7" providerId="ADAL" clId="{824B4BC6-A106-4D81-B637-30D1E5B349E8}" dt="2021-02-25T00:10:20.292" v="9" actId="1076"/>
          <ac:spMkLst>
            <pc:docMk/>
            <pc:sldMk cId="0" sldId="256"/>
            <ac:spMk id="62" creationId="{4F792851-142F-4A06-A156-6B3ADF8AA000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64" creationId="{701A0477-304C-4038-8190-B9A94DA3CACE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65" creationId="{CCF83225-86AD-45DE-8B22-029FE7BF0C49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66" creationId="{22C2BCD6-0D6E-44F3-8664-34F8FF3E0A6D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67" creationId="{EA2FEED3-5C7C-4C02-8C66-34A6A23F7418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68" creationId="{1F0287D7-68A1-43DB-837D-07526D06E90A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69" creationId="{E58DEA53-0DA5-4DF8-9CCC-1CB06377C3E4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0" creationId="{D43F1F5B-9944-48F9-BCE4-F17D19E90011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1" creationId="{2D29DE4A-9F53-49CF-8A56-58EE1284335A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2" creationId="{C5A70D32-688A-45A9-97FB-2962583FC046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3" creationId="{DDD222B4-57DA-4CAF-AB10-AAD754E59620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5" creationId="{E1CCC0F0-1DAC-4DBC-A8BD-E372C9021EE5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6" creationId="{1A155A1A-9E7C-4B6E-9054-51F8481678D1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7" creationId="{C52DD3C5-71D5-4742-BA9E-A67D2D428544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8" creationId="{9C355E3F-86CA-46E1-8A7B-90511A82D4E8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79" creationId="{D02FC59A-28DD-4B67-9367-02346BB827C3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80" creationId="{069CD41A-03F3-4A75-9F2D-5979B64E4C5F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81" creationId="{4DEA3561-0AC8-4954-8806-874E5398211B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82" creationId="{C7F0561A-4427-4FAF-8444-B0A797E6F99A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83" creationId="{8E3F0A70-7BA7-46DE-9876-AA90F9ADEFF0}"/>
          </ac:spMkLst>
        </pc:spChg>
        <pc:spChg chg="mod">
          <ac:chgData name="Christopher Keane" userId="2677a39a-78fe-4da0-ac2a-39406820a4c7" providerId="ADAL" clId="{824B4BC6-A106-4D81-B637-30D1E5B349E8}" dt="2021-02-25T00:10:11.209" v="7" actId="165"/>
          <ac:spMkLst>
            <pc:docMk/>
            <pc:sldMk cId="0" sldId="256"/>
            <ac:spMk id="84" creationId="{78B49CAD-A3F5-4B5D-BFBB-02C376B6A441}"/>
          </ac:spMkLst>
        </pc:spChg>
        <pc:grpChg chg="del mod">
          <ac:chgData name="Christopher Keane" userId="2677a39a-78fe-4da0-ac2a-39406820a4c7" providerId="ADAL" clId="{824B4BC6-A106-4D81-B637-30D1E5B349E8}" dt="2021-02-25T00:10:11.209" v="7" actId="165"/>
          <ac:grpSpMkLst>
            <pc:docMk/>
            <pc:sldMk cId="0" sldId="256"/>
            <ac:grpSpMk id="7" creationId="{127F49B6-8F31-4FE0-8218-67D7B69F26AC}"/>
          </ac:grpSpMkLst>
        </pc:grpChg>
        <pc:grpChg chg="mod topLvl">
          <ac:chgData name="Christopher Keane" userId="2677a39a-78fe-4da0-ac2a-39406820a4c7" providerId="ADAL" clId="{824B4BC6-A106-4D81-B637-30D1E5B349E8}" dt="2021-02-25T00:10:20.292" v="9" actId="1076"/>
          <ac:grpSpMkLst>
            <pc:docMk/>
            <pc:sldMk cId="0" sldId="256"/>
            <ac:grpSpMk id="9" creationId="{127F49B6-8F31-4FE0-8218-67D7B69F26AC}"/>
          </ac:grpSpMkLst>
        </pc:grpChg>
        <pc:grpChg chg="mod">
          <ac:chgData name="Christopher Keane" userId="2677a39a-78fe-4da0-ac2a-39406820a4c7" providerId="ADAL" clId="{824B4BC6-A106-4D81-B637-30D1E5B349E8}" dt="2021-02-25T00:10:11.209" v="7" actId="165"/>
          <ac:grpSpMkLst>
            <pc:docMk/>
            <pc:sldMk cId="0" sldId="256"/>
            <ac:grpSpMk id="10" creationId="{127F49B6-8F31-4FE0-8218-67D7B69F26AC}"/>
          </ac:grpSpMkLst>
        </pc:grpChg>
        <pc:grpChg chg="mod">
          <ac:chgData name="Christopher Keane" userId="2677a39a-78fe-4da0-ac2a-39406820a4c7" providerId="ADAL" clId="{824B4BC6-A106-4D81-B637-30D1E5B349E8}" dt="2021-02-25T00:10:11.209" v="7" actId="165"/>
          <ac:grpSpMkLst>
            <pc:docMk/>
            <pc:sldMk cId="0" sldId="256"/>
            <ac:grpSpMk id="13" creationId="{127F49B6-8F31-4FE0-8218-67D7B69F26AC}"/>
          </ac:grpSpMkLst>
        </pc:grpChg>
        <pc:grpChg chg="mod">
          <ac:chgData name="Christopher Keane" userId="2677a39a-78fe-4da0-ac2a-39406820a4c7" providerId="ADAL" clId="{824B4BC6-A106-4D81-B637-30D1E5B349E8}" dt="2021-02-25T00:10:11.209" v="7" actId="165"/>
          <ac:grpSpMkLst>
            <pc:docMk/>
            <pc:sldMk cId="0" sldId="256"/>
            <ac:grpSpMk id="16" creationId="{127F49B6-8F31-4FE0-8218-67D7B69F26AC}"/>
          </ac:grpSpMkLst>
        </pc:grpChg>
        <pc:grpChg chg="mod">
          <ac:chgData name="Christopher Keane" userId="2677a39a-78fe-4da0-ac2a-39406820a4c7" providerId="ADAL" clId="{824B4BC6-A106-4D81-B637-30D1E5B349E8}" dt="2021-02-25T00:10:11.209" v="7" actId="165"/>
          <ac:grpSpMkLst>
            <pc:docMk/>
            <pc:sldMk cId="0" sldId="256"/>
            <ac:grpSpMk id="19" creationId="{127F49B6-8F31-4FE0-8218-67D7B69F26AC}"/>
          </ac:grpSpMkLst>
        </pc:grpChg>
        <pc:grpChg chg="mod">
          <ac:chgData name="Christopher Keane" userId="2677a39a-78fe-4da0-ac2a-39406820a4c7" providerId="ADAL" clId="{824B4BC6-A106-4D81-B637-30D1E5B349E8}" dt="2021-02-25T00:10:11.209" v="7" actId="165"/>
          <ac:grpSpMkLst>
            <pc:docMk/>
            <pc:sldMk cId="0" sldId="256"/>
            <ac:grpSpMk id="22" creationId="{127F49B6-8F31-4FE0-8218-67D7B69F26AC}"/>
          </ac:grpSpMkLst>
        </pc:grpChg>
        <pc:grpChg chg="mod">
          <ac:chgData name="Christopher Keane" userId="2677a39a-78fe-4da0-ac2a-39406820a4c7" providerId="ADAL" clId="{824B4BC6-A106-4D81-B637-30D1E5B349E8}" dt="2021-02-25T00:10:11.209" v="7" actId="165"/>
          <ac:grpSpMkLst>
            <pc:docMk/>
            <pc:sldMk cId="0" sldId="256"/>
            <ac:grpSpMk id="25" creationId="{127F49B6-8F31-4FE0-8218-67D7B69F26AC}"/>
          </ac:grpSpMkLst>
        </pc:grpChg>
        <pc:grpChg chg="mod topLvl">
          <ac:chgData name="Christopher Keane" userId="2677a39a-78fe-4da0-ac2a-39406820a4c7" providerId="ADAL" clId="{824B4BC6-A106-4D81-B637-30D1E5B349E8}" dt="2021-02-25T00:10:20.292" v="9" actId="1076"/>
          <ac:grpSpMkLst>
            <pc:docMk/>
            <pc:sldMk cId="0" sldId="256"/>
            <ac:grpSpMk id="28" creationId="{127F49B6-8F31-4FE0-8218-67D7B69F26AC}"/>
          </ac:grpSpMkLst>
        </pc:grpChg>
        <pc:grpChg chg="mod topLvl">
          <ac:chgData name="Christopher Keane" userId="2677a39a-78fe-4da0-ac2a-39406820a4c7" providerId="ADAL" clId="{824B4BC6-A106-4D81-B637-30D1E5B349E8}" dt="2021-02-25T00:10:20.292" v="9" actId="1076"/>
          <ac:grpSpMkLst>
            <pc:docMk/>
            <pc:sldMk cId="0" sldId="256"/>
            <ac:grpSpMk id="63" creationId="{127F49B6-8F31-4FE0-8218-67D7B69F26AC}"/>
          </ac:grpSpMkLst>
        </pc:grpChg>
        <pc:grpChg chg="del mod topLvl">
          <ac:chgData name="Christopher Keane" userId="2677a39a-78fe-4da0-ac2a-39406820a4c7" providerId="ADAL" clId="{824B4BC6-A106-4D81-B637-30D1E5B349E8}" dt="2021-02-25T00:10:13.873" v="8" actId="478"/>
          <ac:grpSpMkLst>
            <pc:docMk/>
            <pc:sldMk cId="0" sldId="256"/>
            <ac:grpSpMk id="74" creationId="{127F49B6-8F31-4FE0-8218-67D7B69F26AC}"/>
          </ac:grpSpMkLst>
        </pc:grpChg>
        <pc:picChg chg="add del mod">
          <ac:chgData name="Christopher Keane" userId="2677a39a-78fe-4da0-ac2a-39406820a4c7" providerId="ADAL" clId="{824B4BC6-A106-4D81-B637-30D1E5B349E8}" dt="2021-02-25T00:09:03.144" v="2" actId="478"/>
          <ac:picMkLst>
            <pc:docMk/>
            <pc:sldMk cId="0" sldId="256"/>
            <ac:picMk id="4" creationId="{5E666DCE-C264-4C49-8550-E087235498E3}"/>
          </ac:picMkLst>
        </pc:picChg>
        <pc:picChg chg="add del mod">
          <ac:chgData name="Christopher Keane" userId="2677a39a-78fe-4da0-ac2a-39406820a4c7" providerId="ADAL" clId="{824B4BC6-A106-4D81-B637-30D1E5B349E8}" dt="2021-02-25T00:10:01.110" v="6" actId="27803"/>
          <ac:picMkLst>
            <pc:docMk/>
            <pc:sldMk cId="0" sldId="256"/>
            <ac:picMk id="6" creationId="{127F49B6-8F31-4FE0-8218-67D7B69F26A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769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A-45</a:t>
            </a:r>
          </a:p>
          <a:p>
            <a:r>
              <a:t>Survey Category: Opportunities for reflection and refinement (e.g., Retrieval practice, Minute papers, Concept tests,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5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7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1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0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4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6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6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9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81825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Reflection and Refinement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11A8701-93FD-4E2F-BF81-EE0225246A1E}"/>
              </a:ext>
            </a:extLst>
          </p:cNvPr>
          <p:cNvSpPr/>
          <p:nvPr/>
        </p:nvSpPr>
        <p:spPr>
          <a:xfrm>
            <a:off x="2288956" y="1646941"/>
            <a:ext cx="5546781" cy="3148797"/>
          </a:xfrm>
          <a:custGeom>
            <a:avLst/>
            <a:gdLst>
              <a:gd name="connsiteX0" fmla="*/ 0 w 5546781"/>
              <a:gd name="connsiteY0" fmla="*/ 3148798 h 3148797"/>
              <a:gd name="connsiteX1" fmla="*/ 5546782 w 5546781"/>
              <a:gd name="connsiteY1" fmla="*/ 3148798 h 3148797"/>
              <a:gd name="connsiteX2" fmla="*/ 5546782 w 5546781"/>
              <a:gd name="connsiteY2" fmla="*/ 0 h 3148797"/>
              <a:gd name="connsiteX3" fmla="*/ 0 w 5546781"/>
              <a:gd name="connsiteY3" fmla="*/ 0 h 314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46781" h="3148797">
                <a:moveTo>
                  <a:pt x="0" y="3148798"/>
                </a:moveTo>
                <a:lnTo>
                  <a:pt x="5546782" y="3148798"/>
                </a:lnTo>
                <a:lnTo>
                  <a:pt x="5546782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" name="Graphic 5">
            <a:extLst>
              <a:ext uri="{FF2B5EF4-FFF2-40B4-BE49-F238E27FC236}">
                <a16:creationId xmlns:a16="http://schemas.microsoft.com/office/drawing/2014/main" id="{127F49B6-8F31-4FE0-8218-67D7B69F26AC}"/>
              </a:ext>
            </a:extLst>
          </p:cNvPr>
          <p:cNvGrpSpPr/>
          <p:nvPr/>
        </p:nvGrpSpPr>
        <p:grpSpPr>
          <a:xfrm>
            <a:off x="2124141" y="1646941"/>
            <a:ext cx="6026244" cy="3492247"/>
            <a:chOff x="2234388" y="2048259"/>
            <a:chExt cx="6026244" cy="3492247"/>
          </a:xfrm>
        </p:grpSpPr>
        <p:grpSp>
          <p:nvGrpSpPr>
            <p:cNvPr id="10" name="Graphic 5">
              <a:extLst>
                <a:ext uri="{FF2B5EF4-FFF2-40B4-BE49-F238E27FC236}">
                  <a16:creationId xmlns:a16="http://schemas.microsoft.com/office/drawing/2014/main" id="{127F49B6-8F31-4FE0-8218-67D7B69F26AC}"/>
                </a:ext>
              </a:extLst>
            </p:cNvPr>
            <p:cNvGrpSpPr/>
            <p:nvPr/>
          </p:nvGrpSpPr>
          <p:grpSpPr>
            <a:xfrm>
              <a:off x="2234388" y="2048259"/>
              <a:ext cx="329630" cy="3492247"/>
              <a:chOff x="2234388" y="2048259"/>
              <a:chExt cx="329630" cy="3492247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1A416DE0-46A1-4C11-84A3-8AEB3BFAC45B}"/>
                  </a:ext>
                </a:extLst>
              </p:cNvPr>
              <p:cNvSpPr/>
              <p:nvPr/>
            </p:nvSpPr>
            <p:spPr>
              <a:xfrm>
                <a:off x="2399203" y="2048259"/>
                <a:ext cx="29966" cy="3148797"/>
              </a:xfrm>
              <a:custGeom>
                <a:avLst/>
                <a:gdLst>
                  <a:gd name="connsiteX0" fmla="*/ 0 w 29966"/>
                  <a:gd name="connsiteY0" fmla="*/ 3148798 h 3148797"/>
                  <a:gd name="connsiteX1" fmla="*/ 0 w 29966"/>
                  <a:gd name="connsiteY1" fmla="*/ 0 h 3148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66" h="3148797">
                    <a:moveTo>
                      <a:pt x="0" y="3148798"/>
                    </a:moveTo>
                    <a:lnTo>
                      <a:pt x="0" y="0"/>
                    </a:lnTo>
                  </a:path>
                </a:pathLst>
              </a:custGeom>
              <a:noFill/>
              <a:ln w="239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771F87C-45E2-418C-B893-62EC0396F85F}"/>
                  </a:ext>
                </a:extLst>
              </p:cNvPr>
              <p:cNvSpPr txBox="1"/>
              <p:nvPr/>
            </p:nvSpPr>
            <p:spPr>
              <a:xfrm>
                <a:off x="2142948" y="5196134"/>
                <a:ext cx="512510" cy="390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3" name="Graphic 5">
              <a:extLst>
                <a:ext uri="{FF2B5EF4-FFF2-40B4-BE49-F238E27FC236}">
                  <a16:creationId xmlns:a16="http://schemas.microsoft.com/office/drawing/2014/main" id="{127F49B6-8F31-4FE0-8218-67D7B69F26AC}"/>
                </a:ext>
              </a:extLst>
            </p:cNvPr>
            <p:cNvGrpSpPr/>
            <p:nvPr/>
          </p:nvGrpSpPr>
          <p:grpSpPr>
            <a:xfrm>
              <a:off x="3268828" y="2048259"/>
              <a:ext cx="479462" cy="3492247"/>
              <a:chOff x="3268828" y="2048259"/>
              <a:chExt cx="479462" cy="3492247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5EFA9771-8DC7-44F1-9FDD-77BC7210EE33}"/>
                  </a:ext>
                </a:extLst>
              </p:cNvPr>
              <p:cNvSpPr/>
              <p:nvPr/>
            </p:nvSpPr>
            <p:spPr>
              <a:xfrm>
                <a:off x="3508559" y="2048259"/>
                <a:ext cx="29966" cy="3148797"/>
              </a:xfrm>
              <a:custGeom>
                <a:avLst/>
                <a:gdLst>
                  <a:gd name="connsiteX0" fmla="*/ 0 w 29966"/>
                  <a:gd name="connsiteY0" fmla="*/ 3148798 h 3148797"/>
                  <a:gd name="connsiteX1" fmla="*/ 0 w 29966"/>
                  <a:gd name="connsiteY1" fmla="*/ 0 h 3148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66" h="3148797">
                    <a:moveTo>
                      <a:pt x="0" y="3148798"/>
                    </a:moveTo>
                    <a:lnTo>
                      <a:pt x="0" y="0"/>
                    </a:lnTo>
                  </a:path>
                </a:pathLst>
              </a:custGeom>
              <a:noFill/>
              <a:ln w="239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811080D-5F5C-470D-83D6-E753FFA2D198}"/>
                  </a:ext>
                </a:extLst>
              </p:cNvPr>
              <p:cNvSpPr txBox="1"/>
              <p:nvPr/>
            </p:nvSpPr>
            <p:spPr>
              <a:xfrm>
                <a:off x="3177388" y="5196134"/>
                <a:ext cx="662342" cy="390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6" name="Graphic 5">
              <a:extLst>
                <a:ext uri="{FF2B5EF4-FFF2-40B4-BE49-F238E27FC236}">
                  <a16:creationId xmlns:a16="http://schemas.microsoft.com/office/drawing/2014/main" id="{127F49B6-8F31-4FE0-8218-67D7B69F26AC}"/>
                </a:ext>
              </a:extLst>
            </p:cNvPr>
            <p:cNvGrpSpPr/>
            <p:nvPr/>
          </p:nvGrpSpPr>
          <p:grpSpPr>
            <a:xfrm>
              <a:off x="4378184" y="2048259"/>
              <a:ext cx="479462" cy="3492247"/>
              <a:chOff x="4378184" y="2048259"/>
              <a:chExt cx="479462" cy="3492247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7ABA149A-20DC-4DB2-B3BC-9DF709A4247D}"/>
                  </a:ext>
                </a:extLst>
              </p:cNvPr>
              <p:cNvSpPr/>
              <p:nvPr/>
            </p:nvSpPr>
            <p:spPr>
              <a:xfrm>
                <a:off x="4617916" y="2048259"/>
                <a:ext cx="29966" cy="3148797"/>
              </a:xfrm>
              <a:custGeom>
                <a:avLst/>
                <a:gdLst>
                  <a:gd name="connsiteX0" fmla="*/ 0 w 29966"/>
                  <a:gd name="connsiteY0" fmla="*/ 3148798 h 3148797"/>
                  <a:gd name="connsiteX1" fmla="*/ 0 w 29966"/>
                  <a:gd name="connsiteY1" fmla="*/ 0 h 3148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66" h="3148797">
                    <a:moveTo>
                      <a:pt x="0" y="3148798"/>
                    </a:moveTo>
                    <a:lnTo>
                      <a:pt x="0" y="0"/>
                    </a:lnTo>
                  </a:path>
                </a:pathLst>
              </a:custGeom>
              <a:noFill/>
              <a:ln w="239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B5D7DD2-43EA-41FD-A18A-065D28E0011A}"/>
                  </a:ext>
                </a:extLst>
              </p:cNvPr>
              <p:cNvSpPr txBox="1"/>
              <p:nvPr/>
            </p:nvSpPr>
            <p:spPr>
              <a:xfrm>
                <a:off x="4286744" y="5196134"/>
                <a:ext cx="662342" cy="390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9" name="Graphic 5">
              <a:extLst>
                <a:ext uri="{FF2B5EF4-FFF2-40B4-BE49-F238E27FC236}">
                  <a16:creationId xmlns:a16="http://schemas.microsoft.com/office/drawing/2014/main" id="{127F49B6-8F31-4FE0-8218-67D7B69F26AC}"/>
                </a:ext>
              </a:extLst>
            </p:cNvPr>
            <p:cNvGrpSpPr/>
            <p:nvPr/>
          </p:nvGrpSpPr>
          <p:grpSpPr>
            <a:xfrm>
              <a:off x="5487541" y="2048259"/>
              <a:ext cx="479462" cy="3492247"/>
              <a:chOff x="5487541" y="2048259"/>
              <a:chExt cx="479462" cy="3492247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1C3B3409-B193-470C-9343-6DCA25CD756F}"/>
                  </a:ext>
                </a:extLst>
              </p:cNvPr>
              <p:cNvSpPr/>
              <p:nvPr/>
            </p:nvSpPr>
            <p:spPr>
              <a:xfrm>
                <a:off x="5727272" y="2048259"/>
                <a:ext cx="29966" cy="3148797"/>
              </a:xfrm>
              <a:custGeom>
                <a:avLst/>
                <a:gdLst>
                  <a:gd name="connsiteX0" fmla="*/ 0 w 29966"/>
                  <a:gd name="connsiteY0" fmla="*/ 3148798 h 3148797"/>
                  <a:gd name="connsiteX1" fmla="*/ 0 w 29966"/>
                  <a:gd name="connsiteY1" fmla="*/ 0 h 3148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66" h="3148797">
                    <a:moveTo>
                      <a:pt x="0" y="3148798"/>
                    </a:moveTo>
                    <a:lnTo>
                      <a:pt x="0" y="0"/>
                    </a:lnTo>
                  </a:path>
                </a:pathLst>
              </a:custGeom>
              <a:noFill/>
              <a:ln w="239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9362FE6-F5E4-4154-83FB-9614CAEAE8F0}"/>
                  </a:ext>
                </a:extLst>
              </p:cNvPr>
              <p:cNvSpPr txBox="1"/>
              <p:nvPr/>
            </p:nvSpPr>
            <p:spPr>
              <a:xfrm>
                <a:off x="5396101" y="5196134"/>
                <a:ext cx="662342" cy="390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2" name="Graphic 5">
              <a:extLst>
                <a:ext uri="{FF2B5EF4-FFF2-40B4-BE49-F238E27FC236}">
                  <a16:creationId xmlns:a16="http://schemas.microsoft.com/office/drawing/2014/main" id="{127F49B6-8F31-4FE0-8218-67D7B69F26AC}"/>
                </a:ext>
              </a:extLst>
            </p:cNvPr>
            <p:cNvGrpSpPr/>
            <p:nvPr/>
          </p:nvGrpSpPr>
          <p:grpSpPr>
            <a:xfrm>
              <a:off x="6596897" y="2048259"/>
              <a:ext cx="479462" cy="3492247"/>
              <a:chOff x="6596897" y="2048259"/>
              <a:chExt cx="479462" cy="3492247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846F5771-CC0D-4212-A55A-DD1EA8280AF3}"/>
                  </a:ext>
                </a:extLst>
              </p:cNvPr>
              <p:cNvSpPr/>
              <p:nvPr/>
            </p:nvSpPr>
            <p:spPr>
              <a:xfrm>
                <a:off x="6836628" y="2048259"/>
                <a:ext cx="29966" cy="3148797"/>
              </a:xfrm>
              <a:custGeom>
                <a:avLst/>
                <a:gdLst>
                  <a:gd name="connsiteX0" fmla="*/ 0 w 29966"/>
                  <a:gd name="connsiteY0" fmla="*/ 3148798 h 3148797"/>
                  <a:gd name="connsiteX1" fmla="*/ 0 w 29966"/>
                  <a:gd name="connsiteY1" fmla="*/ 0 h 3148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66" h="3148797">
                    <a:moveTo>
                      <a:pt x="0" y="3148798"/>
                    </a:moveTo>
                    <a:lnTo>
                      <a:pt x="0" y="0"/>
                    </a:lnTo>
                  </a:path>
                </a:pathLst>
              </a:custGeom>
              <a:noFill/>
              <a:ln w="239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DEBD359-4097-4E80-8709-48D5032A5226}"/>
                  </a:ext>
                </a:extLst>
              </p:cNvPr>
              <p:cNvSpPr txBox="1"/>
              <p:nvPr/>
            </p:nvSpPr>
            <p:spPr>
              <a:xfrm>
                <a:off x="6505457" y="5196134"/>
                <a:ext cx="662342" cy="390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5" name="Graphic 5">
              <a:extLst>
                <a:ext uri="{FF2B5EF4-FFF2-40B4-BE49-F238E27FC236}">
                  <a16:creationId xmlns:a16="http://schemas.microsoft.com/office/drawing/2014/main" id="{127F49B6-8F31-4FE0-8218-67D7B69F26AC}"/>
                </a:ext>
              </a:extLst>
            </p:cNvPr>
            <p:cNvGrpSpPr/>
            <p:nvPr/>
          </p:nvGrpSpPr>
          <p:grpSpPr>
            <a:xfrm>
              <a:off x="7631337" y="2048259"/>
              <a:ext cx="629294" cy="3492247"/>
              <a:chOff x="7631337" y="2048259"/>
              <a:chExt cx="629294" cy="3492247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14E7EED3-C5AD-4E69-864B-560B812D3651}"/>
                  </a:ext>
                </a:extLst>
              </p:cNvPr>
              <p:cNvSpPr/>
              <p:nvPr/>
            </p:nvSpPr>
            <p:spPr>
              <a:xfrm>
                <a:off x="7945985" y="2048259"/>
                <a:ext cx="29966" cy="3148797"/>
              </a:xfrm>
              <a:custGeom>
                <a:avLst/>
                <a:gdLst>
                  <a:gd name="connsiteX0" fmla="*/ 0 w 29966"/>
                  <a:gd name="connsiteY0" fmla="*/ 3148798 h 3148797"/>
                  <a:gd name="connsiteX1" fmla="*/ 0 w 29966"/>
                  <a:gd name="connsiteY1" fmla="*/ 0 h 3148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66" h="3148797">
                    <a:moveTo>
                      <a:pt x="0" y="3148798"/>
                    </a:moveTo>
                    <a:lnTo>
                      <a:pt x="0" y="0"/>
                    </a:lnTo>
                  </a:path>
                </a:pathLst>
              </a:custGeom>
              <a:noFill/>
              <a:ln w="239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B5EEFA3-120E-48D3-94B4-22957BA4685D}"/>
                  </a:ext>
                </a:extLst>
              </p:cNvPr>
              <p:cNvSpPr txBox="1"/>
              <p:nvPr/>
            </p:nvSpPr>
            <p:spPr>
              <a:xfrm>
                <a:off x="7539897" y="5196134"/>
                <a:ext cx="812174" cy="390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8" name="Graphic 5">
            <a:extLst>
              <a:ext uri="{FF2B5EF4-FFF2-40B4-BE49-F238E27FC236}">
                <a16:creationId xmlns:a16="http://schemas.microsoft.com/office/drawing/2014/main" id="{127F49B6-8F31-4FE0-8218-67D7B69F26AC}"/>
              </a:ext>
            </a:extLst>
          </p:cNvPr>
          <p:cNvGrpSpPr/>
          <p:nvPr/>
        </p:nvGrpSpPr>
        <p:grpSpPr>
          <a:xfrm>
            <a:off x="955451" y="1879286"/>
            <a:ext cx="1228622" cy="2684101"/>
            <a:chOff x="1065698" y="2280604"/>
            <a:chExt cx="1228622" cy="2684101"/>
          </a:xfrm>
          <a:solidFill>
            <a:srgbClr val="262626"/>
          </a:solidFill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F65310C-91BC-4535-9637-ED77FE2E9AF9}"/>
                </a:ext>
              </a:extLst>
            </p:cNvPr>
            <p:cNvSpPr txBox="1"/>
            <p:nvPr/>
          </p:nvSpPr>
          <p:spPr>
            <a:xfrm>
              <a:off x="1753385" y="4620333"/>
              <a:ext cx="632376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6BA4524-0C34-48AF-9275-4C3A7EC7672B}"/>
                </a:ext>
              </a:extLst>
            </p:cNvPr>
            <p:cNvSpPr txBox="1"/>
            <p:nvPr/>
          </p:nvSpPr>
          <p:spPr>
            <a:xfrm>
              <a:off x="974258" y="4023985"/>
              <a:ext cx="1411502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FDA8598-6157-48D6-B56C-24C83C9D8053}"/>
                </a:ext>
              </a:extLst>
            </p:cNvPr>
            <p:cNvSpPr txBox="1"/>
            <p:nvPr/>
          </p:nvSpPr>
          <p:spPr>
            <a:xfrm>
              <a:off x="1094124" y="3427610"/>
              <a:ext cx="1291637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3CFC55E-CB63-4A4F-874E-1873B7F31F43}"/>
                </a:ext>
              </a:extLst>
            </p:cNvPr>
            <p:cNvSpPr txBox="1"/>
            <p:nvPr/>
          </p:nvSpPr>
          <p:spPr>
            <a:xfrm>
              <a:off x="1124090" y="2831247"/>
              <a:ext cx="1261670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199041F-EE63-402C-A468-08E69C689548}"/>
                </a:ext>
              </a:extLst>
            </p:cNvPr>
            <p:cNvSpPr txBox="1"/>
            <p:nvPr/>
          </p:nvSpPr>
          <p:spPr>
            <a:xfrm>
              <a:off x="1243956" y="2234884"/>
              <a:ext cx="1141805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702CF98-DD3D-4659-ABD3-69CBB44A5B1B}"/>
              </a:ext>
            </a:extLst>
          </p:cNvPr>
          <p:cNvSpPr/>
          <p:nvPr/>
        </p:nvSpPr>
        <p:spPr>
          <a:xfrm>
            <a:off x="2288956" y="4175528"/>
            <a:ext cx="403401" cy="477096"/>
          </a:xfrm>
          <a:custGeom>
            <a:avLst/>
            <a:gdLst>
              <a:gd name="connsiteX0" fmla="*/ 0 w 403401"/>
              <a:gd name="connsiteY0" fmla="*/ 477097 h 477096"/>
              <a:gd name="connsiteX1" fmla="*/ 403402 w 403401"/>
              <a:gd name="connsiteY1" fmla="*/ 477097 h 477096"/>
              <a:gd name="connsiteX2" fmla="*/ 403402 w 403401"/>
              <a:gd name="connsiteY2" fmla="*/ 0 h 477096"/>
              <a:gd name="connsiteX3" fmla="*/ 0 w 403401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401" h="477096">
                <a:moveTo>
                  <a:pt x="0" y="477097"/>
                </a:moveTo>
                <a:lnTo>
                  <a:pt x="403402" y="477097"/>
                </a:lnTo>
                <a:lnTo>
                  <a:pt x="40340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AFE9E61-5BC0-4051-8EF2-16575BAF5844}"/>
              </a:ext>
            </a:extLst>
          </p:cNvPr>
          <p:cNvSpPr/>
          <p:nvPr/>
        </p:nvSpPr>
        <p:spPr>
          <a:xfrm>
            <a:off x="2692358" y="4175528"/>
            <a:ext cx="1008495" cy="477096"/>
          </a:xfrm>
          <a:custGeom>
            <a:avLst/>
            <a:gdLst>
              <a:gd name="connsiteX0" fmla="*/ 0 w 1008495"/>
              <a:gd name="connsiteY0" fmla="*/ 477097 h 477096"/>
              <a:gd name="connsiteX1" fmla="*/ 1008496 w 1008495"/>
              <a:gd name="connsiteY1" fmla="*/ 477097 h 477096"/>
              <a:gd name="connsiteX2" fmla="*/ 1008496 w 1008495"/>
              <a:gd name="connsiteY2" fmla="*/ 0 h 477096"/>
              <a:gd name="connsiteX3" fmla="*/ 0 w 1008495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495" h="477096">
                <a:moveTo>
                  <a:pt x="0" y="477097"/>
                </a:moveTo>
                <a:lnTo>
                  <a:pt x="1008496" y="477097"/>
                </a:lnTo>
                <a:lnTo>
                  <a:pt x="100849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6FF67D2-E2BF-4FAE-B6E9-6158701892AA}"/>
              </a:ext>
            </a:extLst>
          </p:cNvPr>
          <p:cNvSpPr/>
          <p:nvPr/>
        </p:nvSpPr>
        <p:spPr>
          <a:xfrm>
            <a:off x="3700853" y="4175528"/>
            <a:ext cx="2420416" cy="477096"/>
          </a:xfrm>
          <a:custGeom>
            <a:avLst/>
            <a:gdLst>
              <a:gd name="connsiteX0" fmla="*/ 0 w 2420416"/>
              <a:gd name="connsiteY0" fmla="*/ 477097 h 477096"/>
              <a:gd name="connsiteX1" fmla="*/ 2420417 w 2420416"/>
              <a:gd name="connsiteY1" fmla="*/ 477097 h 477096"/>
              <a:gd name="connsiteX2" fmla="*/ 2420417 w 2420416"/>
              <a:gd name="connsiteY2" fmla="*/ 0 h 477096"/>
              <a:gd name="connsiteX3" fmla="*/ 0 w 2420416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0416" h="477096">
                <a:moveTo>
                  <a:pt x="0" y="477097"/>
                </a:moveTo>
                <a:lnTo>
                  <a:pt x="2420417" y="477097"/>
                </a:lnTo>
                <a:lnTo>
                  <a:pt x="242041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90B48B9-655B-45A3-8579-EDF3251350EA}"/>
              </a:ext>
            </a:extLst>
          </p:cNvPr>
          <p:cNvSpPr/>
          <p:nvPr/>
        </p:nvSpPr>
        <p:spPr>
          <a:xfrm>
            <a:off x="6121270" y="4175528"/>
            <a:ext cx="1411926" cy="477096"/>
          </a:xfrm>
          <a:custGeom>
            <a:avLst/>
            <a:gdLst>
              <a:gd name="connsiteX0" fmla="*/ 0 w 1411926"/>
              <a:gd name="connsiteY0" fmla="*/ 477097 h 477096"/>
              <a:gd name="connsiteX1" fmla="*/ 1411927 w 1411926"/>
              <a:gd name="connsiteY1" fmla="*/ 477097 h 477096"/>
              <a:gd name="connsiteX2" fmla="*/ 1411927 w 1411926"/>
              <a:gd name="connsiteY2" fmla="*/ 0 h 477096"/>
              <a:gd name="connsiteX3" fmla="*/ 0 w 1411926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1926" h="477096">
                <a:moveTo>
                  <a:pt x="0" y="477097"/>
                </a:moveTo>
                <a:lnTo>
                  <a:pt x="1411927" y="477097"/>
                </a:lnTo>
                <a:lnTo>
                  <a:pt x="141192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BF11D253-AE3D-4A96-97C5-A9790D7623BE}"/>
              </a:ext>
            </a:extLst>
          </p:cNvPr>
          <p:cNvSpPr/>
          <p:nvPr/>
        </p:nvSpPr>
        <p:spPr>
          <a:xfrm>
            <a:off x="7533197" y="4175528"/>
            <a:ext cx="302541" cy="477096"/>
          </a:xfrm>
          <a:custGeom>
            <a:avLst/>
            <a:gdLst>
              <a:gd name="connsiteX0" fmla="*/ 0 w 302541"/>
              <a:gd name="connsiteY0" fmla="*/ 477097 h 477096"/>
              <a:gd name="connsiteX1" fmla="*/ 302541 w 302541"/>
              <a:gd name="connsiteY1" fmla="*/ 477097 h 477096"/>
              <a:gd name="connsiteX2" fmla="*/ 302541 w 302541"/>
              <a:gd name="connsiteY2" fmla="*/ 0 h 477096"/>
              <a:gd name="connsiteX3" fmla="*/ 0 w 302541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541" h="477096">
                <a:moveTo>
                  <a:pt x="0" y="477097"/>
                </a:moveTo>
                <a:lnTo>
                  <a:pt x="302541" y="477097"/>
                </a:lnTo>
                <a:lnTo>
                  <a:pt x="30254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D1DA264-68FF-455A-B2A2-CE4D4362D4D8}"/>
              </a:ext>
            </a:extLst>
          </p:cNvPr>
          <p:cNvSpPr/>
          <p:nvPr/>
        </p:nvSpPr>
        <p:spPr>
          <a:xfrm>
            <a:off x="2288956" y="3579150"/>
            <a:ext cx="270575" cy="477096"/>
          </a:xfrm>
          <a:custGeom>
            <a:avLst/>
            <a:gdLst>
              <a:gd name="connsiteX0" fmla="*/ 0 w 270575"/>
              <a:gd name="connsiteY0" fmla="*/ 477096 h 477096"/>
              <a:gd name="connsiteX1" fmla="*/ 270576 w 270575"/>
              <a:gd name="connsiteY1" fmla="*/ 477096 h 477096"/>
              <a:gd name="connsiteX2" fmla="*/ 270576 w 270575"/>
              <a:gd name="connsiteY2" fmla="*/ 0 h 477096"/>
              <a:gd name="connsiteX3" fmla="*/ 0 w 270575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575" h="477096">
                <a:moveTo>
                  <a:pt x="0" y="477096"/>
                </a:moveTo>
                <a:lnTo>
                  <a:pt x="270576" y="477096"/>
                </a:lnTo>
                <a:lnTo>
                  <a:pt x="270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9F2CE91A-0713-4AF9-B0A4-17B6454BC9C6}"/>
              </a:ext>
            </a:extLst>
          </p:cNvPr>
          <p:cNvSpPr/>
          <p:nvPr/>
        </p:nvSpPr>
        <p:spPr>
          <a:xfrm>
            <a:off x="2559532" y="3579150"/>
            <a:ext cx="1758749" cy="477096"/>
          </a:xfrm>
          <a:custGeom>
            <a:avLst/>
            <a:gdLst>
              <a:gd name="connsiteX0" fmla="*/ 0 w 1758749"/>
              <a:gd name="connsiteY0" fmla="*/ 477096 h 477096"/>
              <a:gd name="connsiteX1" fmla="*/ 1758749 w 1758749"/>
              <a:gd name="connsiteY1" fmla="*/ 477096 h 477096"/>
              <a:gd name="connsiteX2" fmla="*/ 1758749 w 1758749"/>
              <a:gd name="connsiteY2" fmla="*/ 0 h 477096"/>
              <a:gd name="connsiteX3" fmla="*/ 0 w 1758749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8749" h="477096">
                <a:moveTo>
                  <a:pt x="0" y="477096"/>
                </a:moveTo>
                <a:lnTo>
                  <a:pt x="1758749" y="477096"/>
                </a:lnTo>
                <a:lnTo>
                  <a:pt x="175874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4A244FB-4FE5-4D62-816D-BCA7C875FF3E}"/>
              </a:ext>
            </a:extLst>
          </p:cNvPr>
          <p:cNvSpPr/>
          <p:nvPr/>
        </p:nvSpPr>
        <p:spPr>
          <a:xfrm>
            <a:off x="4318281" y="3579150"/>
            <a:ext cx="1488131" cy="477096"/>
          </a:xfrm>
          <a:custGeom>
            <a:avLst/>
            <a:gdLst>
              <a:gd name="connsiteX0" fmla="*/ 0 w 1488131"/>
              <a:gd name="connsiteY0" fmla="*/ 477096 h 477096"/>
              <a:gd name="connsiteX1" fmla="*/ 1488132 w 1488131"/>
              <a:gd name="connsiteY1" fmla="*/ 477096 h 477096"/>
              <a:gd name="connsiteX2" fmla="*/ 1488132 w 1488131"/>
              <a:gd name="connsiteY2" fmla="*/ 0 h 477096"/>
              <a:gd name="connsiteX3" fmla="*/ 0 w 1488131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8131" h="477096">
                <a:moveTo>
                  <a:pt x="0" y="477096"/>
                </a:moveTo>
                <a:lnTo>
                  <a:pt x="1488132" y="477096"/>
                </a:lnTo>
                <a:lnTo>
                  <a:pt x="14881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E59BC56-09CC-4028-94BF-AFF853907AEF}"/>
              </a:ext>
            </a:extLst>
          </p:cNvPr>
          <p:cNvSpPr/>
          <p:nvPr/>
        </p:nvSpPr>
        <p:spPr>
          <a:xfrm>
            <a:off x="5806413" y="3579150"/>
            <a:ext cx="1758758" cy="477096"/>
          </a:xfrm>
          <a:custGeom>
            <a:avLst/>
            <a:gdLst>
              <a:gd name="connsiteX0" fmla="*/ 0 w 1758758"/>
              <a:gd name="connsiteY0" fmla="*/ 477096 h 477096"/>
              <a:gd name="connsiteX1" fmla="*/ 1758758 w 1758758"/>
              <a:gd name="connsiteY1" fmla="*/ 477096 h 477096"/>
              <a:gd name="connsiteX2" fmla="*/ 1758758 w 1758758"/>
              <a:gd name="connsiteY2" fmla="*/ 0 h 477096"/>
              <a:gd name="connsiteX3" fmla="*/ 0 w 1758758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8758" h="477096">
                <a:moveTo>
                  <a:pt x="0" y="477096"/>
                </a:moveTo>
                <a:lnTo>
                  <a:pt x="1758758" y="477096"/>
                </a:lnTo>
                <a:lnTo>
                  <a:pt x="175875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D6DD414E-3457-4D86-AC29-E991B5F5F852}"/>
              </a:ext>
            </a:extLst>
          </p:cNvPr>
          <p:cNvSpPr/>
          <p:nvPr/>
        </p:nvSpPr>
        <p:spPr>
          <a:xfrm>
            <a:off x="7565171" y="3579150"/>
            <a:ext cx="270566" cy="477096"/>
          </a:xfrm>
          <a:custGeom>
            <a:avLst/>
            <a:gdLst>
              <a:gd name="connsiteX0" fmla="*/ 0 w 270566"/>
              <a:gd name="connsiteY0" fmla="*/ 477096 h 477096"/>
              <a:gd name="connsiteX1" fmla="*/ 270567 w 270566"/>
              <a:gd name="connsiteY1" fmla="*/ 477096 h 477096"/>
              <a:gd name="connsiteX2" fmla="*/ 270567 w 270566"/>
              <a:gd name="connsiteY2" fmla="*/ 0 h 477096"/>
              <a:gd name="connsiteX3" fmla="*/ 0 w 270566"/>
              <a:gd name="connsiteY3" fmla="*/ 0 h 4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566" h="477096">
                <a:moveTo>
                  <a:pt x="0" y="477096"/>
                </a:moveTo>
                <a:lnTo>
                  <a:pt x="270567" y="477096"/>
                </a:lnTo>
                <a:lnTo>
                  <a:pt x="2705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185DCCB-E338-4C9E-B14B-ECC4DB0B6648}"/>
              </a:ext>
            </a:extLst>
          </p:cNvPr>
          <p:cNvSpPr/>
          <p:nvPr/>
        </p:nvSpPr>
        <p:spPr>
          <a:xfrm>
            <a:off x="2288956" y="2982793"/>
            <a:ext cx="311033" cy="477090"/>
          </a:xfrm>
          <a:custGeom>
            <a:avLst/>
            <a:gdLst>
              <a:gd name="connsiteX0" fmla="*/ 0 w 311033"/>
              <a:gd name="connsiteY0" fmla="*/ 477090 h 477090"/>
              <a:gd name="connsiteX1" fmla="*/ 311033 w 311033"/>
              <a:gd name="connsiteY1" fmla="*/ 477090 h 477090"/>
              <a:gd name="connsiteX2" fmla="*/ 311033 w 311033"/>
              <a:gd name="connsiteY2" fmla="*/ 0 h 477090"/>
              <a:gd name="connsiteX3" fmla="*/ 0 w 311033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033" h="477090">
                <a:moveTo>
                  <a:pt x="0" y="477090"/>
                </a:moveTo>
                <a:lnTo>
                  <a:pt x="311033" y="477090"/>
                </a:lnTo>
                <a:lnTo>
                  <a:pt x="3110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A7612EBF-BCB3-43D2-806B-1F230C7CD138}"/>
              </a:ext>
            </a:extLst>
          </p:cNvPr>
          <p:cNvSpPr/>
          <p:nvPr/>
        </p:nvSpPr>
        <p:spPr>
          <a:xfrm>
            <a:off x="2599989" y="2982793"/>
            <a:ext cx="933105" cy="477090"/>
          </a:xfrm>
          <a:custGeom>
            <a:avLst/>
            <a:gdLst>
              <a:gd name="connsiteX0" fmla="*/ 0 w 933105"/>
              <a:gd name="connsiteY0" fmla="*/ 477090 h 477090"/>
              <a:gd name="connsiteX1" fmla="*/ 933106 w 933105"/>
              <a:gd name="connsiteY1" fmla="*/ 477090 h 477090"/>
              <a:gd name="connsiteX2" fmla="*/ 933106 w 933105"/>
              <a:gd name="connsiteY2" fmla="*/ 0 h 477090"/>
              <a:gd name="connsiteX3" fmla="*/ 0 w 933105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3105" h="477090">
                <a:moveTo>
                  <a:pt x="0" y="477090"/>
                </a:moveTo>
                <a:lnTo>
                  <a:pt x="933106" y="477090"/>
                </a:lnTo>
                <a:lnTo>
                  <a:pt x="93310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91E911BE-1182-4780-B1D6-B7D2A43F3BE6}"/>
              </a:ext>
            </a:extLst>
          </p:cNvPr>
          <p:cNvSpPr/>
          <p:nvPr/>
        </p:nvSpPr>
        <p:spPr>
          <a:xfrm>
            <a:off x="3533095" y="2982793"/>
            <a:ext cx="1918035" cy="477090"/>
          </a:xfrm>
          <a:custGeom>
            <a:avLst/>
            <a:gdLst>
              <a:gd name="connsiteX0" fmla="*/ 0 w 1918035"/>
              <a:gd name="connsiteY0" fmla="*/ 477090 h 477090"/>
              <a:gd name="connsiteX1" fmla="*/ 1918036 w 1918035"/>
              <a:gd name="connsiteY1" fmla="*/ 477090 h 477090"/>
              <a:gd name="connsiteX2" fmla="*/ 1918036 w 1918035"/>
              <a:gd name="connsiteY2" fmla="*/ 0 h 477090"/>
              <a:gd name="connsiteX3" fmla="*/ 0 w 1918035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8035" h="477090">
                <a:moveTo>
                  <a:pt x="0" y="477090"/>
                </a:moveTo>
                <a:lnTo>
                  <a:pt x="1918036" y="477090"/>
                </a:lnTo>
                <a:lnTo>
                  <a:pt x="19180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90150D8A-FABA-400A-B2E0-04E6E08788A8}"/>
              </a:ext>
            </a:extLst>
          </p:cNvPr>
          <p:cNvSpPr/>
          <p:nvPr/>
        </p:nvSpPr>
        <p:spPr>
          <a:xfrm>
            <a:off x="5451131" y="2982793"/>
            <a:ext cx="1866217" cy="477090"/>
          </a:xfrm>
          <a:custGeom>
            <a:avLst/>
            <a:gdLst>
              <a:gd name="connsiteX0" fmla="*/ 0 w 1866217"/>
              <a:gd name="connsiteY0" fmla="*/ 477090 h 477090"/>
              <a:gd name="connsiteX1" fmla="*/ 1866218 w 1866217"/>
              <a:gd name="connsiteY1" fmla="*/ 477090 h 477090"/>
              <a:gd name="connsiteX2" fmla="*/ 1866218 w 1866217"/>
              <a:gd name="connsiteY2" fmla="*/ 0 h 477090"/>
              <a:gd name="connsiteX3" fmla="*/ 0 w 1866217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6217" h="477090">
                <a:moveTo>
                  <a:pt x="0" y="477090"/>
                </a:moveTo>
                <a:lnTo>
                  <a:pt x="1866218" y="477090"/>
                </a:lnTo>
                <a:lnTo>
                  <a:pt x="18662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2DB511A9-ACA2-49FD-8A39-E0EB795372D4}"/>
              </a:ext>
            </a:extLst>
          </p:cNvPr>
          <p:cNvSpPr/>
          <p:nvPr/>
        </p:nvSpPr>
        <p:spPr>
          <a:xfrm>
            <a:off x="7317349" y="2982793"/>
            <a:ext cx="518389" cy="477090"/>
          </a:xfrm>
          <a:custGeom>
            <a:avLst/>
            <a:gdLst>
              <a:gd name="connsiteX0" fmla="*/ 0 w 518389"/>
              <a:gd name="connsiteY0" fmla="*/ 477090 h 477090"/>
              <a:gd name="connsiteX1" fmla="*/ 518389 w 518389"/>
              <a:gd name="connsiteY1" fmla="*/ 477090 h 477090"/>
              <a:gd name="connsiteX2" fmla="*/ 518389 w 518389"/>
              <a:gd name="connsiteY2" fmla="*/ 0 h 477090"/>
              <a:gd name="connsiteX3" fmla="*/ 0 w 518389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389" h="477090">
                <a:moveTo>
                  <a:pt x="0" y="477090"/>
                </a:moveTo>
                <a:lnTo>
                  <a:pt x="518389" y="477090"/>
                </a:lnTo>
                <a:lnTo>
                  <a:pt x="51838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39E7AF3-407E-4CB5-8231-A79786A89A87}"/>
              </a:ext>
            </a:extLst>
          </p:cNvPr>
          <p:cNvSpPr/>
          <p:nvPr/>
        </p:nvSpPr>
        <p:spPr>
          <a:xfrm>
            <a:off x="2288956" y="2386430"/>
            <a:ext cx="528265" cy="477090"/>
          </a:xfrm>
          <a:custGeom>
            <a:avLst/>
            <a:gdLst>
              <a:gd name="connsiteX0" fmla="*/ 0 w 528265"/>
              <a:gd name="connsiteY0" fmla="*/ 477090 h 477090"/>
              <a:gd name="connsiteX1" fmla="*/ 528266 w 528265"/>
              <a:gd name="connsiteY1" fmla="*/ 477090 h 477090"/>
              <a:gd name="connsiteX2" fmla="*/ 528266 w 528265"/>
              <a:gd name="connsiteY2" fmla="*/ 0 h 477090"/>
              <a:gd name="connsiteX3" fmla="*/ 0 w 528265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8265" h="477090">
                <a:moveTo>
                  <a:pt x="0" y="477090"/>
                </a:moveTo>
                <a:lnTo>
                  <a:pt x="528266" y="477090"/>
                </a:lnTo>
                <a:lnTo>
                  <a:pt x="52826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7BBDE68D-2A3B-40B2-A8BB-3E1DF2D64EF0}"/>
              </a:ext>
            </a:extLst>
          </p:cNvPr>
          <p:cNvSpPr/>
          <p:nvPr/>
        </p:nvSpPr>
        <p:spPr>
          <a:xfrm>
            <a:off x="2817222" y="2386430"/>
            <a:ext cx="792395" cy="477090"/>
          </a:xfrm>
          <a:custGeom>
            <a:avLst/>
            <a:gdLst>
              <a:gd name="connsiteX0" fmla="*/ 0 w 792395"/>
              <a:gd name="connsiteY0" fmla="*/ 477090 h 477090"/>
              <a:gd name="connsiteX1" fmla="*/ 792396 w 792395"/>
              <a:gd name="connsiteY1" fmla="*/ 477090 h 477090"/>
              <a:gd name="connsiteX2" fmla="*/ 792396 w 792395"/>
              <a:gd name="connsiteY2" fmla="*/ 0 h 477090"/>
              <a:gd name="connsiteX3" fmla="*/ 0 w 792395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395" h="477090">
                <a:moveTo>
                  <a:pt x="0" y="477090"/>
                </a:moveTo>
                <a:lnTo>
                  <a:pt x="792396" y="477090"/>
                </a:lnTo>
                <a:lnTo>
                  <a:pt x="792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AC980CFB-3EB4-41D6-AF54-2C929B4B7190}"/>
              </a:ext>
            </a:extLst>
          </p:cNvPr>
          <p:cNvSpPr/>
          <p:nvPr/>
        </p:nvSpPr>
        <p:spPr>
          <a:xfrm>
            <a:off x="3609617" y="2386430"/>
            <a:ext cx="2377193" cy="477090"/>
          </a:xfrm>
          <a:custGeom>
            <a:avLst/>
            <a:gdLst>
              <a:gd name="connsiteX0" fmla="*/ 0 w 2377193"/>
              <a:gd name="connsiteY0" fmla="*/ 477090 h 477090"/>
              <a:gd name="connsiteX1" fmla="*/ 2377193 w 2377193"/>
              <a:gd name="connsiteY1" fmla="*/ 477090 h 477090"/>
              <a:gd name="connsiteX2" fmla="*/ 2377193 w 2377193"/>
              <a:gd name="connsiteY2" fmla="*/ 0 h 477090"/>
              <a:gd name="connsiteX3" fmla="*/ 0 w 2377193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7193" h="477090">
                <a:moveTo>
                  <a:pt x="0" y="477090"/>
                </a:moveTo>
                <a:lnTo>
                  <a:pt x="2377193" y="477090"/>
                </a:lnTo>
                <a:lnTo>
                  <a:pt x="23771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1052B8CB-ACAC-4B7D-AB20-39452FA9F9AC}"/>
              </a:ext>
            </a:extLst>
          </p:cNvPr>
          <p:cNvSpPr/>
          <p:nvPr/>
        </p:nvSpPr>
        <p:spPr>
          <a:xfrm>
            <a:off x="5986811" y="2386430"/>
            <a:ext cx="1584802" cy="477090"/>
          </a:xfrm>
          <a:custGeom>
            <a:avLst/>
            <a:gdLst>
              <a:gd name="connsiteX0" fmla="*/ 0 w 1584802"/>
              <a:gd name="connsiteY0" fmla="*/ 477090 h 477090"/>
              <a:gd name="connsiteX1" fmla="*/ 1584803 w 1584802"/>
              <a:gd name="connsiteY1" fmla="*/ 477090 h 477090"/>
              <a:gd name="connsiteX2" fmla="*/ 1584803 w 1584802"/>
              <a:gd name="connsiteY2" fmla="*/ 0 h 477090"/>
              <a:gd name="connsiteX3" fmla="*/ 0 w 1584802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4802" h="477090">
                <a:moveTo>
                  <a:pt x="0" y="477090"/>
                </a:moveTo>
                <a:lnTo>
                  <a:pt x="1584803" y="477090"/>
                </a:lnTo>
                <a:lnTo>
                  <a:pt x="158480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864C44C6-435F-48BF-A2F6-8FAC1DCEE674}"/>
              </a:ext>
            </a:extLst>
          </p:cNvPr>
          <p:cNvSpPr/>
          <p:nvPr/>
        </p:nvSpPr>
        <p:spPr>
          <a:xfrm>
            <a:off x="7571614" y="2386430"/>
            <a:ext cx="264124" cy="477090"/>
          </a:xfrm>
          <a:custGeom>
            <a:avLst/>
            <a:gdLst>
              <a:gd name="connsiteX0" fmla="*/ 0 w 264124"/>
              <a:gd name="connsiteY0" fmla="*/ 477090 h 477090"/>
              <a:gd name="connsiteX1" fmla="*/ 264124 w 264124"/>
              <a:gd name="connsiteY1" fmla="*/ 477090 h 477090"/>
              <a:gd name="connsiteX2" fmla="*/ 264124 w 264124"/>
              <a:gd name="connsiteY2" fmla="*/ 0 h 477090"/>
              <a:gd name="connsiteX3" fmla="*/ 0 w 264124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24" h="477090">
                <a:moveTo>
                  <a:pt x="0" y="477090"/>
                </a:moveTo>
                <a:lnTo>
                  <a:pt x="264124" y="477090"/>
                </a:lnTo>
                <a:lnTo>
                  <a:pt x="26412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6CE8A391-315D-462B-B37D-E6C65DF5A2ED}"/>
              </a:ext>
            </a:extLst>
          </p:cNvPr>
          <p:cNvSpPr/>
          <p:nvPr/>
        </p:nvSpPr>
        <p:spPr>
          <a:xfrm>
            <a:off x="2288956" y="1790067"/>
            <a:ext cx="156984" cy="477090"/>
          </a:xfrm>
          <a:custGeom>
            <a:avLst/>
            <a:gdLst>
              <a:gd name="connsiteX0" fmla="*/ 0 w 156984"/>
              <a:gd name="connsiteY0" fmla="*/ 477090 h 477090"/>
              <a:gd name="connsiteX1" fmla="*/ 156985 w 156984"/>
              <a:gd name="connsiteY1" fmla="*/ 477090 h 477090"/>
              <a:gd name="connsiteX2" fmla="*/ 156985 w 156984"/>
              <a:gd name="connsiteY2" fmla="*/ 0 h 477090"/>
              <a:gd name="connsiteX3" fmla="*/ 0 w 156984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984" h="477090">
                <a:moveTo>
                  <a:pt x="0" y="477090"/>
                </a:moveTo>
                <a:lnTo>
                  <a:pt x="156985" y="477090"/>
                </a:lnTo>
                <a:lnTo>
                  <a:pt x="15698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0C8519EF-597A-4238-90C1-DBEAD4B0F10A}"/>
              </a:ext>
            </a:extLst>
          </p:cNvPr>
          <p:cNvSpPr/>
          <p:nvPr/>
        </p:nvSpPr>
        <p:spPr>
          <a:xfrm>
            <a:off x="2445941" y="1790067"/>
            <a:ext cx="575609" cy="477090"/>
          </a:xfrm>
          <a:custGeom>
            <a:avLst/>
            <a:gdLst>
              <a:gd name="connsiteX0" fmla="*/ 0 w 575609"/>
              <a:gd name="connsiteY0" fmla="*/ 477090 h 477090"/>
              <a:gd name="connsiteX1" fmla="*/ 575610 w 575609"/>
              <a:gd name="connsiteY1" fmla="*/ 477090 h 477090"/>
              <a:gd name="connsiteX2" fmla="*/ 575610 w 575609"/>
              <a:gd name="connsiteY2" fmla="*/ 0 h 477090"/>
              <a:gd name="connsiteX3" fmla="*/ 0 w 575609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609" h="477090">
                <a:moveTo>
                  <a:pt x="0" y="477090"/>
                </a:moveTo>
                <a:lnTo>
                  <a:pt x="575610" y="477090"/>
                </a:lnTo>
                <a:lnTo>
                  <a:pt x="57561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B3672DE3-19F1-4552-9CC9-9D7276B14854}"/>
              </a:ext>
            </a:extLst>
          </p:cNvPr>
          <p:cNvSpPr/>
          <p:nvPr/>
        </p:nvSpPr>
        <p:spPr>
          <a:xfrm>
            <a:off x="3021551" y="1790067"/>
            <a:ext cx="1726837" cy="477090"/>
          </a:xfrm>
          <a:custGeom>
            <a:avLst/>
            <a:gdLst>
              <a:gd name="connsiteX0" fmla="*/ 0 w 1726837"/>
              <a:gd name="connsiteY0" fmla="*/ 477090 h 477090"/>
              <a:gd name="connsiteX1" fmla="*/ 1726838 w 1726837"/>
              <a:gd name="connsiteY1" fmla="*/ 477090 h 477090"/>
              <a:gd name="connsiteX2" fmla="*/ 1726838 w 1726837"/>
              <a:gd name="connsiteY2" fmla="*/ 0 h 477090"/>
              <a:gd name="connsiteX3" fmla="*/ 0 w 1726837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6837" h="477090">
                <a:moveTo>
                  <a:pt x="0" y="477090"/>
                </a:moveTo>
                <a:lnTo>
                  <a:pt x="1726838" y="477090"/>
                </a:lnTo>
                <a:lnTo>
                  <a:pt x="172683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1CA11E44-F991-4A28-8C5F-BE18DF470FC9}"/>
              </a:ext>
            </a:extLst>
          </p:cNvPr>
          <p:cNvSpPr/>
          <p:nvPr/>
        </p:nvSpPr>
        <p:spPr>
          <a:xfrm>
            <a:off x="4748389" y="1790067"/>
            <a:ext cx="2668718" cy="477090"/>
          </a:xfrm>
          <a:custGeom>
            <a:avLst/>
            <a:gdLst>
              <a:gd name="connsiteX0" fmla="*/ 0 w 2668718"/>
              <a:gd name="connsiteY0" fmla="*/ 477090 h 477090"/>
              <a:gd name="connsiteX1" fmla="*/ 2668718 w 2668718"/>
              <a:gd name="connsiteY1" fmla="*/ 477090 h 477090"/>
              <a:gd name="connsiteX2" fmla="*/ 2668718 w 2668718"/>
              <a:gd name="connsiteY2" fmla="*/ 0 h 477090"/>
              <a:gd name="connsiteX3" fmla="*/ 0 w 2668718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8718" h="477090">
                <a:moveTo>
                  <a:pt x="0" y="477090"/>
                </a:moveTo>
                <a:lnTo>
                  <a:pt x="2668718" y="477090"/>
                </a:lnTo>
                <a:lnTo>
                  <a:pt x="26687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7AB67B73-E98A-4479-8059-8BA5BFEE9295}"/>
              </a:ext>
            </a:extLst>
          </p:cNvPr>
          <p:cNvSpPr/>
          <p:nvPr/>
        </p:nvSpPr>
        <p:spPr>
          <a:xfrm>
            <a:off x="7417107" y="1790067"/>
            <a:ext cx="418630" cy="477090"/>
          </a:xfrm>
          <a:custGeom>
            <a:avLst/>
            <a:gdLst>
              <a:gd name="connsiteX0" fmla="*/ 0 w 418630"/>
              <a:gd name="connsiteY0" fmla="*/ 477090 h 477090"/>
              <a:gd name="connsiteX1" fmla="*/ 418631 w 418630"/>
              <a:gd name="connsiteY1" fmla="*/ 477090 h 477090"/>
              <a:gd name="connsiteX2" fmla="*/ 418631 w 418630"/>
              <a:gd name="connsiteY2" fmla="*/ 0 h 477090"/>
              <a:gd name="connsiteX3" fmla="*/ 0 w 418630"/>
              <a:gd name="connsiteY3" fmla="*/ 0 h 47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630" h="477090">
                <a:moveTo>
                  <a:pt x="0" y="477090"/>
                </a:moveTo>
                <a:lnTo>
                  <a:pt x="418631" y="477090"/>
                </a:lnTo>
                <a:lnTo>
                  <a:pt x="41863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1010D42-15F8-47A9-A883-2F31B85013C6}"/>
              </a:ext>
            </a:extLst>
          </p:cNvPr>
          <p:cNvSpPr/>
          <p:nvPr/>
        </p:nvSpPr>
        <p:spPr>
          <a:xfrm>
            <a:off x="2288956" y="1646941"/>
            <a:ext cx="29966" cy="3148797"/>
          </a:xfrm>
          <a:custGeom>
            <a:avLst/>
            <a:gdLst>
              <a:gd name="connsiteX0" fmla="*/ 0 w 29966"/>
              <a:gd name="connsiteY0" fmla="*/ 3148798 h 3148797"/>
              <a:gd name="connsiteX1" fmla="*/ 0 w 29966"/>
              <a:gd name="connsiteY1" fmla="*/ 0 h 314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966" h="3148797">
                <a:moveTo>
                  <a:pt x="0" y="3148798"/>
                </a:moveTo>
                <a:lnTo>
                  <a:pt x="0" y="0"/>
                </a:lnTo>
              </a:path>
            </a:pathLst>
          </a:custGeom>
          <a:noFill/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FF02C27-DEA3-48B7-B399-8D5642B29049}"/>
              </a:ext>
            </a:extLst>
          </p:cNvPr>
          <p:cNvSpPr/>
          <p:nvPr/>
        </p:nvSpPr>
        <p:spPr>
          <a:xfrm>
            <a:off x="7835738" y="1646941"/>
            <a:ext cx="29966" cy="3148797"/>
          </a:xfrm>
          <a:custGeom>
            <a:avLst/>
            <a:gdLst>
              <a:gd name="connsiteX0" fmla="*/ 0 w 29966"/>
              <a:gd name="connsiteY0" fmla="*/ 3148798 h 3148797"/>
              <a:gd name="connsiteX1" fmla="*/ 0 w 29966"/>
              <a:gd name="connsiteY1" fmla="*/ 0 h 314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966" h="3148797">
                <a:moveTo>
                  <a:pt x="0" y="3148798"/>
                </a:moveTo>
                <a:lnTo>
                  <a:pt x="0" y="0"/>
                </a:lnTo>
              </a:path>
            </a:pathLst>
          </a:custGeom>
          <a:noFill/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239483B2-8F75-4C54-82D5-B55A4B33AE96}"/>
              </a:ext>
            </a:extLst>
          </p:cNvPr>
          <p:cNvSpPr/>
          <p:nvPr/>
        </p:nvSpPr>
        <p:spPr>
          <a:xfrm>
            <a:off x="2288956" y="4795738"/>
            <a:ext cx="5546781" cy="29865"/>
          </a:xfrm>
          <a:custGeom>
            <a:avLst/>
            <a:gdLst>
              <a:gd name="connsiteX0" fmla="*/ 0 w 5546781"/>
              <a:gd name="connsiteY0" fmla="*/ 0 h 29865"/>
              <a:gd name="connsiteX1" fmla="*/ 5546782 w 5546781"/>
              <a:gd name="connsiteY1" fmla="*/ 0 h 29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46781" h="29865">
                <a:moveTo>
                  <a:pt x="0" y="0"/>
                </a:moveTo>
                <a:lnTo>
                  <a:pt x="5546782" y="0"/>
                </a:lnTo>
              </a:path>
            </a:pathLst>
          </a:custGeom>
          <a:noFill/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F792851-142F-4A06-A156-6B3ADF8AA000}"/>
              </a:ext>
            </a:extLst>
          </p:cNvPr>
          <p:cNvSpPr/>
          <p:nvPr/>
        </p:nvSpPr>
        <p:spPr>
          <a:xfrm>
            <a:off x="2288956" y="1646941"/>
            <a:ext cx="5546781" cy="29865"/>
          </a:xfrm>
          <a:custGeom>
            <a:avLst/>
            <a:gdLst>
              <a:gd name="connsiteX0" fmla="*/ 0 w 5546781"/>
              <a:gd name="connsiteY0" fmla="*/ 0 h 29865"/>
              <a:gd name="connsiteX1" fmla="*/ 5546782 w 5546781"/>
              <a:gd name="connsiteY1" fmla="*/ 0 h 29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46781" h="29865">
                <a:moveTo>
                  <a:pt x="0" y="0"/>
                </a:moveTo>
                <a:lnTo>
                  <a:pt x="5546782" y="0"/>
                </a:lnTo>
              </a:path>
            </a:pathLst>
          </a:custGeom>
          <a:noFill/>
          <a:ln w="29936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3" name="Graphic 5">
            <a:extLst>
              <a:ext uri="{FF2B5EF4-FFF2-40B4-BE49-F238E27FC236}">
                <a16:creationId xmlns:a16="http://schemas.microsoft.com/office/drawing/2014/main" id="{127F49B6-8F31-4FE0-8218-67D7B69F26AC}"/>
              </a:ext>
            </a:extLst>
          </p:cNvPr>
          <p:cNvGrpSpPr/>
          <p:nvPr/>
        </p:nvGrpSpPr>
        <p:grpSpPr>
          <a:xfrm>
            <a:off x="1054900" y="5237893"/>
            <a:ext cx="6923776" cy="298651"/>
            <a:chOff x="1165147" y="5639211"/>
            <a:chExt cx="6923776" cy="298651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701A0477-304C-4038-8190-B9A94DA3CACE}"/>
                </a:ext>
              </a:extLst>
            </p:cNvPr>
            <p:cNvSpPr/>
            <p:nvPr/>
          </p:nvSpPr>
          <p:spPr>
            <a:xfrm>
              <a:off x="1165147" y="5710887"/>
              <a:ext cx="479462" cy="167245"/>
            </a:xfrm>
            <a:custGeom>
              <a:avLst/>
              <a:gdLst>
                <a:gd name="connsiteX0" fmla="*/ 0 w 479462"/>
                <a:gd name="connsiteY0" fmla="*/ 167245 h 167245"/>
                <a:gd name="connsiteX1" fmla="*/ 479463 w 479462"/>
                <a:gd name="connsiteY1" fmla="*/ 167245 h 167245"/>
                <a:gd name="connsiteX2" fmla="*/ 479463 w 479462"/>
                <a:gd name="connsiteY2" fmla="*/ 0 h 167245"/>
                <a:gd name="connsiteX3" fmla="*/ 0 w 479462"/>
                <a:gd name="connsiteY3" fmla="*/ 0 h 167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9462" h="167245">
                  <a:moveTo>
                    <a:pt x="0" y="167245"/>
                  </a:moveTo>
                  <a:lnTo>
                    <a:pt x="479463" y="167245"/>
                  </a:lnTo>
                  <a:lnTo>
                    <a:pt x="4794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99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CF83225-86AD-45DE-8B22-029FE7BF0C49}"/>
                </a:ext>
              </a:extLst>
            </p:cNvPr>
            <p:cNvSpPr txBox="1"/>
            <p:nvPr/>
          </p:nvSpPr>
          <p:spPr>
            <a:xfrm>
              <a:off x="1744958" y="5593491"/>
              <a:ext cx="662342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22C2BCD6-0D6E-44F3-8664-34F8FF3E0A6D}"/>
                </a:ext>
              </a:extLst>
            </p:cNvPr>
            <p:cNvSpPr/>
            <p:nvPr/>
          </p:nvSpPr>
          <p:spPr>
            <a:xfrm>
              <a:off x="2782548" y="5710887"/>
              <a:ext cx="479462" cy="167245"/>
            </a:xfrm>
            <a:custGeom>
              <a:avLst/>
              <a:gdLst>
                <a:gd name="connsiteX0" fmla="*/ 0 w 479462"/>
                <a:gd name="connsiteY0" fmla="*/ 167245 h 167245"/>
                <a:gd name="connsiteX1" fmla="*/ 479463 w 479462"/>
                <a:gd name="connsiteY1" fmla="*/ 167245 h 167245"/>
                <a:gd name="connsiteX2" fmla="*/ 479463 w 479462"/>
                <a:gd name="connsiteY2" fmla="*/ 0 h 167245"/>
                <a:gd name="connsiteX3" fmla="*/ 0 w 479462"/>
                <a:gd name="connsiteY3" fmla="*/ 0 h 167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9462" h="167245">
                  <a:moveTo>
                    <a:pt x="0" y="167245"/>
                  </a:moveTo>
                  <a:lnTo>
                    <a:pt x="479463" y="167245"/>
                  </a:lnTo>
                  <a:lnTo>
                    <a:pt x="4794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99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A2FEED3-5C7C-4C02-8C66-34A6A23F7418}"/>
                </a:ext>
              </a:extLst>
            </p:cNvPr>
            <p:cNvSpPr txBox="1"/>
            <p:nvPr/>
          </p:nvSpPr>
          <p:spPr>
            <a:xfrm>
              <a:off x="3362356" y="5593491"/>
              <a:ext cx="332712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1F0287D7-68A1-43DB-837D-07526D06E90A}"/>
                </a:ext>
              </a:extLst>
            </p:cNvPr>
            <p:cNvSpPr/>
            <p:nvPr/>
          </p:nvSpPr>
          <p:spPr>
            <a:xfrm>
              <a:off x="4067882" y="5710887"/>
              <a:ext cx="479462" cy="167245"/>
            </a:xfrm>
            <a:custGeom>
              <a:avLst/>
              <a:gdLst>
                <a:gd name="connsiteX0" fmla="*/ 0 w 479462"/>
                <a:gd name="connsiteY0" fmla="*/ 167245 h 167245"/>
                <a:gd name="connsiteX1" fmla="*/ 479463 w 479462"/>
                <a:gd name="connsiteY1" fmla="*/ 167245 h 167245"/>
                <a:gd name="connsiteX2" fmla="*/ 479463 w 479462"/>
                <a:gd name="connsiteY2" fmla="*/ 0 h 167245"/>
                <a:gd name="connsiteX3" fmla="*/ 0 w 479462"/>
                <a:gd name="connsiteY3" fmla="*/ 0 h 167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9462" h="167245">
                  <a:moveTo>
                    <a:pt x="0" y="167245"/>
                  </a:moveTo>
                  <a:lnTo>
                    <a:pt x="479463" y="167245"/>
                  </a:lnTo>
                  <a:lnTo>
                    <a:pt x="4794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99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58DEA53-0DA5-4DF8-9CCC-1CB06377C3E4}"/>
                </a:ext>
              </a:extLst>
            </p:cNvPr>
            <p:cNvSpPr txBox="1"/>
            <p:nvPr/>
          </p:nvSpPr>
          <p:spPr>
            <a:xfrm>
              <a:off x="4647690" y="5593491"/>
              <a:ext cx="332712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43F1F5B-9944-48F9-BCE4-F17D19E90011}"/>
                </a:ext>
              </a:extLst>
            </p:cNvPr>
            <p:cNvSpPr/>
            <p:nvPr/>
          </p:nvSpPr>
          <p:spPr>
            <a:xfrm>
              <a:off x="5353201" y="5710887"/>
              <a:ext cx="479462" cy="167245"/>
            </a:xfrm>
            <a:custGeom>
              <a:avLst/>
              <a:gdLst>
                <a:gd name="connsiteX0" fmla="*/ 0 w 479462"/>
                <a:gd name="connsiteY0" fmla="*/ 167245 h 167245"/>
                <a:gd name="connsiteX1" fmla="*/ 479463 w 479462"/>
                <a:gd name="connsiteY1" fmla="*/ 167245 h 167245"/>
                <a:gd name="connsiteX2" fmla="*/ 479463 w 479462"/>
                <a:gd name="connsiteY2" fmla="*/ 0 h 167245"/>
                <a:gd name="connsiteX3" fmla="*/ 0 w 479462"/>
                <a:gd name="connsiteY3" fmla="*/ 0 h 167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9462" h="167245">
                  <a:moveTo>
                    <a:pt x="0" y="167245"/>
                  </a:moveTo>
                  <a:lnTo>
                    <a:pt x="479463" y="167245"/>
                  </a:lnTo>
                  <a:lnTo>
                    <a:pt x="4794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99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D29DE4A-9F53-49CF-8A56-58EE1284335A}"/>
                </a:ext>
              </a:extLst>
            </p:cNvPr>
            <p:cNvSpPr txBox="1"/>
            <p:nvPr/>
          </p:nvSpPr>
          <p:spPr>
            <a:xfrm>
              <a:off x="5933039" y="5593491"/>
              <a:ext cx="332712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5A70D32-688A-45A9-97FB-2962583FC046}"/>
                </a:ext>
              </a:extLst>
            </p:cNvPr>
            <p:cNvSpPr/>
            <p:nvPr/>
          </p:nvSpPr>
          <p:spPr>
            <a:xfrm>
              <a:off x="6638550" y="5710887"/>
              <a:ext cx="479462" cy="167245"/>
            </a:xfrm>
            <a:custGeom>
              <a:avLst/>
              <a:gdLst>
                <a:gd name="connsiteX0" fmla="*/ 0 w 479462"/>
                <a:gd name="connsiteY0" fmla="*/ 167245 h 167245"/>
                <a:gd name="connsiteX1" fmla="*/ 479463 w 479462"/>
                <a:gd name="connsiteY1" fmla="*/ 167245 h 167245"/>
                <a:gd name="connsiteX2" fmla="*/ 479463 w 479462"/>
                <a:gd name="connsiteY2" fmla="*/ 0 h 167245"/>
                <a:gd name="connsiteX3" fmla="*/ 0 w 479462"/>
                <a:gd name="connsiteY3" fmla="*/ 0 h 167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9462" h="167245">
                  <a:moveTo>
                    <a:pt x="0" y="167245"/>
                  </a:moveTo>
                  <a:lnTo>
                    <a:pt x="479463" y="167245"/>
                  </a:lnTo>
                  <a:lnTo>
                    <a:pt x="4794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99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DD222B4-57DA-4CAF-AB10-AAD754E59620}"/>
                </a:ext>
              </a:extLst>
            </p:cNvPr>
            <p:cNvSpPr txBox="1"/>
            <p:nvPr/>
          </p:nvSpPr>
          <p:spPr>
            <a:xfrm>
              <a:off x="7218358" y="5593491"/>
              <a:ext cx="962006" cy="3900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EAC82D-3AD9-4F79-88B3-CE2794B620B1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6f9e58f7-d1e4-4b3c-85fb-268101084292"/>
    <ds:schemaRef ds:uri="http://purl.org/dc/terms/"/>
    <ds:schemaRef ds:uri="3ff2fa63-d22b-4bb2-9a0e-763a487e02e4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9AFB78-51EE-4D29-BA28-5B96AFFFDF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50A12-8559-4C3E-844B-2FEABF6026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fig-A-57</Template>
  <TotalTime>49</TotalTime>
  <Words>62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Reflection and Refinement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 and Refinement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2021-02-25T00:10:46Z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