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036F8C-C353-40A1-93A8-9C292B4FBCB6}" v="7" dt="2021-02-25T00:07:49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55036F8C-C353-40A1-93A8-9C292B4FBCB6}"/>
    <pc:docChg chg="custSel modSld">
      <pc:chgData name="Christopher Keane" userId="2677a39a-78fe-4da0-ac2a-39406820a4c7" providerId="ADAL" clId="{55036F8C-C353-40A1-93A8-9C292B4FBCB6}" dt="2021-02-25T00:07:37.971" v="18" actId="1036"/>
      <pc:docMkLst>
        <pc:docMk/>
      </pc:docMkLst>
      <pc:sldChg chg="addSp delSp modSp mod">
        <pc:chgData name="Christopher Keane" userId="2677a39a-78fe-4da0-ac2a-39406820a4c7" providerId="ADAL" clId="{55036F8C-C353-40A1-93A8-9C292B4FBCB6}" dt="2021-02-25T00:07:37.971" v="18" actId="1036"/>
        <pc:sldMkLst>
          <pc:docMk/>
          <pc:sldMk cId="0" sldId="256"/>
        </pc:sldMkLst>
        <pc:spChg chg="mod">
          <ac:chgData name="Christopher Keane" userId="2677a39a-78fe-4da0-ac2a-39406820a4c7" providerId="ADAL" clId="{55036F8C-C353-40A1-93A8-9C292B4FBCB6}" dt="2021-02-25T00:06:23.049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" creationId="{D9D0E4A1-6D6D-4436-A342-B5806FC2EC42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9" creationId="{4CF26D4B-5EA7-419B-AA1E-2A2954382F65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10" creationId="{793CE42F-4CFA-47F5-9B7C-BEF3A143B551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12" creationId="{A7618F2A-EFE0-45FC-9BFB-9146EB33E204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13" creationId="{5993E5F0-71DB-4757-95EA-5BA4C0C19D03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15" creationId="{FD731FC2-E74A-4118-8B13-8D646AF3F49E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16" creationId="{CCE66F16-1736-4FE9-8FCA-C57FC10D22E2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18" creationId="{A4FAEA94-17F9-4179-B9F3-75A0C5F0B09D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19" creationId="{32E11AD7-DF34-4B5C-985E-0BC74B05CC19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21" creationId="{F97B5214-58C9-41C1-A291-F47607DD7598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22" creationId="{1D706089-8AFC-4C9F-9D6D-4A8E8C7FB863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24" creationId="{184ABE57-50D9-4EE5-9157-549BA8FAD041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25" creationId="{E142DE97-75F4-41D0-8FF6-DC209CB18B8F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27" creationId="{0740ABA6-EED9-4BAA-8EE0-FA1A89CFED55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28" creationId="{2AF5B5EE-303C-45A1-B138-A13A1A610C27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29" creationId="{D8A5121D-FDED-448C-8105-7E428A233815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0" creationId="{E64EE58E-ABF9-4DE1-8DB7-BF1F22F7F5FC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1" creationId="{97D263B4-8D7F-47E5-84B8-DFAD9DEE0ECF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2" creationId="{FA4B890F-FB16-4E71-A308-15842F76F75C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3" creationId="{551EE26E-5E88-4A42-BB0A-D94FF385297F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4" creationId="{E297D0F2-09E1-415F-A0D9-015D405EEC89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5" creationId="{4723D529-29A4-4CF7-9331-26F8F44BEBD3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6" creationId="{8E4A3CE9-6B36-43D4-9EB9-2AA4D677BAEF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7" creationId="{FDA9C34C-ABE5-4B71-AA3B-060CD6FE3386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8" creationId="{8AC125A2-3CA3-4EA5-88BC-43ACE8B963D4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39" creationId="{70BDCB11-F1CF-43DD-894F-A8AC0C3AA8D8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0" creationId="{80CD8E43-B41F-462A-AAFE-291A3A63D52B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1" creationId="{F19C0958-B6C1-4CA0-A63A-E763C5DC9EFE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2" creationId="{5061FF11-8C74-440C-B46B-39C1CE0199A1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3" creationId="{A04D470B-5397-473D-A2D7-DCEFBE9A4034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4" creationId="{45AC2954-FE39-4B54-8989-A997C345AE18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5" creationId="{4DD05EB4-39DC-4428-9998-4B5D58F8B6BA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6" creationId="{49BDFBF2-086B-47C6-903A-0716D4B2171C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7" creationId="{E56E5578-131E-4080-B6FC-25E2CACE8E65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8" creationId="{F5D66DA4-BD42-45A1-892B-0B045C63F7E0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49" creationId="{193B4DF3-12C9-4431-95B9-63369E234746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0" creationId="{B861898E-9C38-4501-8559-0B5DB9E3DBCF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1" creationId="{9453FBE3-98BB-4B11-B2C4-E768978C4F0C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2" creationId="{3EF12D6B-B669-41D0-900B-BCC13F0B2C5C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3" creationId="{6A84E632-9ED0-4886-AA77-4CB0806C2FA2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4" creationId="{FB91E16D-7EE7-4DB5-B6B2-C62215BF0ECF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5" creationId="{11D0C4CF-0D96-439B-9197-AC96E3CD030F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6" creationId="{563F4229-265A-4CA1-A5E0-5EC0939D299A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7" creationId="{96B5C792-8ACF-4D27-8C0D-9019C8396DCD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8" creationId="{FA15CB0A-B295-43AF-9E44-48CA70298DA2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59" creationId="{2991FDAC-3F6A-4F0C-83C6-A67FC7F1B582}"/>
          </ac:spMkLst>
        </pc:spChg>
        <pc:spChg chg="mod topLvl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0" creationId="{A6BB162D-DF61-48BF-BABD-E570BD7FFF2A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2" creationId="{23275E2D-812C-4498-91B5-E9389ACA538B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3" creationId="{5B8F674A-5C5E-4017-9E3D-7FECE8D9184F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4" creationId="{A115F80F-C972-4028-807F-D16888D60A05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5" creationId="{FFE98E55-FAFB-44F8-BE9F-A5C64CA0CEBC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6" creationId="{03D76D56-FE0B-4A66-914B-8032BCA438E6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7" creationId="{CBD213BB-8F4D-4770-83BD-E3F7410B3F08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8" creationId="{B1AD1D15-D0D2-4C46-974B-5911EE37943F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69" creationId="{A534F774-3EA7-4B83-A99C-ECCA63241E07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0" creationId="{FB5CB43F-E603-46EC-8F98-B436A09AAD9A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1" creationId="{4636807A-F865-41C4-9BDF-2BC60706143A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3" creationId="{2B2F57CE-3991-40AD-B650-35C84D1EFD71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4" creationId="{AE020AF2-8A32-459B-B49D-E14BBEF7BADE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5" creationId="{6D374653-AED4-41BE-AAD4-DF178D93E58C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6" creationId="{2801FFB3-7975-4E19-A23A-19770E615420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7" creationId="{B95D5A80-7098-4AE1-BFED-5C1B776EB6C1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8" creationId="{EE1BEE10-2A9A-4D81-8858-9C59537EA48C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79" creationId="{32A090EA-11BA-47F6-8976-47CEE5A7C00D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80" creationId="{EB31B9EA-0ED0-4C0B-935F-61A9BD918D4B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81" creationId="{AD99FD5C-D5E7-497D-BA3E-ACB5A4AC1949}"/>
          </ac:spMkLst>
        </pc:spChg>
        <pc:spChg chg="mod">
          <ac:chgData name="Christopher Keane" userId="2677a39a-78fe-4da0-ac2a-39406820a4c7" providerId="ADAL" clId="{55036F8C-C353-40A1-93A8-9C292B4FBCB6}" dt="2021-02-25T00:07:33.067" v="6" actId="165"/>
          <ac:spMkLst>
            <pc:docMk/>
            <pc:sldMk cId="0" sldId="256"/>
            <ac:spMk id="82" creationId="{0D629954-005F-4EF0-B558-697550006C61}"/>
          </ac:spMkLst>
        </pc:spChg>
        <pc:grpChg chg="del mod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5" creationId="{CBA74143-E161-484C-807E-421EE4E27165}"/>
          </ac:grpSpMkLst>
        </pc:grpChg>
        <pc:grpChg chg="mod topLvl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7" creationId="{CBA74143-E161-484C-807E-421EE4E27165}"/>
          </ac:grpSpMkLst>
        </pc:grpChg>
        <pc:grpChg chg="mod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8" creationId="{CBA74143-E161-484C-807E-421EE4E27165}"/>
          </ac:grpSpMkLst>
        </pc:grpChg>
        <pc:grpChg chg="mod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11" creationId="{CBA74143-E161-484C-807E-421EE4E27165}"/>
          </ac:grpSpMkLst>
        </pc:grpChg>
        <pc:grpChg chg="mod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14" creationId="{CBA74143-E161-484C-807E-421EE4E27165}"/>
          </ac:grpSpMkLst>
        </pc:grpChg>
        <pc:grpChg chg="mod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17" creationId="{CBA74143-E161-484C-807E-421EE4E27165}"/>
          </ac:grpSpMkLst>
        </pc:grpChg>
        <pc:grpChg chg="mod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20" creationId="{CBA74143-E161-484C-807E-421EE4E27165}"/>
          </ac:grpSpMkLst>
        </pc:grpChg>
        <pc:grpChg chg="mod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23" creationId="{CBA74143-E161-484C-807E-421EE4E27165}"/>
          </ac:grpSpMkLst>
        </pc:grpChg>
        <pc:grpChg chg="mod topLvl">
          <ac:chgData name="Christopher Keane" userId="2677a39a-78fe-4da0-ac2a-39406820a4c7" providerId="ADAL" clId="{55036F8C-C353-40A1-93A8-9C292B4FBCB6}" dt="2021-02-25T00:07:33.067" v="6" actId="165"/>
          <ac:grpSpMkLst>
            <pc:docMk/>
            <pc:sldMk cId="0" sldId="256"/>
            <ac:grpSpMk id="26" creationId="{CBA74143-E161-484C-807E-421EE4E27165}"/>
          </ac:grpSpMkLst>
        </pc:grpChg>
        <pc:grpChg chg="mod topLvl">
          <ac:chgData name="Christopher Keane" userId="2677a39a-78fe-4da0-ac2a-39406820a4c7" providerId="ADAL" clId="{55036F8C-C353-40A1-93A8-9C292B4FBCB6}" dt="2021-02-25T00:07:37.971" v="18" actId="1036"/>
          <ac:grpSpMkLst>
            <pc:docMk/>
            <pc:sldMk cId="0" sldId="256"/>
            <ac:grpSpMk id="61" creationId="{CBA74143-E161-484C-807E-421EE4E27165}"/>
          </ac:grpSpMkLst>
        </pc:grpChg>
        <pc:grpChg chg="del mod topLvl">
          <ac:chgData name="Christopher Keane" userId="2677a39a-78fe-4da0-ac2a-39406820a4c7" providerId="ADAL" clId="{55036F8C-C353-40A1-93A8-9C292B4FBCB6}" dt="2021-02-25T00:07:35.839" v="7" actId="478"/>
          <ac:grpSpMkLst>
            <pc:docMk/>
            <pc:sldMk cId="0" sldId="256"/>
            <ac:grpSpMk id="72" creationId="{CBA74143-E161-484C-807E-421EE4E27165}"/>
          </ac:grpSpMkLst>
        </pc:grpChg>
        <pc:picChg chg="add del mod">
          <ac:chgData name="Christopher Keane" userId="2677a39a-78fe-4da0-ac2a-39406820a4c7" providerId="ADAL" clId="{55036F8C-C353-40A1-93A8-9C292B4FBCB6}" dt="2021-02-25T00:07:29.100" v="5" actId="27803"/>
          <ac:picMkLst>
            <pc:docMk/>
            <pc:sldMk cId="0" sldId="256"/>
            <ac:picMk id="4" creationId="{CBA74143-E161-484C-807E-421EE4E2716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411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A-46</a:t>
            </a:r>
          </a:p>
          <a:p>
            <a:r>
              <a:t>Survey Category: Entire classes designed around collaborative team based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8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5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2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1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7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0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7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3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4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7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9053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Collaborative Team Projects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9D0E4A1-6D6D-4436-A342-B5806FC2EC42}"/>
              </a:ext>
            </a:extLst>
          </p:cNvPr>
          <p:cNvSpPr/>
          <p:nvPr/>
        </p:nvSpPr>
        <p:spPr>
          <a:xfrm>
            <a:off x="2325958" y="1830103"/>
            <a:ext cx="5529224" cy="3144972"/>
          </a:xfrm>
          <a:custGeom>
            <a:avLst/>
            <a:gdLst>
              <a:gd name="connsiteX0" fmla="*/ 0 w 5529224"/>
              <a:gd name="connsiteY0" fmla="*/ 3144972 h 3144972"/>
              <a:gd name="connsiteX1" fmla="*/ 5529225 w 5529224"/>
              <a:gd name="connsiteY1" fmla="*/ 3144972 h 3144972"/>
              <a:gd name="connsiteX2" fmla="*/ 5529225 w 5529224"/>
              <a:gd name="connsiteY2" fmla="*/ 0 h 3144972"/>
              <a:gd name="connsiteX3" fmla="*/ 0 w 5529224"/>
              <a:gd name="connsiteY3" fmla="*/ 0 h 314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9224" h="3144972">
                <a:moveTo>
                  <a:pt x="0" y="3144972"/>
                </a:moveTo>
                <a:lnTo>
                  <a:pt x="5529225" y="3144972"/>
                </a:lnTo>
                <a:lnTo>
                  <a:pt x="5529225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CBA74143-E161-484C-807E-421EE4E27165}"/>
              </a:ext>
            </a:extLst>
          </p:cNvPr>
          <p:cNvGrpSpPr/>
          <p:nvPr/>
        </p:nvGrpSpPr>
        <p:grpSpPr>
          <a:xfrm>
            <a:off x="2161664" y="1830103"/>
            <a:ext cx="6007169" cy="3487334"/>
            <a:chOff x="2161664" y="1830103"/>
            <a:chExt cx="6007169" cy="3487334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CBA74143-E161-484C-807E-421EE4E27165}"/>
                </a:ext>
              </a:extLst>
            </p:cNvPr>
            <p:cNvGrpSpPr/>
            <p:nvPr/>
          </p:nvGrpSpPr>
          <p:grpSpPr>
            <a:xfrm>
              <a:off x="2161664" y="1830103"/>
              <a:ext cx="328587" cy="3487334"/>
              <a:chOff x="2161664" y="1830103"/>
              <a:chExt cx="328587" cy="3487334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CF26D4B-5EA7-419B-AA1E-2A2954382F65}"/>
                  </a:ext>
                </a:extLst>
              </p:cNvPr>
              <p:cNvSpPr/>
              <p:nvPr/>
            </p:nvSpPr>
            <p:spPr>
              <a:xfrm>
                <a:off x="2325958" y="1830103"/>
                <a:ext cx="29871" cy="3144972"/>
              </a:xfrm>
              <a:custGeom>
                <a:avLst/>
                <a:gdLst>
                  <a:gd name="connsiteX0" fmla="*/ 0 w 29871"/>
                  <a:gd name="connsiteY0" fmla="*/ 3144972 h 3144972"/>
                  <a:gd name="connsiteX1" fmla="*/ 0 w 29871"/>
                  <a:gd name="connsiteY1" fmla="*/ 0 h 314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871" h="3144972">
                    <a:moveTo>
                      <a:pt x="0" y="3144972"/>
                    </a:moveTo>
                    <a:lnTo>
                      <a:pt x="0" y="0"/>
                    </a:lnTo>
                  </a:path>
                </a:pathLst>
              </a:custGeom>
              <a:noFill/>
              <a:ln w="23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93CE42F-4CFA-47F5-9B7C-BEF3A143B551}"/>
                  </a:ext>
                </a:extLst>
              </p:cNvPr>
              <p:cNvSpPr txBox="1"/>
              <p:nvPr/>
            </p:nvSpPr>
            <p:spPr>
              <a:xfrm>
                <a:off x="2070224" y="4974011"/>
                <a:ext cx="511467" cy="389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7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CBA74143-E161-484C-807E-421EE4E27165}"/>
                </a:ext>
              </a:extLst>
            </p:cNvPr>
            <p:cNvGrpSpPr/>
            <p:nvPr/>
          </p:nvGrpSpPr>
          <p:grpSpPr>
            <a:xfrm>
              <a:off x="3192830" y="1830103"/>
              <a:ext cx="477944" cy="3487334"/>
              <a:chOff x="3192830" y="1830103"/>
              <a:chExt cx="477944" cy="3487334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A7618F2A-EFE0-45FC-9BFB-9146EB33E204}"/>
                  </a:ext>
                </a:extLst>
              </p:cNvPr>
              <p:cNvSpPr/>
              <p:nvPr/>
            </p:nvSpPr>
            <p:spPr>
              <a:xfrm>
                <a:off x="3431802" y="1830103"/>
                <a:ext cx="29871" cy="3144972"/>
              </a:xfrm>
              <a:custGeom>
                <a:avLst/>
                <a:gdLst>
                  <a:gd name="connsiteX0" fmla="*/ 0 w 29871"/>
                  <a:gd name="connsiteY0" fmla="*/ 3144972 h 3144972"/>
                  <a:gd name="connsiteX1" fmla="*/ 0 w 29871"/>
                  <a:gd name="connsiteY1" fmla="*/ 0 h 314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871" h="3144972">
                    <a:moveTo>
                      <a:pt x="0" y="3144972"/>
                    </a:moveTo>
                    <a:lnTo>
                      <a:pt x="0" y="0"/>
                    </a:lnTo>
                  </a:path>
                </a:pathLst>
              </a:custGeom>
              <a:noFill/>
              <a:ln w="23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93E5F0-71DB-4757-95EA-5BA4C0C19D03}"/>
                  </a:ext>
                </a:extLst>
              </p:cNvPr>
              <p:cNvSpPr txBox="1"/>
              <p:nvPr/>
            </p:nvSpPr>
            <p:spPr>
              <a:xfrm>
                <a:off x="3101390" y="4974011"/>
                <a:ext cx="660824" cy="389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7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CBA74143-E161-484C-807E-421EE4E27165}"/>
                </a:ext>
              </a:extLst>
            </p:cNvPr>
            <p:cNvGrpSpPr/>
            <p:nvPr/>
          </p:nvGrpSpPr>
          <p:grpSpPr>
            <a:xfrm>
              <a:off x="4298675" y="1830103"/>
              <a:ext cx="477945" cy="3487334"/>
              <a:chOff x="4298675" y="1830103"/>
              <a:chExt cx="477945" cy="3487334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FD731FC2-E74A-4118-8B13-8D646AF3F49E}"/>
                  </a:ext>
                </a:extLst>
              </p:cNvPr>
              <p:cNvSpPr/>
              <p:nvPr/>
            </p:nvSpPr>
            <p:spPr>
              <a:xfrm>
                <a:off x="4537647" y="1830103"/>
                <a:ext cx="29871" cy="3144972"/>
              </a:xfrm>
              <a:custGeom>
                <a:avLst/>
                <a:gdLst>
                  <a:gd name="connsiteX0" fmla="*/ 0 w 29871"/>
                  <a:gd name="connsiteY0" fmla="*/ 3144972 h 3144972"/>
                  <a:gd name="connsiteX1" fmla="*/ 0 w 29871"/>
                  <a:gd name="connsiteY1" fmla="*/ 0 h 314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871" h="3144972">
                    <a:moveTo>
                      <a:pt x="0" y="3144972"/>
                    </a:moveTo>
                    <a:lnTo>
                      <a:pt x="0" y="0"/>
                    </a:lnTo>
                  </a:path>
                </a:pathLst>
              </a:custGeom>
              <a:noFill/>
              <a:ln w="23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CE66F16-1736-4FE9-8FCA-C57FC10D22E2}"/>
                  </a:ext>
                </a:extLst>
              </p:cNvPr>
              <p:cNvSpPr txBox="1"/>
              <p:nvPr/>
            </p:nvSpPr>
            <p:spPr>
              <a:xfrm>
                <a:off x="4207235" y="4974011"/>
                <a:ext cx="660825" cy="389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7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CBA74143-E161-484C-807E-421EE4E27165}"/>
                </a:ext>
              </a:extLst>
            </p:cNvPr>
            <p:cNvGrpSpPr/>
            <p:nvPr/>
          </p:nvGrpSpPr>
          <p:grpSpPr>
            <a:xfrm>
              <a:off x="5404520" y="1830103"/>
              <a:ext cx="477944" cy="3487334"/>
              <a:chOff x="5404520" y="1830103"/>
              <a:chExt cx="477944" cy="3487334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4FAEA94-17F9-4179-B9F3-75A0C5F0B09D}"/>
                  </a:ext>
                </a:extLst>
              </p:cNvPr>
              <p:cNvSpPr/>
              <p:nvPr/>
            </p:nvSpPr>
            <p:spPr>
              <a:xfrm>
                <a:off x="5643492" y="1830103"/>
                <a:ext cx="29871" cy="3144972"/>
              </a:xfrm>
              <a:custGeom>
                <a:avLst/>
                <a:gdLst>
                  <a:gd name="connsiteX0" fmla="*/ 0 w 29871"/>
                  <a:gd name="connsiteY0" fmla="*/ 3144972 h 3144972"/>
                  <a:gd name="connsiteX1" fmla="*/ 0 w 29871"/>
                  <a:gd name="connsiteY1" fmla="*/ 0 h 314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871" h="3144972">
                    <a:moveTo>
                      <a:pt x="0" y="3144972"/>
                    </a:moveTo>
                    <a:lnTo>
                      <a:pt x="0" y="0"/>
                    </a:lnTo>
                  </a:path>
                </a:pathLst>
              </a:custGeom>
              <a:noFill/>
              <a:ln w="23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2E11AD7-DF34-4B5C-985E-0BC74B05CC19}"/>
                  </a:ext>
                </a:extLst>
              </p:cNvPr>
              <p:cNvSpPr txBox="1"/>
              <p:nvPr/>
            </p:nvSpPr>
            <p:spPr>
              <a:xfrm>
                <a:off x="5313080" y="4974011"/>
                <a:ext cx="660824" cy="389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7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CBA74143-E161-484C-807E-421EE4E27165}"/>
                </a:ext>
              </a:extLst>
            </p:cNvPr>
            <p:cNvGrpSpPr/>
            <p:nvPr/>
          </p:nvGrpSpPr>
          <p:grpSpPr>
            <a:xfrm>
              <a:off x="6510364" y="1830103"/>
              <a:ext cx="477944" cy="3487334"/>
              <a:chOff x="6510364" y="1830103"/>
              <a:chExt cx="477944" cy="3487334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97B5214-58C9-41C1-A291-F47607DD7598}"/>
                  </a:ext>
                </a:extLst>
              </p:cNvPr>
              <p:cNvSpPr/>
              <p:nvPr/>
            </p:nvSpPr>
            <p:spPr>
              <a:xfrm>
                <a:off x="6749337" y="1830103"/>
                <a:ext cx="29871" cy="3144972"/>
              </a:xfrm>
              <a:custGeom>
                <a:avLst/>
                <a:gdLst>
                  <a:gd name="connsiteX0" fmla="*/ 0 w 29871"/>
                  <a:gd name="connsiteY0" fmla="*/ 3144972 h 3144972"/>
                  <a:gd name="connsiteX1" fmla="*/ 0 w 29871"/>
                  <a:gd name="connsiteY1" fmla="*/ 0 h 314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871" h="3144972">
                    <a:moveTo>
                      <a:pt x="0" y="3144972"/>
                    </a:moveTo>
                    <a:lnTo>
                      <a:pt x="0" y="0"/>
                    </a:lnTo>
                  </a:path>
                </a:pathLst>
              </a:custGeom>
              <a:noFill/>
              <a:ln w="23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D706089-8AFC-4C9F-9D6D-4A8E8C7FB863}"/>
                  </a:ext>
                </a:extLst>
              </p:cNvPr>
              <p:cNvSpPr txBox="1"/>
              <p:nvPr/>
            </p:nvSpPr>
            <p:spPr>
              <a:xfrm>
                <a:off x="6418924" y="4974011"/>
                <a:ext cx="660824" cy="389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7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CBA74143-E161-484C-807E-421EE4E27165}"/>
                </a:ext>
              </a:extLst>
            </p:cNvPr>
            <p:cNvGrpSpPr/>
            <p:nvPr/>
          </p:nvGrpSpPr>
          <p:grpSpPr>
            <a:xfrm>
              <a:off x="7541531" y="1830103"/>
              <a:ext cx="627302" cy="3487334"/>
              <a:chOff x="7541531" y="1830103"/>
              <a:chExt cx="627302" cy="3487334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84ABE57-50D9-4EE5-9157-549BA8FAD041}"/>
                  </a:ext>
                </a:extLst>
              </p:cNvPr>
              <p:cNvSpPr/>
              <p:nvPr/>
            </p:nvSpPr>
            <p:spPr>
              <a:xfrm>
                <a:off x="7855182" y="1830103"/>
                <a:ext cx="29871" cy="3144972"/>
              </a:xfrm>
              <a:custGeom>
                <a:avLst/>
                <a:gdLst>
                  <a:gd name="connsiteX0" fmla="*/ 0 w 29871"/>
                  <a:gd name="connsiteY0" fmla="*/ 3144972 h 3144972"/>
                  <a:gd name="connsiteX1" fmla="*/ 0 w 29871"/>
                  <a:gd name="connsiteY1" fmla="*/ 0 h 314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871" h="3144972">
                    <a:moveTo>
                      <a:pt x="0" y="3144972"/>
                    </a:moveTo>
                    <a:lnTo>
                      <a:pt x="0" y="0"/>
                    </a:lnTo>
                  </a:path>
                </a:pathLst>
              </a:custGeom>
              <a:noFill/>
              <a:ln w="2389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142DE97-75F4-41D0-8FF6-DC209CB18B8F}"/>
                  </a:ext>
                </a:extLst>
              </p:cNvPr>
              <p:cNvSpPr txBox="1"/>
              <p:nvPr/>
            </p:nvSpPr>
            <p:spPr>
              <a:xfrm>
                <a:off x="7450091" y="4974011"/>
                <a:ext cx="810182" cy="389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78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CBA74143-E161-484C-807E-421EE4E27165}"/>
              </a:ext>
            </a:extLst>
          </p:cNvPr>
          <p:cNvGrpSpPr/>
          <p:nvPr/>
        </p:nvGrpSpPr>
        <p:grpSpPr>
          <a:xfrm>
            <a:off x="996673" y="2062457"/>
            <a:ext cx="1224733" cy="2680258"/>
            <a:chOff x="996673" y="2062457"/>
            <a:chExt cx="1224733" cy="2680258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0740ABA6-EED9-4BAA-8EE0-FA1A89CFED55}"/>
                </a:ext>
              </a:extLst>
            </p:cNvPr>
            <p:cNvSpPr txBox="1"/>
            <p:nvPr/>
          </p:nvSpPr>
          <p:spPr>
            <a:xfrm>
              <a:off x="1681894" y="4399289"/>
              <a:ext cx="630953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AF5B5EE-303C-45A1-B138-A13A1A610C27}"/>
                </a:ext>
              </a:extLst>
            </p:cNvPr>
            <p:cNvSpPr txBox="1"/>
            <p:nvPr/>
          </p:nvSpPr>
          <p:spPr>
            <a:xfrm>
              <a:off x="905233" y="3803667"/>
              <a:ext cx="1407613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8A5121D-FDED-448C-8105-7E428A233815}"/>
                </a:ext>
              </a:extLst>
            </p:cNvPr>
            <p:cNvSpPr txBox="1"/>
            <p:nvPr/>
          </p:nvSpPr>
          <p:spPr>
            <a:xfrm>
              <a:off x="1024720" y="3208016"/>
              <a:ext cx="1288127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4EE58E-ABF9-4DE1-8DB7-BF1F22F7F5FC}"/>
                </a:ext>
              </a:extLst>
            </p:cNvPr>
            <p:cNvSpPr txBox="1"/>
            <p:nvPr/>
          </p:nvSpPr>
          <p:spPr>
            <a:xfrm>
              <a:off x="1054591" y="2612376"/>
              <a:ext cx="1258255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7D263B4-8D7F-47E5-84B8-DFAD9DEE0ECF}"/>
                </a:ext>
              </a:extLst>
            </p:cNvPr>
            <p:cNvSpPr txBox="1"/>
            <p:nvPr/>
          </p:nvSpPr>
          <p:spPr>
            <a:xfrm>
              <a:off x="1174077" y="2016737"/>
              <a:ext cx="1138769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A4B890F-FB16-4E71-A308-15842F76F75C}"/>
              </a:ext>
            </a:extLst>
          </p:cNvPr>
          <p:cNvSpPr/>
          <p:nvPr/>
        </p:nvSpPr>
        <p:spPr>
          <a:xfrm>
            <a:off x="2325958" y="4355607"/>
            <a:ext cx="531656" cy="476509"/>
          </a:xfrm>
          <a:custGeom>
            <a:avLst/>
            <a:gdLst>
              <a:gd name="connsiteX0" fmla="*/ 0 w 531656"/>
              <a:gd name="connsiteY0" fmla="*/ 476509 h 476509"/>
              <a:gd name="connsiteX1" fmla="*/ 531657 w 531656"/>
              <a:gd name="connsiteY1" fmla="*/ 476509 h 476509"/>
              <a:gd name="connsiteX2" fmla="*/ 531657 w 531656"/>
              <a:gd name="connsiteY2" fmla="*/ 0 h 476509"/>
              <a:gd name="connsiteX3" fmla="*/ 0 w 531656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656" h="476509">
                <a:moveTo>
                  <a:pt x="0" y="476509"/>
                </a:moveTo>
                <a:lnTo>
                  <a:pt x="531657" y="476509"/>
                </a:lnTo>
                <a:lnTo>
                  <a:pt x="53165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51EE26E-5E88-4A42-BB0A-D94FF385297F}"/>
              </a:ext>
            </a:extLst>
          </p:cNvPr>
          <p:cNvSpPr/>
          <p:nvPr/>
        </p:nvSpPr>
        <p:spPr>
          <a:xfrm>
            <a:off x="2857614" y="4355607"/>
            <a:ext cx="106330" cy="476509"/>
          </a:xfrm>
          <a:custGeom>
            <a:avLst/>
            <a:gdLst>
              <a:gd name="connsiteX0" fmla="*/ 0 w 106330"/>
              <a:gd name="connsiteY0" fmla="*/ 476509 h 476509"/>
              <a:gd name="connsiteX1" fmla="*/ 106331 w 106330"/>
              <a:gd name="connsiteY1" fmla="*/ 476509 h 476509"/>
              <a:gd name="connsiteX2" fmla="*/ 106331 w 106330"/>
              <a:gd name="connsiteY2" fmla="*/ 0 h 476509"/>
              <a:gd name="connsiteX3" fmla="*/ 0 w 106330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330" h="476509">
                <a:moveTo>
                  <a:pt x="0" y="476509"/>
                </a:moveTo>
                <a:lnTo>
                  <a:pt x="106331" y="476509"/>
                </a:lnTo>
                <a:lnTo>
                  <a:pt x="106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297D0F2-09E1-415F-A0D9-015D405EEC89}"/>
              </a:ext>
            </a:extLst>
          </p:cNvPr>
          <p:cNvSpPr/>
          <p:nvPr/>
        </p:nvSpPr>
        <p:spPr>
          <a:xfrm>
            <a:off x="2963945" y="4355607"/>
            <a:ext cx="212661" cy="476509"/>
          </a:xfrm>
          <a:custGeom>
            <a:avLst/>
            <a:gdLst>
              <a:gd name="connsiteX0" fmla="*/ 0 w 212661"/>
              <a:gd name="connsiteY0" fmla="*/ 476509 h 476509"/>
              <a:gd name="connsiteX1" fmla="*/ 212662 w 212661"/>
              <a:gd name="connsiteY1" fmla="*/ 476509 h 476509"/>
              <a:gd name="connsiteX2" fmla="*/ 212662 w 212661"/>
              <a:gd name="connsiteY2" fmla="*/ 0 h 476509"/>
              <a:gd name="connsiteX3" fmla="*/ 0 w 212661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661" h="476509">
                <a:moveTo>
                  <a:pt x="0" y="476509"/>
                </a:moveTo>
                <a:lnTo>
                  <a:pt x="212662" y="476509"/>
                </a:lnTo>
                <a:lnTo>
                  <a:pt x="2126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23D529-29A4-4CF7-9331-26F8F44BEBD3}"/>
              </a:ext>
            </a:extLst>
          </p:cNvPr>
          <p:cNvSpPr/>
          <p:nvPr/>
        </p:nvSpPr>
        <p:spPr>
          <a:xfrm>
            <a:off x="3176607" y="4355607"/>
            <a:ext cx="2339274" cy="476509"/>
          </a:xfrm>
          <a:custGeom>
            <a:avLst/>
            <a:gdLst>
              <a:gd name="connsiteX0" fmla="*/ 0 w 2339274"/>
              <a:gd name="connsiteY0" fmla="*/ 476509 h 476509"/>
              <a:gd name="connsiteX1" fmla="*/ 2339274 w 2339274"/>
              <a:gd name="connsiteY1" fmla="*/ 476509 h 476509"/>
              <a:gd name="connsiteX2" fmla="*/ 2339274 w 2339274"/>
              <a:gd name="connsiteY2" fmla="*/ 0 h 476509"/>
              <a:gd name="connsiteX3" fmla="*/ 0 w 2339274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9274" h="476509">
                <a:moveTo>
                  <a:pt x="0" y="476509"/>
                </a:moveTo>
                <a:lnTo>
                  <a:pt x="2339274" y="476509"/>
                </a:lnTo>
                <a:lnTo>
                  <a:pt x="233927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E4A3CE9-6B36-43D4-9EB9-2AA4D677BAEF}"/>
              </a:ext>
            </a:extLst>
          </p:cNvPr>
          <p:cNvSpPr/>
          <p:nvPr/>
        </p:nvSpPr>
        <p:spPr>
          <a:xfrm>
            <a:off x="5515881" y="4355607"/>
            <a:ext cx="2339300" cy="476509"/>
          </a:xfrm>
          <a:custGeom>
            <a:avLst/>
            <a:gdLst>
              <a:gd name="connsiteX0" fmla="*/ 0 w 2339300"/>
              <a:gd name="connsiteY0" fmla="*/ 476509 h 476509"/>
              <a:gd name="connsiteX1" fmla="*/ 2339301 w 2339300"/>
              <a:gd name="connsiteY1" fmla="*/ 476509 h 476509"/>
              <a:gd name="connsiteX2" fmla="*/ 2339301 w 2339300"/>
              <a:gd name="connsiteY2" fmla="*/ 0 h 476509"/>
              <a:gd name="connsiteX3" fmla="*/ 0 w 2339300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9300" h="476509">
                <a:moveTo>
                  <a:pt x="0" y="476509"/>
                </a:moveTo>
                <a:lnTo>
                  <a:pt x="2339301" y="476509"/>
                </a:lnTo>
                <a:lnTo>
                  <a:pt x="233930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DA9C34C-ABE5-4B71-AA3B-060CD6FE3386}"/>
              </a:ext>
            </a:extLst>
          </p:cNvPr>
          <p:cNvSpPr/>
          <p:nvPr/>
        </p:nvSpPr>
        <p:spPr>
          <a:xfrm>
            <a:off x="2325958" y="3759986"/>
            <a:ext cx="128588" cy="476509"/>
          </a:xfrm>
          <a:custGeom>
            <a:avLst/>
            <a:gdLst>
              <a:gd name="connsiteX0" fmla="*/ 0 w 128588"/>
              <a:gd name="connsiteY0" fmla="*/ 476509 h 476509"/>
              <a:gd name="connsiteX1" fmla="*/ 128588 w 128588"/>
              <a:gd name="connsiteY1" fmla="*/ 476509 h 476509"/>
              <a:gd name="connsiteX2" fmla="*/ 128588 w 128588"/>
              <a:gd name="connsiteY2" fmla="*/ 0 h 476509"/>
              <a:gd name="connsiteX3" fmla="*/ 0 w 128588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8" h="476509">
                <a:moveTo>
                  <a:pt x="0" y="476509"/>
                </a:moveTo>
                <a:lnTo>
                  <a:pt x="128588" y="476509"/>
                </a:lnTo>
                <a:lnTo>
                  <a:pt x="12858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AC125A2-3CA3-4EA5-88BC-43ACE8B963D4}"/>
              </a:ext>
            </a:extLst>
          </p:cNvPr>
          <p:cNvSpPr/>
          <p:nvPr/>
        </p:nvSpPr>
        <p:spPr>
          <a:xfrm>
            <a:off x="2454546" y="3759986"/>
            <a:ext cx="771519" cy="476509"/>
          </a:xfrm>
          <a:custGeom>
            <a:avLst/>
            <a:gdLst>
              <a:gd name="connsiteX0" fmla="*/ 0 w 771519"/>
              <a:gd name="connsiteY0" fmla="*/ 476509 h 476509"/>
              <a:gd name="connsiteX1" fmla="*/ 771519 w 771519"/>
              <a:gd name="connsiteY1" fmla="*/ 476509 h 476509"/>
              <a:gd name="connsiteX2" fmla="*/ 771519 w 771519"/>
              <a:gd name="connsiteY2" fmla="*/ 0 h 476509"/>
              <a:gd name="connsiteX3" fmla="*/ 0 w 771519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1519" h="476509">
                <a:moveTo>
                  <a:pt x="0" y="476509"/>
                </a:moveTo>
                <a:lnTo>
                  <a:pt x="771519" y="476509"/>
                </a:lnTo>
                <a:lnTo>
                  <a:pt x="77151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0BDCB11-F1CF-43DD-894F-A8AC0C3AA8D8}"/>
              </a:ext>
            </a:extLst>
          </p:cNvPr>
          <p:cNvSpPr/>
          <p:nvPr/>
        </p:nvSpPr>
        <p:spPr>
          <a:xfrm>
            <a:off x="3226065" y="3759986"/>
            <a:ext cx="1285862" cy="476509"/>
          </a:xfrm>
          <a:custGeom>
            <a:avLst/>
            <a:gdLst>
              <a:gd name="connsiteX0" fmla="*/ 0 w 1285862"/>
              <a:gd name="connsiteY0" fmla="*/ 476509 h 476509"/>
              <a:gd name="connsiteX1" fmla="*/ 1285863 w 1285862"/>
              <a:gd name="connsiteY1" fmla="*/ 476509 h 476509"/>
              <a:gd name="connsiteX2" fmla="*/ 1285863 w 1285862"/>
              <a:gd name="connsiteY2" fmla="*/ 0 h 476509"/>
              <a:gd name="connsiteX3" fmla="*/ 0 w 1285862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862" h="476509">
                <a:moveTo>
                  <a:pt x="0" y="476509"/>
                </a:moveTo>
                <a:lnTo>
                  <a:pt x="1285863" y="476509"/>
                </a:lnTo>
                <a:lnTo>
                  <a:pt x="12858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80CD8E43-B41F-462A-AAFE-291A3A63D52B}"/>
              </a:ext>
            </a:extLst>
          </p:cNvPr>
          <p:cNvSpPr/>
          <p:nvPr/>
        </p:nvSpPr>
        <p:spPr>
          <a:xfrm>
            <a:off x="4511928" y="3759986"/>
            <a:ext cx="1800209" cy="476509"/>
          </a:xfrm>
          <a:custGeom>
            <a:avLst/>
            <a:gdLst>
              <a:gd name="connsiteX0" fmla="*/ 0 w 1800209"/>
              <a:gd name="connsiteY0" fmla="*/ 476509 h 476509"/>
              <a:gd name="connsiteX1" fmla="*/ 1800209 w 1800209"/>
              <a:gd name="connsiteY1" fmla="*/ 476509 h 476509"/>
              <a:gd name="connsiteX2" fmla="*/ 1800209 w 1800209"/>
              <a:gd name="connsiteY2" fmla="*/ 0 h 476509"/>
              <a:gd name="connsiteX3" fmla="*/ 0 w 1800209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209" h="476509">
                <a:moveTo>
                  <a:pt x="0" y="476509"/>
                </a:moveTo>
                <a:lnTo>
                  <a:pt x="1800209" y="476509"/>
                </a:lnTo>
                <a:lnTo>
                  <a:pt x="180020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19C0958-B6C1-4CA0-A63A-E763C5DC9EFE}"/>
              </a:ext>
            </a:extLst>
          </p:cNvPr>
          <p:cNvSpPr/>
          <p:nvPr/>
        </p:nvSpPr>
        <p:spPr>
          <a:xfrm>
            <a:off x="6312137" y="3759986"/>
            <a:ext cx="1543045" cy="476509"/>
          </a:xfrm>
          <a:custGeom>
            <a:avLst/>
            <a:gdLst>
              <a:gd name="connsiteX0" fmla="*/ 0 w 1543045"/>
              <a:gd name="connsiteY0" fmla="*/ 476509 h 476509"/>
              <a:gd name="connsiteX1" fmla="*/ 1543045 w 1543045"/>
              <a:gd name="connsiteY1" fmla="*/ 476509 h 476509"/>
              <a:gd name="connsiteX2" fmla="*/ 1543045 w 1543045"/>
              <a:gd name="connsiteY2" fmla="*/ 0 h 476509"/>
              <a:gd name="connsiteX3" fmla="*/ 0 w 1543045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045" h="476509">
                <a:moveTo>
                  <a:pt x="0" y="476509"/>
                </a:moveTo>
                <a:lnTo>
                  <a:pt x="1543045" y="476509"/>
                </a:lnTo>
                <a:lnTo>
                  <a:pt x="154304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5061FF11-8C74-440C-B46B-39C1CE0199A1}"/>
              </a:ext>
            </a:extLst>
          </p:cNvPr>
          <p:cNvSpPr/>
          <p:nvPr/>
        </p:nvSpPr>
        <p:spPr>
          <a:xfrm>
            <a:off x="2325958" y="3164334"/>
            <a:ext cx="104326" cy="476509"/>
          </a:xfrm>
          <a:custGeom>
            <a:avLst/>
            <a:gdLst>
              <a:gd name="connsiteX0" fmla="*/ 0 w 104326"/>
              <a:gd name="connsiteY0" fmla="*/ 476509 h 476509"/>
              <a:gd name="connsiteX1" fmla="*/ 104326 w 104326"/>
              <a:gd name="connsiteY1" fmla="*/ 476509 h 476509"/>
              <a:gd name="connsiteX2" fmla="*/ 104326 w 104326"/>
              <a:gd name="connsiteY2" fmla="*/ 0 h 476509"/>
              <a:gd name="connsiteX3" fmla="*/ 0 w 104326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326" h="476509">
                <a:moveTo>
                  <a:pt x="0" y="476509"/>
                </a:moveTo>
                <a:lnTo>
                  <a:pt x="104326" y="476509"/>
                </a:lnTo>
                <a:lnTo>
                  <a:pt x="10432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04D470B-5397-473D-A2D7-DCEFBE9A4034}"/>
              </a:ext>
            </a:extLst>
          </p:cNvPr>
          <p:cNvSpPr/>
          <p:nvPr/>
        </p:nvSpPr>
        <p:spPr>
          <a:xfrm>
            <a:off x="2430284" y="3164334"/>
            <a:ext cx="260811" cy="476509"/>
          </a:xfrm>
          <a:custGeom>
            <a:avLst/>
            <a:gdLst>
              <a:gd name="connsiteX0" fmla="*/ 0 w 260811"/>
              <a:gd name="connsiteY0" fmla="*/ 476509 h 476509"/>
              <a:gd name="connsiteX1" fmla="*/ 260811 w 260811"/>
              <a:gd name="connsiteY1" fmla="*/ 476509 h 476509"/>
              <a:gd name="connsiteX2" fmla="*/ 260811 w 260811"/>
              <a:gd name="connsiteY2" fmla="*/ 0 h 476509"/>
              <a:gd name="connsiteX3" fmla="*/ 0 w 260811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811" h="476509">
                <a:moveTo>
                  <a:pt x="0" y="476509"/>
                </a:moveTo>
                <a:lnTo>
                  <a:pt x="260811" y="476509"/>
                </a:lnTo>
                <a:lnTo>
                  <a:pt x="26081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45AC2954-FE39-4B54-8989-A997C345AE18}"/>
              </a:ext>
            </a:extLst>
          </p:cNvPr>
          <p:cNvSpPr/>
          <p:nvPr/>
        </p:nvSpPr>
        <p:spPr>
          <a:xfrm>
            <a:off x="2691095" y="3164334"/>
            <a:ext cx="1564863" cy="476509"/>
          </a:xfrm>
          <a:custGeom>
            <a:avLst/>
            <a:gdLst>
              <a:gd name="connsiteX0" fmla="*/ 0 w 1564863"/>
              <a:gd name="connsiteY0" fmla="*/ 476509 h 476509"/>
              <a:gd name="connsiteX1" fmla="*/ 1564863 w 1564863"/>
              <a:gd name="connsiteY1" fmla="*/ 476509 h 476509"/>
              <a:gd name="connsiteX2" fmla="*/ 1564863 w 1564863"/>
              <a:gd name="connsiteY2" fmla="*/ 0 h 476509"/>
              <a:gd name="connsiteX3" fmla="*/ 0 w 1564863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4863" h="476509">
                <a:moveTo>
                  <a:pt x="0" y="476509"/>
                </a:moveTo>
                <a:lnTo>
                  <a:pt x="1564863" y="476509"/>
                </a:lnTo>
                <a:lnTo>
                  <a:pt x="15648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4DD05EB4-39DC-4428-9998-4B5D58F8B6BA}"/>
              </a:ext>
            </a:extLst>
          </p:cNvPr>
          <p:cNvSpPr/>
          <p:nvPr/>
        </p:nvSpPr>
        <p:spPr>
          <a:xfrm>
            <a:off x="4255958" y="3164334"/>
            <a:ext cx="2138683" cy="476509"/>
          </a:xfrm>
          <a:custGeom>
            <a:avLst/>
            <a:gdLst>
              <a:gd name="connsiteX0" fmla="*/ 0 w 2138683"/>
              <a:gd name="connsiteY0" fmla="*/ 476509 h 476509"/>
              <a:gd name="connsiteX1" fmla="*/ 2138684 w 2138683"/>
              <a:gd name="connsiteY1" fmla="*/ 476509 h 476509"/>
              <a:gd name="connsiteX2" fmla="*/ 2138684 w 2138683"/>
              <a:gd name="connsiteY2" fmla="*/ 0 h 476509"/>
              <a:gd name="connsiteX3" fmla="*/ 0 w 2138683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8683" h="476509">
                <a:moveTo>
                  <a:pt x="0" y="476509"/>
                </a:moveTo>
                <a:lnTo>
                  <a:pt x="2138684" y="476509"/>
                </a:lnTo>
                <a:lnTo>
                  <a:pt x="21386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49BDFBF2-086B-47C6-903A-0716D4B2171C}"/>
              </a:ext>
            </a:extLst>
          </p:cNvPr>
          <p:cNvSpPr/>
          <p:nvPr/>
        </p:nvSpPr>
        <p:spPr>
          <a:xfrm>
            <a:off x="6394642" y="3164334"/>
            <a:ext cx="1460539" cy="476509"/>
          </a:xfrm>
          <a:custGeom>
            <a:avLst/>
            <a:gdLst>
              <a:gd name="connsiteX0" fmla="*/ 0 w 1460539"/>
              <a:gd name="connsiteY0" fmla="*/ 476509 h 476509"/>
              <a:gd name="connsiteX1" fmla="*/ 1460540 w 1460539"/>
              <a:gd name="connsiteY1" fmla="*/ 476509 h 476509"/>
              <a:gd name="connsiteX2" fmla="*/ 1460540 w 1460539"/>
              <a:gd name="connsiteY2" fmla="*/ 0 h 476509"/>
              <a:gd name="connsiteX3" fmla="*/ 0 w 1460539"/>
              <a:gd name="connsiteY3" fmla="*/ 0 h 47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0539" h="476509">
                <a:moveTo>
                  <a:pt x="0" y="476509"/>
                </a:moveTo>
                <a:lnTo>
                  <a:pt x="1460540" y="476509"/>
                </a:lnTo>
                <a:lnTo>
                  <a:pt x="146054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E56E5578-131E-4080-B6FC-25E2CACE8E65}"/>
              </a:ext>
            </a:extLst>
          </p:cNvPr>
          <p:cNvSpPr/>
          <p:nvPr/>
        </p:nvSpPr>
        <p:spPr>
          <a:xfrm>
            <a:off x="2325958" y="2568695"/>
            <a:ext cx="263296" cy="476511"/>
          </a:xfrm>
          <a:custGeom>
            <a:avLst/>
            <a:gdLst>
              <a:gd name="connsiteX0" fmla="*/ 0 w 263296"/>
              <a:gd name="connsiteY0" fmla="*/ 476512 h 476511"/>
              <a:gd name="connsiteX1" fmla="*/ 263297 w 263296"/>
              <a:gd name="connsiteY1" fmla="*/ 476512 h 476511"/>
              <a:gd name="connsiteX2" fmla="*/ 263297 w 263296"/>
              <a:gd name="connsiteY2" fmla="*/ 0 h 476511"/>
              <a:gd name="connsiteX3" fmla="*/ 0 w 263296"/>
              <a:gd name="connsiteY3" fmla="*/ 0 h 47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296" h="476511">
                <a:moveTo>
                  <a:pt x="0" y="476512"/>
                </a:moveTo>
                <a:lnTo>
                  <a:pt x="263297" y="476512"/>
                </a:lnTo>
                <a:lnTo>
                  <a:pt x="26329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F5D66DA4-BD42-45A1-892B-0B045C63F7E0}"/>
              </a:ext>
            </a:extLst>
          </p:cNvPr>
          <p:cNvSpPr/>
          <p:nvPr/>
        </p:nvSpPr>
        <p:spPr>
          <a:xfrm>
            <a:off x="2589254" y="2568695"/>
            <a:ext cx="29871" cy="476511"/>
          </a:xfrm>
          <a:custGeom>
            <a:avLst/>
            <a:gdLst>
              <a:gd name="connsiteX0" fmla="*/ 0 w 29871"/>
              <a:gd name="connsiteY0" fmla="*/ 476512 h 476511"/>
              <a:gd name="connsiteX1" fmla="*/ 0 w 29871"/>
              <a:gd name="connsiteY1" fmla="*/ 476512 h 476511"/>
              <a:gd name="connsiteX2" fmla="*/ 0 w 29871"/>
              <a:gd name="connsiteY2" fmla="*/ 0 h 476511"/>
              <a:gd name="connsiteX3" fmla="*/ 0 w 29871"/>
              <a:gd name="connsiteY3" fmla="*/ 0 h 47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871" h="476511">
                <a:moveTo>
                  <a:pt x="0" y="476512"/>
                </a:moveTo>
                <a:lnTo>
                  <a:pt x="0" y="4765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193B4DF3-12C9-4431-95B9-63369E234746}"/>
              </a:ext>
            </a:extLst>
          </p:cNvPr>
          <p:cNvSpPr/>
          <p:nvPr/>
        </p:nvSpPr>
        <p:spPr>
          <a:xfrm>
            <a:off x="2589254" y="2568695"/>
            <a:ext cx="1579778" cy="476511"/>
          </a:xfrm>
          <a:custGeom>
            <a:avLst/>
            <a:gdLst>
              <a:gd name="connsiteX0" fmla="*/ 0 w 1579778"/>
              <a:gd name="connsiteY0" fmla="*/ 476512 h 476511"/>
              <a:gd name="connsiteX1" fmla="*/ 1579778 w 1579778"/>
              <a:gd name="connsiteY1" fmla="*/ 476512 h 476511"/>
              <a:gd name="connsiteX2" fmla="*/ 1579778 w 1579778"/>
              <a:gd name="connsiteY2" fmla="*/ 0 h 476511"/>
              <a:gd name="connsiteX3" fmla="*/ 0 w 1579778"/>
              <a:gd name="connsiteY3" fmla="*/ 0 h 47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778" h="476511">
                <a:moveTo>
                  <a:pt x="0" y="476512"/>
                </a:moveTo>
                <a:lnTo>
                  <a:pt x="1579778" y="476512"/>
                </a:lnTo>
                <a:lnTo>
                  <a:pt x="15797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B861898E-9C38-4501-8559-0B5DB9E3DBCF}"/>
              </a:ext>
            </a:extLst>
          </p:cNvPr>
          <p:cNvSpPr/>
          <p:nvPr/>
        </p:nvSpPr>
        <p:spPr>
          <a:xfrm>
            <a:off x="4169032" y="2568695"/>
            <a:ext cx="1843074" cy="476511"/>
          </a:xfrm>
          <a:custGeom>
            <a:avLst/>
            <a:gdLst>
              <a:gd name="connsiteX0" fmla="*/ 0 w 1843074"/>
              <a:gd name="connsiteY0" fmla="*/ 476512 h 476511"/>
              <a:gd name="connsiteX1" fmla="*/ 1843075 w 1843074"/>
              <a:gd name="connsiteY1" fmla="*/ 476512 h 476511"/>
              <a:gd name="connsiteX2" fmla="*/ 1843075 w 1843074"/>
              <a:gd name="connsiteY2" fmla="*/ 0 h 476511"/>
              <a:gd name="connsiteX3" fmla="*/ 0 w 1843074"/>
              <a:gd name="connsiteY3" fmla="*/ 0 h 47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3074" h="476511">
                <a:moveTo>
                  <a:pt x="0" y="476512"/>
                </a:moveTo>
                <a:lnTo>
                  <a:pt x="1843075" y="476512"/>
                </a:lnTo>
                <a:lnTo>
                  <a:pt x="18430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453FBE3-98BB-4B11-B2C4-E768978C4F0C}"/>
              </a:ext>
            </a:extLst>
          </p:cNvPr>
          <p:cNvSpPr/>
          <p:nvPr/>
        </p:nvSpPr>
        <p:spPr>
          <a:xfrm>
            <a:off x="6012107" y="2568695"/>
            <a:ext cx="1843074" cy="476511"/>
          </a:xfrm>
          <a:custGeom>
            <a:avLst/>
            <a:gdLst>
              <a:gd name="connsiteX0" fmla="*/ 0 w 1843074"/>
              <a:gd name="connsiteY0" fmla="*/ 476512 h 476511"/>
              <a:gd name="connsiteX1" fmla="*/ 1843075 w 1843074"/>
              <a:gd name="connsiteY1" fmla="*/ 476512 h 476511"/>
              <a:gd name="connsiteX2" fmla="*/ 1843075 w 1843074"/>
              <a:gd name="connsiteY2" fmla="*/ 0 h 476511"/>
              <a:gd name="connsiteX3" fmla="*/ 0 w 1843074"/>
              <a:gd name="connsiteY3" fmla="*/ 0 h 47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3074" h="476511">
                <a:moveTo>
                  <a:pt x="0" y="476512"/>
                </a:moveTo>
                <a:lnTo>
                  <a:pt x="1843075" y="476512"/>
                </a:lnTo>
                <a:lnTo>
                  <a:pt x="18430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3EF12D6B-B669-41D0-900B-BCC13F0B2C5C}"/>
              </a:ext>
            </a:extLst>
          </p:cNvPr>
          <p:cNvSpPr/>
          <p:nvPr/>
        </p:nvSpPr>
        <p:spPr>
          <a:xfrm>
            <a:off x="2325958" y="1973056"/>
            <a:ext cx="152180" cy="476512"/>
          </a:xfrm>
          <a:custGeom>
            <a:avLst/>
            <a:gdLst>
              <a:gd name="connsiteX0" fmla="*/ 0 w 152180"/>
              <a:gd name="connsiteY0" fmla="*/ 476512 h 476512"/>
              <a:gd name="connsiteX1" fmla="*/ 152181 w 152180"/>
              <a:gd name="connsiteY1" fmla="*/ 476512 h 476512"/>
              <a:gd name="connsiteX2" fmla="*/ 152181 w 152180"/>
              <a:gd name="connsiteY2" fmla="*/ 0 h 476512"/>
              <a:gd name="connsiteX3" fmla="*/ 0 w 152180"/>
              <a:gd name="connsiteY3" fmla="*/ 0 h 47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180" h="476512">
                <a:moveTo>
                  <a:pt x="0" y="476512"/>
                </a:moveTo>
                <a:lnTo>
                  <a:pt x="152181" y="476512"/>
                </a:lnTo>
                <a:lnTo>
                  <a:pt x="15218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6A84E632-9ED0-4886-AA77-4CB0806C2FA2}"/>
              </a:ext>
            </a:extLst>
          </p:cNvPr>
          <p:cNvSpPr/>
          <p:nvPr/>
        </p:nvSpPr>
        <p:spPr>
          <a:xfrm>
            <a:off x="2478138" y="1973056"/>
            <a:ext cx="50727" cy="476512"/>
          </a:xfrm>
          <a:custGeom>
            <a:avLst/>
            <a:gdLst>
              <a:gd name="connsiteX0" fmla="*/ 0 w 50727"/>
              <a:gd name="connsiteY0" fmla="*/ 476512 h 476512"/>
              <a:gd name="connsiteX1" fmla="*/ 50728 w 50727"/>
              <a:gd name="connsiteY1" fmla="*/ 476512 h 476512"/>
              <a:gd name="connsiteX2" fmla="*/ 50728 w 50727"/>
              <a:gd name="connsiteY2" fmla="*/ 0 h 476512"/>
              <a:gd name="connsiteX3" fmla="*/ 0 w 50727"/>
              <a:gd name="connsiteY3" fmla="*/ 0 h 47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7" h="476512">
                <a:moveTo>
                  <a:pt x="0" y="476512"/>
                </a:moveTo>
                <a:lnTo>
                  <a:pt x="50728" y="476512"/>
                </a:lnTo>
                <a:lnTo>
                  <a:pt x="5072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FB91E16D-7EE7-4DB5-B6B2-C62215BF0ECF}"/>
              </a:ext>
            </a:extLst>
          </p:cNvPr>
          <p:cNvSpPr/>
          <p:nvPr/>
        </p:nvSpPr>
        <p:spPr>
          <a:xfrm>
            <a:off x="2528866" y="1973056"/>
            <a:ext cx="1369619" cy="476512"/>
          </a:xfrm>
          <a:custGeom>
            <a:avLst/>
            <a:gdLst>
              <a:gd name="connsiteX0" fmla="*/ 0 w 1369619"/>
              <a:gd name="connsiteY0" fmla="*/ 476512 h 476512"/>
              <a:gd name="connsiteX1" fmla="*/ 1369620 w 1369619"/>
              <a:gd name="connsiteY1" fmla="*/ 476512 h 476512"/>
              <a:gd name="connsiteX2" fmla="*/ 1369620 w 1369619"/>
              <a:gd name="connsiteY2" fmla="*/ 0 h 476512"/>
              <a:gd name="connsiteX3" fmla="*/ 0 w 1369619"/>
              <a:gd name="connsiteY3" fmla="*/ 0 h 47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9619" h="476512">
                <a:moveTo>
                  <a:pt x="0" y="476512"/>
                </a:moveTo>
                <a:lnTo>
                  <a:pt x="1369620" y="476512"/>
                </a:lnTo>
                <a:lnTo>
                  <a:pt x="13696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11D0C4CF-0D96-439B-9197-AC96E3CD030F}"/>
              </a:ext>
            </a:extLst>
          </p:cNvPr>
          <p:cNvSpPr/>
          <p:nvPr/>
        </p:nvSpPr>
        <p:spPr>
          <a:xfrm>
            <a:off x="3898486" y="1973056"/>
            <a:ext cx="2637807" cy="476512"/>
          </a:xfrm>
          <a:custGeom>
            <a:avLst/>
            <a:gdLst>
              <a:gd name="connsiteX0" fmla="*/ 0 w 2637807"/>
              <a:gd name="connsiteY0" fmla="*/ 476512 h 476512"/>
              <a:gd name="connsiteX1" fmla="*/ 2637807 w 2637807"/>
              <a:gd name="connsiteY1" fmla="*/ 476512 h 476512"/>
              <a:gd name="connsiteX2" fmla="*/ 2637807 w 2637807"/>
              <a:gd name="connsiteY2" fmla="*/ 0 h 476512"/>
              <a:gd name="connsiteX3" fmla="*/ 0 w 2637807"/>
              <a:gd name="connsiteY3" fmla="*/ 0 h 47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7807" h="476512">
                <a:moveTo>
                  <a:pt x="0" y="476512"/>
                </a:moveTo>
                <a:lnTo>
                  <a:pt x="2637807" y="476512"/>
                </a:lnTo>
                <a:lnTo>
                  <a:pt x="26378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563F4229-265A-4CA1-A5E0-5EC0939D299A}"/>
              </a:ext>
            </a:extLst>
          </p:cNvPr>
          <p:cNvSpPr/>
          <p:nvPr/>
        </p:nvSpPr>
        <p:spPr>
          <a:xfrm>
            <a:off x="6536293" y="1973056"/>
            <a:ext cx="1318889" cy="476512"/>
          </a:xfrm>
          <a:custGeom>
            <a:avLst/>
            <a:gdLst>
              <a:gd name="connsiteX0" fmla="*/ 0 w 1318889"/>
              <a:gd name="connsiteY0" fmla="*/ 476512 h 476512"/>
              <a:gd name="connsiteX1" fmla="*/ 1318889 w 1318889"/>
              <a:gd name="connsiteY1" fmla="*/ 476512 h 476512"/>
              <a:gd name="connsiteX2" fmla="*/ 1318889 w 1318889"/>
              <a:gd name="connsiteY2" fmla="*/ 0 h 476512"/>
              <a:gd name="connsiteX3" fmla="*/ 0 w 1318889"/>
              <a:gd name="connsiteY3" fmla="*/ 0 h 476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8889" h="476512">
                <a:moveTo>
                  <a:pt x="0" y="476512"/>
                </a:moveTo>
                <a:lnTo>
                  <a:pt x="1318889" y="476512"/>
                </a:lnTo>
                <a:lnTo>
                  <a:pt x="131888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96B5C792-8ACF-4D27-8C0D-9019C8396DCD}"/>
              </a:ext>
            </a:extLst>
          </p:cNvPr>
          <p:cNvSpPr/>
          <p:nvPr/>
        </p:nvSpPr>
        <p:spPr>
          <a:xfrm>
            <a:off x="2325958" y="1830103"/>
            <a:ext cx="29871" cy="3144972"/>
          </a:xfrm>
          <a:custGeom>
            <a:avLst/>
            <a:gdLst>
              <a:gd name="connsiteX0" fmla="*/ 0 w 29871"/>
              <a:gd name="connsiteY0" fmla="*/ 3144972 h 3144972"/>
              <a:gd name="connsiteX1" fmla="*/ 0 w 29871"/>
              <a:gd name="connsiteY1" fmla="*/ 0 h 314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71" h="3144972">
                <a:moveTo>
                  <a:pt x="0" y="3144972"/>
                </a:moveTo>
                <a:lnTo>
                  <a:pt x="0" y="0"/>
                </a:lnTo>
              </a:path>
            </a:pathLst>
          </a:custGeom>
          <a:noFill/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FA15CB0A-B295-43AF-9E44-48CA70298DA2}"/>
              </a:ext>
            </a:extLst>
          </p:cNvPr>
          <p:cNvSpPr/>
          <p:nvPr/>
        </p:nvSpPr>
        <p:spPr>
          <a:xfrm>
            <a:off x="7855182" y="1830103"/>
            <a:ext cx="29871" cy="3144972"/>
          </a:xfrm>
          <a:custGeom>
            <a:avLst/>
            <a:gdLst>
              <a:gd name="connsiteX0" fmla="*/ 0 w 29871"/>
              <a:gd name="connsiteY0" fmla="*/ 3144972 h 3144972"/>
              <a:gd name="connsiteX1" fmla="*/ 0 w 29871"/>
              <a:gd name="connsiteY1" fmla="*/ 0 h 314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71" h="3144972">
                <a:moveTo>
                  <a:pt x="0" y="3144972"/>
                </a:moveTo>
                <a:lnTo>
                  <a:pt x="0" y="0"/>
                </a:lnTo>
              </a:path>
            </a:pathLst>
          </a:custGeom>
          <a:noFill/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991FDAC-3F6A-4F0C-83C6-A67FC7F1B582}"/>
              </a:ext>
            </a:extLst>
          </p:cNvPr>
          <p:cNvSpPr/>
          <p:nvPr/>
        </p:nvSpPr>
        <p:spPr>
          <a:xfrm>
            <a:off x="2325958" y="4975075"/>
            <a:ext cx="5529224" cy="29770"/>
          </a:xfrm>
          <a:custGeom>
            <a:avLst/>
            <a:gdLst>
              <a:gd name="connsiteX0" fmla="*/ 0 w 5529224"/>
              <a:gd name="connsiteY0" fmla="*/ 0 h 29770"/>
              <a:gd name="connsiteX1" fmla="*/ 5529225 w 5529224"/>
              <a:gd name="connsiteY1" fmla="*/ 0 h 2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29224" h="29770">
                <a:moveTo>
                  <a:pt x="0" y="0"/>
                </a:moveTo>
                <a:lnTo>
                  <a:pt x="5529225" y="0"/>
                </a:lnTo>
              </a:path>
            </a:pathLst>
          </a:custGeom>
          <a:noFill/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A6BB162D-DF61-48BF-BABD-E570BD7FFF2A}"/>
              </a:ext>
            </a:extLst>
          </p:cNvPr>
          <p:cNvSpPr/>
          <p:nvPr/>
        </p:nvSpPr>
        <p:spPr>
          <a:xfrm>
            <a:off x="2325958" y="1830103"/>
            <a:ext cx="5529224" cy="29770"/>
          </a:xfrm>
          <a:custGeom>
            <a:avLst/>
            <a:gdLst>
              <a:gd name="connsiteX0" fmla="*/ 0 w 5529224"/>
              <a:gd name="connsiteY0" fmla="*/ 0 h 29770"/>
              <a:gd name="connsiteX1" fmla="*/ 5529225 w 5529224"/>
              <a:gd name="connsiteY1" fmla="*/ 0 h 29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29224" h="29770">
                <a:moveTo>
                  <a:pt x="0" y="0"/>
                </a:moveTo>
                <a:lnTo>
                  <a:pt x="5529225" y="0"/>
                </a:lnTo>
              </a:path>
            </a:pathLst>
          </a:custGeom>
          <a:noFill/>
          <a:ln w="2986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CBA74143-E161-484C-807E-421EE4E27165}"/>
              </a:ext>
            </a:extLst>
          </p:cNvPr>
          <p:cNvGrpSpPr/>
          <p:nvPr/>
        </p:nvGrpSpPr>
        <p:grpSpPr>
          <a:xfrm>
            <a:off x="1095808" y="5566831"/>
            <a:ext cx="6901860" cy="297706"/>
            <a:chOff x="1095808" y="5417676"/>
            <a:chExt cx="6901860" cy="297706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3275E2D-812C-4498-91B5-E9389ACA538B}"/>
                </a:ext>
              </a:extLst>
            </p:cNvPr>
            <p:cNvSpPr/>
            <p:nvPr/>
          </p:nvSpPr>
          <p:spPr>
            <a:xfrm>
              <a:off x="1095808" y="5489125"/>
              <a:ext cx="477944" cy="166715"/>
            </a:xfrm>
            <a:custGeom>
              <a:avLst/>
              <a:gdLst>
                <a:gd name="connsiteX0" fmla="*/ 0 w 477944"/>
                <a:gd name="connsiteY0" fmla="*/ 166716 h 166715"/>
                <a:gd name="connsiteX1" fmla="*/ 477945 w 477944"/>
                <a:gd name="connsiteY1" fmla="*/ 166716 h 166715"/>
                <a:gd name="connsiteX2" fmla="*/ 477945 w 477944"/>
                <a:gd name="connsiteY2" fmla="*/ 0 h 166715"/>
                <a:gd name="connsiteX3" fmla="*/ 0 w 477944"/>
                <a:gd name="connsiteY3" fmla="*/ 0 h 16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7944" h="166715">
                  <a:moveTo>
                    <a:pt x="0" y="166716"/>
                  </a:moveTo>
                  <a:lnTo>
                    <a:pt x="477945" y="166716"/>
                  </a:lnTo>
                  <a:lnTo>
                    <a:pt x="477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986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B8F674A-5C5E-4017-9E3D-7FECE8D9184F}"/>
                </a:ext>
              </a:extLst>
            </p:cNvPr>
            <p:cNvSpPr txBox="1"/>
            <p:nvPr/>
          </p:nvSpPr>
          <p:spPr>
            <a:xfrm>
              <a:off x="1673494" y="5371956"/>
              <a:ext cx="660824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115F80F-C972-4028-807F-D16888D60A05}"/>
                </a:ext>
              </a:extLst>
            </p:cNvPr>
            <p:cNvSpPr/>
            <p:nvPr/>
          </p:nvSpPr>
          <p:spPr>
            <a:xfrm>
              <a:off x="2708089" y="5489125"/>
              <a:ext cx="477944" cy="166715"/>
            </a:xfrm>
            <a:custGeom>
              <a:avLst/>
              <a:gdLst>
                <a:gd name="connsiteX0" fmla="*/ 0 w 477944"/>
                <a:gd name="connsiteY0" fmla="*/ 166716 h 166715"/>
                <a:gd name="connsiteX1" fmla="*/ 477945 w 477944"/>
                <a:gd name="connsiteY1" fmla="*/ 166716 h 166715"/>
                <a:gd name="connsiteX2" fmla="*/ 477945 w 477944"/>
                <a:gd name="connsiteY2" fmla="*/ 0 h 166715"/>
                <a:gd name="connsiteX3" fmla="*/ 0 w 477944"/>
                <a:gd name="connsiteY3" fmla="*/ 0 h 16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7944" h="166715">
                  <a:moveTo>
                    <a:pt x="0" y="166716"/>
                  </a:moveTo>
                  <a:lnTo>
                    <a:pt x="477945" y="166716"/>
                  </a:lnTo>
                  <a:lnTo>
                    <a:pt x="477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986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FE98E55-FAFB-44F8-BE9F-A5C64CA0CEBC}"/>
                </a:ext>
              </a:extLst>
            </p:cNvPr>
            <p:cNvSpPr txBox="1"/>
            <p:nvPr/>
          </p:nvSpPr>
          <p:spPr>
            <a:xfrm>
              <a:off x="3285772" y="5371956"/>
              <a:ext cx="332237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3D76D56-FE0B-4A66-914B-8032BCA438E6}"/>
                </a:ext>
              </a:extLst>
            </p:cNvPr>
            <p:cNvSpPr/>
            <p:nvPr/>
          </p:nvSpPr>
          <p:spPr>
            <a:xfrm>
              <a:off x="3989355" y="5489125"/>
              <a:ext cx="477944" cy="166715"/>
            </a:xfrm>
            <a:custGeom>
              <a:avLst/>
              <a:gdLst>
                <a:gd name="connsiteX0" fmla="*/ 0 w 477944"/>
                <a:gd name="connsiteY0" fmla="*/ 166716 h 166715"/>
                <a:gd name="connsiteX1" fmla="*/ 477945 w 477944"/>
                <a:gd name="connsiteY1" fmla="*/ 166716 h 166715"/>
                <a:gd name="connsiteX2" fmla="*/ 477945 w 477944"/>
                <a:gd name="connsiteY2" fmla="*/ 0 h 166715"/>
                <a:gd name="connsiteX3" fmla="*/ 0 w 477944"/>
                <a:gd name="connsiteY3" fmla="*/ 0 h 16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7944" h="166715">
                  <a:moveTo>
                    <a:pt x="0" y="166716"/>
                  </a:moveTo>
                  <a:lnTo>
                    <a:pt x="477945" y="166716"/>
                  </a:lnTo>
                  <a:lnTo>
                    <a:pt x="477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986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BD213BB-8F4D-4770-83BD-E3F7410B3F08}"/>
                </a:ext>
              </a:extLst>
            </p:cNvPr>
            <p:cNvSpPr txBox="1"/>
            <p:nvPr/>
          </p:nvSpPr>
          <p:spPr>
            <a:xfrm>
              <a:off x="4567038" y="5371956"/>
              <a:ext cx="332237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B1AD1D15-D0D2-4C46-974B-5911EE37943F}"/>
                </a:ext>
              </a:extLst>
            </p:cNvPr>
            <p:cNvSpPr/>
            <p:nvPr/>
          </p:nvSpPr>
          <p:spPr>
            <a:xfrm>
              <a:off x="5270605" y="5489125"/>
              <a:ext cx="477944" cy="166715"/>
            </a:xfrm>
            <a:custGeom>
              <a:avLst/>
              <a:gdLst>
                <a:gd name="connsiteX0" fmla="*/ 0 w 477944"/>
                <a:gd name="connsiteY0" fmla="*/ 166716 h 166715"/>
                <a:gd name="connsiteX1" fmla="*/ 477945 w 477944"/>
                <a:gd name="connsiteY1" fmla="*/ 166716 h 166715"/>
                <a:gd name="connsiteX2" fmla="*/ 477945 w 477944"/>
                <a:gd name="connsiteY2" fmla="*/ 0 h 166715"/>
                <a:gd name="connsiteX3" fmla="*/ 0 w 477944"/>
                <a:gd name="connsiteY3" fmla="*/ 0 h 16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7944" h="166715">
                  <a:moveTo>
                    <a:pt x="0" y="166716"/>
                  </a:moveTo>
                  <a:lnTo>
                    <a:pt x="477945" y="166716"/>
                  </a:lnTo>
                  <a:lnTo>
                    <a:pt x="477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986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534F774-3EA7-4B83-A99C-ECCA63241E07}"/>
                </a:ext>
              </a:extLst>
            </p:cNvPr>
            <p:cNvSpPr txBox="1"/>
            <p:nvPr/>
          </p:nvSpPr>
          <p:spPr>
            <a:xfrm>
              <a:off x="5848318" y="5371956"/>
              <a:ext cx="332237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FB5CB43F-E603-46EC-8F98-B436A09AAD9A}"/>
                </a:ext>
              </a:extLst>
            </p:cNvPr>
            <p:cNvSpPr/>
            <p:nvPr/>
          </p:nvSpPr>
          <p:spPr>
            <a:xfrm>
              <a:off x="6551886" y="5489125"/>
              <a:ext cx="477944" cy="166715"/>
            </a:xfrm>
            <a:custGeom>
              <a:avLst/>
              <a:gdLst>
                <a:gd name="connsiteX0" fmla="*/ 0 w 477944"/>
                <a:gd name="connsiteY0" fmla="*/ 166716 h 166715"/>
                <a:gd name="connsiteX1" fmla="*/ 477945 w 477944"/>
                <a:gd name="connsiteY1" fmla="*/ 166716 h 166715"/>
                <a:gd name="connsiteX2" fmla="*/ 477945 w 477944"/>
                <a:gd name="connsiteY2" fmla="*/ 0 h 166715"/>
                <a:gd name="connsiteX3" fmla="*/ 0 w 477944"/>
                <a:gd name="connsiteY3" fmla="*/ 0 h 16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7944" h="166715">
                  <a:moveTo>
                    <a:pt x="0" y="166716"/>
                  </a:moveTo>
                  <a:lnTo>
                    <a:pt x="477945" y="166716"/>
                  </a:lnTo>
                  <a:lnTo>
                    <a:pt x="4779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986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636807A-F865-41C4-9BDF-2BC60706143A}"/>
                </a:ext>
              </a:extLst>
            </p:cNvPr>
            <p:cNvSpPr txBox="1"/>
            <p:nvPr/>
          </p:nvSpPr>
          <p:spPr>
            <a:xfrm>
              <a:off x="7129569" y="5371956"/>
              <a:ext cx="959540" cy="3891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78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6346EB-E7EA-47E7-BA57-984B6D6D69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FCA42E-7261-429C-98C9-0DABD3BA80A8}">
  <ds:schemaRefs>
    <ds:schemaRef ds:uri="http://schemas.microsoft.com/office/2006/metadata/properties"/>
    <ds:schemaRef ds:uri="6f9e58f7-d1e4-4b3c-85fb-268101084292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3ff2fa63-d22b-4bb2-9a0e-763a487e02e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ED2B3B5-AC5B-44EF-BD31-8DCD719B41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fig-A-57</Template>
  <TotalTime>47</TotalTime>
  <Words>49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Collaborative Team Projects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Collaborative Team Projects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2021-02-25T00:07:53Z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