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5140F9-806F-418B-B990-8C6A0D1F839F}" v="11" dt="2021-02-24T23:30:31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0E5140F9-806F-418B-B990-8C6A0D1F839F}"/>
    <pc:docChg chg="undo custSel modSld">
      <pc:chgData name="Christopher Keane" userId="2677a39a-78fe-4da0-ac2a-39406820a4c7" providerId="ADAL" clId="{0E5140F9-806F-418B-B990-8C6A0D1F839F}" dt="2021-02-24T23:30:12.886" v="66" actId="1037"/>
      <pc:docMkLst>
        <pc:docMk/>
      </pc:docMkLst>
      <pc:sldChg chg="addSp delSp modSp mod">
        <pc:chgData name="Christopher Keane" userId="2677a39a-78fe-4da0-ac2a-39406820a4c7" providerId="ADAL" clId="{0E5140F9-806F-418B-B990-8C6A0D1F839F}" dt="2021-02-24T23:30:12.886" v="66" actId="1037"/>
        <pc:sldMkLst>
          <pc:docMk/>
          <pc:sldMk cId="0" sldId="256"/>
        </pc:sldMkLst>
        <pc:spChg chg="mod">
          <ac:chgData name="Christopher Keane" userId="2677a39a-78fe-4da0-ac2a-39406820a4c7" providerId="ADAL" clId="{0E5140F9-806F-418B-B990-8C6A0D1F839F}" dt="2021-02-24T23:27:46.755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6" creationId="{FA160059-F495-4FFD-97F0-FB21E2CBD09C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9" creationId="{96238D79-2FA8-4439-B978-B91292CAD887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10" creationId="{961C2131-237B-4C7F-8D45-B589F838AF36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12" creationId="{A310BCF0-EA60-465D-B53B-A2160D926BB2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13" creationId="{491A796A-2036-4498-9090-5CADEE6415A0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15" creationId="{EC8DBDCF-C00A-4E0F-AD07-D512FC67BF60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16" creationId="{C6E3233F-C1AF-45C0-9589-CA64433D9787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18" creationId="{0289ACAE-1A42-4F54-BE0E-0C3F3FDCDA66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19" creationId="{1ED8EC87-84B6-4E9B-8A45-641BC5E5D383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21" creationId="{4C83FF62-38FF-42CE-B8A5-F554ECE36C6E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22" creationId="{C4BD1D35-4436-472B-81B1-8618A36DC7A4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24" creationId="{2221E863-6E9F-4932-A2AC-E326A0F92D5D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25" creationId="{AE9D2A3F-71C3-49D3-ADD9-0BED53E1FDB7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27" creationId="{1EF24906-476B-4C71-A9BC-A43A653BE55F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28" creationId="{DA096E23-EA4E-4BB0-947C-B88E9EDB2F9D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29" creationId="{37029E7B-11E0-4D42-ADE7-CCFF432CEFE6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30" creationId="{0EC50D00-A6E8-46DC-A26E-1A51965ABD8D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31" creationId="{C3E36B1C-E240-47BF-A8E9-CEFA23A0D305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32" creationId="{ADA4206A-8168-48CE-8F9D-A8EFFE99809C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33" creationId="{8B1060CD-5A58-4A97-A710-A335D58F5596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34" creationId="{2D255786-3382-4F84-8E21-46F123774460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35" creationId="{F02E152C-4FFC-4A17-8505-11F940FCC650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36" creationId="{F67BC1FD-7C2D-4DCD-8526-5A9957391E10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37" creationId="{AD7DD0F4-C00C-4D2C-80A4-972B5A55AE05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38" creationId="{76CD4C08-0F63-48C1-A504-A3B71E0BA489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39" creationId="{11A3A41A-F84F-49E3-8DE6-FE716C10DEAA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40" creationId="{9DBEFA65-9C8C-441F-AF5D-680182288312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41" creationId="{D48C8F49-F2B6-403E-917C-192178021B16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42" creationId="{59EFAAF0-3A19-4961-88C7-66D8B318FBBB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43" creationId="{DC66E185-9520-487D-B357-B18E74A0F174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44" creationId="{CA6D6236-2850-462A-A4B0-9ABD3A6BAF39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45" creationId="{F25D6296-8C2F-4554-8D21-53675D6A6026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46" creationId="{C7A839F6-DE1F-4030-82E3-6C9BBAC4BFE9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47" creationId="{2C4329B5-57D3-4AF9-8DB8-19E111E3D007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48" creationId="{D8E23CFC-0C29-4C2C-86AA-EB5DC322DE9B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49" creationId="{DB8F8C6A-14C0-489D-B97C-7D4FC8F13CDD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50" creationId="{B5D97897-2E34-472F-9066-944F868A5BE0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51" creationId="{A7738756-FE40-4ADF-8DD6-033324BC1D5D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52" creationId="{C8A88A57-8FEB-4E6D-8E4E-8AA3C368EF82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53" creationId="{18AD6C0D-4657-4C02-8BE7-4BD05D170816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54" creationId="{15E512C3-22FA-4C21-BFA8-0CFB5B806D19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55" creationId="{1AF22B2F-1B90-475E-AB5D-E2A5CE3DD66F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56" creationId="{EEFD6F6C-0898-4FBB-BBFA-8B4DBE4191E4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57" creationId="{FE8DE44D-5204-4925-9460-8363C72F77C6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58" creationId="{85427ED0-ABE0-4318-A4AD-6C43BA3BE586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59" creationId="{7476B75B-349B-4A14-B0D2-9B9C1AA8C800}"/>
          </ac:spMkLst>
        </pc:spChg>
        <pc:spChg chg="mod topLvl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60" creationId="{F1B8190F-1555-46E9-9B32-FB6F904EB20B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62" creationId="{99374F5C-CFE2-45F7-B3AB-005C97D3519F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63" creationId="{07DAABEC-F702-478E-BFD9-2A19E3A822E6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64" creationId="{1194CF3D-ED20-4B8A-9D49-6C5D65AE57CC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65" creationId="{916E1D0B-9A67-412D-B3C3-80884E695843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66" creationId="{BB465798-F0FB-4CF7-A6C2-DB90810519C8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67" creationId="{46FB87DA-DB00-4C16-9771-B3119CF707A9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68" creationId="{366B3B80-5648-489C-AB79-4236162DCF28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69" creationId="{0CA39DCF-481D-4D9E-8703-163F61054DA1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70" creationId="{91D75AF6-864F-4507-B7D6-3D47BE021C65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71" creationId="{A2B3B6A4-D888-4B6C-B062-85230049B192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73" creationId="{16C9A1A1-3035-4F2D-83F4-E574A591D8B6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74" creationId="{0F86546B-22E3-4654-A8D1-94EE7FC71A08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75" creationId="{98EDE84E-66EF-4884-91E7-4540306BBEDF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76" creationId="{0DBBF6F3-A501-4B2A-B757-21BA38114A47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77" creationId="{FB4E51EB-71C3-42B2-BB8D-517AF1D33873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78" creationId="{0AB77523-A9EC-43F4-A046-96CB83174221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79" creationId="{162A0CD7-56F0-4E0B-8F25-4AF85E408406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80" creationId="{1242A664-AFAE-4068-8F7D-3E993288F938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81" creationId="{059E5B91-E329-4DD4-B718-B80F03DA2850}"/>
          </ac:spMkLst>
        </pc:spChg>
        <pc:spChg chg="mod">
          <ac:chgData name="Christopher Keane" userId="2677a39a-78fe-4da0-ac2a-39406820a4c7" providerId="ADAL" clId="{0E5140F9-806F-418B-B990-8C6A0D1F839F}" dt="2021-02-24T23:29:07.731" v="4" actId="165"/>
          <ac:spMkLst>
            <pc:docMk/>
            <pc:sldMk cId="0" sldId="256"/>
            <ac:spMk id="82" creationId="{FDA7DEF7-C703-4E63-A953-9F3F70C264E5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84" creationId="{F1443A71-8319-4C25-8FBB-56B8B38EAB4B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87" creationId="{F5A46076-A5DC-439E-98AD-026D93DF18A6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88" creationId="{16312C89-8DE1-4297-BD15-2935287F8942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90" creationId="{6AD909E5-F9D7-4F95-BF29-E9DC2C7B463E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91" creationId="{0CD251BF-E846-4565-A620-159BF5E55604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93" creationId="{685B2A13-76F0-4A94-949D-503F5332FE49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94" creationId="{3A66D4D7-2C97-4B2F-A230-8F275D2D6D15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96" creationId="{C12C7681-61A4-4AB9-88CE-EE0B6851AE9D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97" creationId="{CF06E352-9B8A-4DE3-83E8-096399D49D10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99" creationId="{9C049AD1-E295-4608-8921-BBD9BAFBCF6B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00" creationId="{E23484C5-7C99-4D8B-B27F-E316463F9CEB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02" creationId="{06FD2E34-72A9-4E47-9AC5-990BBC0554D7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03" creationId="{1692E3CB-86EF-4452-86EF-FA1CA2216175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05" creationId="{371E0C24-F1D2-4DC9-9F2A-7869872DA6A7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06" creationId="{4845D2EA-6FEB-4394-87FE-FE6990159903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07" creationId="{498A1393-DFC7-4A7A-9EC5-73EBE68B5C34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08" creationId="{F8FCB626-54DE-4A61-AA6D-5F1F713E00AE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09" creationId="{7E79502B-222F-4A8E-AE2D-15B3E4B4971D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10" creationId="{429DB1DE-93DD-4ED6-813F-22B1B5998747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11" creationId="{6A256755-BA6F-4A18-B02F-B34F8F53AC15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12" creationId="{66CA62D7-71CB-440D-9E4F-68A32BEF0C54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13" creationId="{874F6EAB-0EEE-4CFC-A2D9-A4D227CCF5D4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14" creationId="{C9570357-12E6-4738-AF73-0AE9E0C116A4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15" creationId="{06032F5F-C291-4E99-A843-EAF26225A22F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16" creationId="{D884CDF5-3F88-4119-8C92-2EF9FE100254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17" creationId="{8E54548E-8DC6-4BD6-8A52-14ED87CCFD67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18" creationId="{FA5E26F0-5632-4FED-81D0-1BBAD0DE4C53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19" creationId="{0C7F81CC-EFE2-496B-A8A2-649D4574E138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20" creationId="{781AA77C-0646-400C-A313-4469CF75E04C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21" creationId="{A2F9B5DF-CAED-4519-ACD4-77713F0FC7B4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22" creationId="{E4B0B8E3-839B-4835-9B11-83D3B04D4F68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23" creationId="{DB70FD18-EF1B-4C0C-B361-EA994E9023EE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24" creationId="{1D704EAF-1261-49ED-BA42-3B6248F2687C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25" creationId="{44485817-EF74-4F3A-BF11-2D182331BD16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26" creationId="{9075D76D-2834-4620-B7B7-48BE37E1488E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27" creationId="{D015DFD0-38D0-40DA-8662-971FA2D7BB9D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28" creationId="{C8B65B2E-4AED-40D4-AF7E-EB9DC0E17134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29" creationId="{F699671F-DF88-4E8D-B1B8-D760A961C2D3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30" creationId="{BA02CFCE-8515-4BCB-B7F8-7BFEF3044EFE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31" creationId="{1CEF331A-F59F-4054-BC07-5C87BF44D683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32" creationId="{0BDE5945-BB89-40B3-9FD2-F09B6C6E9ED3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33" creationId="{F4E9D539-A750-4530-84BB-E9A521DC035C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34" creationId="{228C0A5B-C49C-4F7B-AFA8-E1FA19C16E5B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35" creationId="{54D83EF3-17AA-417A-9DB5-4DF1905AC349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36" creationId="{EC38E4B1-6ACC-4C2D-B29C-E3A6F02C5B83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37" creationId="{0ACB13BD-1BC8-44A5-B229-DF66E89E11B4}"/>
          </ac:spMkLst>
        </pc:spChg>
        <pc:spChg chg="mod topLvl">
          <ac:chgData name="Christopher Keane" userId="2677a39a-78fe-4da0-ac2a-39406820a4c7" providerId="ADAL" clId="{0E5140F9-806F-418B-B990-8C6A0D1F839F}" dt="2021-02-24T23:30:12.886" v="66" actId="1037"/>
          <ac:spMkLst>
            <pc:docMk/>
            <pc:sldMk cId="0" sldId="256"/>
            <ac:spMk id="138" creationId="{977D446A-752D-4EEA-B97D-1AD723829880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40" creationId="{5255F385-0E1C-4407-9FAC-306553DFC8D8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41" creationId="{80B93A1E-8C1C-4096-A0B0-6A5EEA86F871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42" creationId="{4EF8C69F-F150-4364-ACC1-91A2E3577737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43" creationId="{BBB5E93B-B1B1-466B-8190-A9B3EF4EA3D2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44" creationId="{01D69D6A-8E90-42FD-A795-E8076D98E4A0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45" creationId="{F035739E-3B06-42C9-A720-B769A3C14E54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46" creationId="{726BFF96-0CE8-4FB3-88A3-856D24D73A06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47" creationId="{9D2B03C7-2AA8-430F-AFFD-2178CDA7D7AB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48" creationId="{65DCC54D-6BEB-4982-BB48-F251420EA28B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49" creationId="{9FD13681-AF11-4174-BD09-07EF41E735CF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51" creationId="{8DC1D279-B778-47EA-8744-38E10B8E2825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52" creationId="{DED99948-2A2E-45F3-B6F8-4BD741DC061C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53" creationId="{1B75FAAE-676D-4C88-A8B8-503D47064DC7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54" creationId="{5F6F9F13-1A29-4FD3-9800-7E9B35538A26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55" creationId="{C96FDBF0-D775-42E1-AE07-F1F20F443AF0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56" creationId="{5332299E-AECC-477C-AD2E-D73E896F523F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57" creationId="{17A70A9D-9569-4BE4-9441-136E1666E1B1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58" creationId="{BE9A353B-AEE5-435F-8078-0F20F35784B8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59" creationId="{EB0FCED6-9871-457F-B049-0A644FD504CA}"/>
          </ac:spMkLst>
        </pc:spChg>
        <pc:spChg chg="mod">
          <ac:chgData name="Christopher Keane" userId="2677a39a-78fe-4da0-ac2a-39406820a4c7" providerId="ADAL" clId="{0E5140F9-806F-418B-B990-8C6A0D1F839F}" dt="2021-02-24T23:29:55.346" v="15" actId="165"/>
          <ac:spMkLst>
            <pc:docMk/>
            <pc:sldMk cId="0" sldId="256"/>
            <ac:spMk id="160" creationId="{78FC8724-A14E-466E-B2A4-57DB8B496870}"/>
          </ac:spMkLst>
        </pc:spChg>
        <pc:grpChg chg="add del mod">
          <ac:chgData name="Christopher Keane" userId="2677a39a-78fe-4da0-ac2a-39406820a4c7" providerId="ADAL" clId="{0E5140F9-806F-418B-B990-8C6A0D1F839F}" dt="2021-02-24T23:29:26.382" v="10" actId="14100"/>
          <ac:grpSpMkLst>
            <pc:docMk/>
            <pc:sldMk cId="0" sldId="256"/>
            <ac:grpSpMk id="5" creationId="{A73B2349-C2B5-49B1-961A-4F9855441A83}"/>
          </ac:grpSpMkLst>
        </pc:grpChg>
        <pc:grpChg chg="mod topLvl">
          <ac:chgData name="Christopher Keane" userId="2677a39a-78fe-4da0-ac2a-39406820a4c7" providerId="ADAL" clId="{0E5140F9-806F-418B-B990-8C6A0D1F839F}" dt="2021-02-24T23:29:07.731" v="4" actId="165"/>
          <ac:grpSpMkLst>
            <pc:docMk/>
            <pc:sldMk cId="0" sldId="256"/>
            <ac:grpSpMk id="7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07.731" v="4" actId="165"/>
          <ac:grpSpMkLst>
            <pc:docMk/>
            <pc:sldMk cId="0" sldId="256"/>
            <ac:grpSpMk id="8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07.731" v="4" actId="165"/>
          <ac:grpSpMkLst>
            <pc:docMk/>
            <pc:sldMk cId="0" sldId="256"/>
            <ac:grpSpMk id="11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07.731" v="4" actId="165"/>
          <ac:grpSpMkLst>
            <pc:docMk/>
            <pc:sldMk cId="0" sldId="256"/>
            <ac:grpSpMk id="14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07.731" v="4" actId="165"/>
          <ac:grpSpMkLst>
            <pc:docMk/>
            <pc:sldMk cId="0" sldId="256"/>
            <ac:grpSpMk id="17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07.731" v="4" actId="165"/>
          <ac:grpSpMkLst>
            <pc:docMk/>
            <pc:sldMk cId="0" sldId="256"/>
            <ac:grpSpMk id="20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07.731" v="4" actId="165"/>
          <ac:grpSpMkLst>
            <pc:docMk/>
            <pc:sldMk cId="0" sldId="256"/>
            <ac:grpSpMk id="23" creationId="{A73B2349-C2B5-49B1-961A-4F9855441A83}"/>
          </ac:grpSpMkLst>
        </pc:grpChg>
        <pc:grpChg chg="mod topLvl">
          <ac:chgData name="Christopher Keane" userId="2677a39a-78fe-4da0-ac2a-39406820a4c7" providerId="ADAL" clId="{0E5140F9-806F-418B-B990-8C6A0D1F839F}" dt="2021-02-24T23:29:07.731" v="4" actId="165"/>
          <ac:grpSpMkLst>
            <pc:docMk/>
            <pc:sldMk cId="0" sldId="256"/>
            <ac:grpSpMk id="26" creationId="{A73B2349-C2B5-49B1-961A-4F9855441A83}"/>
          </ac:grpSpMkLst>
        </pc:grpChg>
        <pc:grpChg chg="mod topLvl">
          <ac:chgData name="Christopher Keane" userId="2677a39a-78fe-4da0-ac2a-39406820a4c7" providerId="ADAL" clId="{0E5140F9-806F-418B-B990-8C6A0D1F839F}" dt="2021-02-24T23:29:07.731" v="4" actId="165"/>
          <ac:grpSpMkLst>
            <pc:docMk/>
            <pc:sldMk cId="0" sldId="256"/>
            <ac:grpSpMk id="61" creationId="{A73B2349-C2B5-49B1-961A-4F9855441A83}"/>
          </ac:grpSpMkLst>
        </pc:grpChg>
        <pc:grpChg chg="mod topLvl">
          <ac:chgData name="Christopher Keane" userId="2677a39a-78fe-4da0-ac2a-39406820a4c7" providerId="ADAL" clId="{0E5140F9-806F-418B-B990-8C6A0D1F839F}" dt="2021-02-24T23:29:07.731" v="4" actId="165"/>
          <ac:grpSpMkLst>
            <pc:docMk/>
            <pc:sldMk cId="0" sldId="256"/>
            <ac:grpSpMk id="72" creationId="{A73B2349-C2B5-49B1-961A-4F9855441A83}"/>
          </ac:grpSpMkLst>
        </pc:grpChg>
        <pc:grpChg chg="del mod">
          <ac:chgData name="Christopher Keane" userId="2677a39a-78fe-4da0-ac2a-39406820a4c7" providerId="ADAL" clId="{0E5140F9-806F-418B-B990-8C6A0D1F839F}" dt="2021-02-24T23:29:55.346" v="15" actId="165"/>
          <ac:grpSpMkLst>
            <pc:docMk/>
            <pc:sldMk cId="0" sldId="256"/>
            <ac:grpSpMk id="83" creationId="{A73B2349-C2B5-49B1-961A-4F9855441A83}"/>
          </ac:grpSpMkLst>
        </pc:grpChg>
        <pc:grpChg chg="mod topLvl">
          <ac:chgData name="Christopher Keane" userId="2677a39a-78fe-4da0-ac2a-39406820a4c7" providerId="ADAL" clId="{0E5140F9-806F-418B-B990-8C6A0D1F839F}" dt="2021-02-24T23:30:12.886" v="66" actId="1037"/>
          <ac:grpSpMkLst>
            <pc:docMk/>
            <pc:sldMk cId="0" sldId="256"/>
            <ac:grpSpMk id="85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55.346" v="15" actId="165"/>
          <ac:grpSpMkLst>
            <pc:docMk/>
            <pc:sldMk cId="0" sldId="256"/>
            <ac:grpSpMk id="86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55.346" v="15" actId="165"/>
          <ac:grpSpMkLst>
            <pc:docMk/>
            <pc:sldMk cId="0" sldId="256"/>
            <ac:grpSpMk id="89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55.346" v="15" actId="165"/>
          <ac:grpSpMkLst>
            <pc:docMk/>
            <pc:sldMk cId="0" sldId="256"/>
            <ac:grpSpMk id="92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55.346" v="15" actId="165"/>
          <ac:grpSpMkLst>
            <pc:docMk/>
            <pc:sldMk cId="0" sldId="256"/>
            <ac:grpSpMk id="95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55.346" v="15" actId="165"/>
          <ac:grpSpMkLst>
            <pc:docMk/>
            <pc:sldMk cId="0" sldId="256"/>
            <ac:grpSpMk id="98" creationId="{A73B2349-C2B5-49B1-961A-4F9855441A83}"/>
          </ac:grpSpMkLst>
        </pc:grpChg>
        <pc:grpChg chg="mod">
          <ac:chgData name="Christopher Keane" userId="2677a39a-78fe-4da0-ac2a-39406820a4c7" providerId="ADAL" clId="{0E5140F9-806F-418B-B990-8C6A0D1F839F}" dt="2021-02-24T23:29:55.346" v="15" actId="165"/>
          <ac:grpSpMkLst>
            <pc:docMk/>
            <pc:sldMk cId="0" sldId="256"/>
            <ac:grpSpMk id="101" creationId="{A73B2349-C2B5-49B1-961A-4F9855441A83}"/>
          </ac:grpSpMkLst>
        </pc:grpChg>
        <pc:grpChg chg="mod topLvl">
          <ac:chgData name="Christopher Keane" userId="2677a39a-78fe-4da0-ac2a-39406820a4c7" providerId="ADAL" clId="{0E5140F9-806F-418B-B990-8C6A0D1F839F}" dt="2021-02-24T23:30:12.886" v="66" actId="1037"/>
          <ac:grpSpMkLst>
            <pc:docMk/>
            <pc:sldMk cId="0" sldId="256"/>
            <ac:grpSpMk id="104" creationId="{A73B2349-C2B5-49B1-961A-4F9855441A83}"/>
          </ac:grpSpMkLst>
        </pc:grpChg>
        <pc:grpChg chg="mod topLvl">
          <ac:chgData name="Christopher Keane" userId="2677a39a-78fe-4da0-ac2a-39406820a4c7" providerId="ADAL" clId="{0E5140F9-806F-418B-B990-8C6A0D1F839F}" dt="2021-02-24T23:30:12.886" v="66" actId="1037"/>
          <ac:grpSpMkLst>
            <pc:docMk/>
            <pc:sldMk cId="0" sldId="256"/>
            <ac:grpSpMk id="139" creationId="{A73B2349-C2B5-49B1-961A-4F9855441A83}"/>
          </ac:grpSpMkLst>
        </pc:grpChg>
        <pc:grpChg chg="del mod topLvl">
          <ac:chgData name="Christopher Keane" userId="2677a39a-78fe-4da0-ac2a-39406820a4c7" providerId="ADAL" clId="{0E5140F9-806F-418B-B990-8C6A0D1F839F}" dt="2021-02-24T23:29:59.786" v="20" actId="478"/>
          <ac:grpSpMkLst>
            <pc:docMk/>
            <pc:sldMk cId="0" sldId="256"/>
            <ac:grpSpMk id="150" creationId="{A73B2349-C2B5-49B1-961A-4F9855441A83}"/>
          </ac:grpSpMkLst>
        </pc:grpChg>
        <pc:picChg chg="add del mod">
          <ac:chgData name="Christopher Keane" userId="2677a39a-78fe-4da0-ac2a-39406820a4c7" providerId="ADAL" clId="{0E5140F9-806F-418B-B990-8C6A0D1F839F}" dt="2021-02-24T23:29:50.464" v="14" actId="27803"/>
          <ac:picMkLst>
            <pc:docMk/>
            <pc:sldMk cId="0" sldId="256"/>
            <ac:picMk id="4" creationId="{A73B2349-C2B5-49B1-961A-4F9855441A8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7476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A-47</a:t>
            </a:r>
          </a:p>
          <a:p>
            <a:r>
              <a:t>Survey Category: Flipped classroom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31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7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4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63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53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6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2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9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1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89635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Flipped Classroom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Teaching method by institution type</a:t>
            </a:r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F1443A71-8319-4C25-8FBB-56B8B38EAB4B}"/>
              </a:ext>
            </a:extLst>
          </p:cNvPr>
          <p:cNvSpPr/>
          <p:nvPr/>
        </p:nvSpPr>
        <p:spPr>
          <a:xfrm>
            <a:off x="2875922" y="1744195"/>
            <a:ext cx="4718146" cy="2683639"/>
          </a:xfrm>
          <a:custGeom>
            <a:avLst/>
            <a:gdLst>
              <a:gd name="connsiteX0" fmla="*/ 0 w 4718146"/>
              <a:gd name="connsiteY0" fmla="*/ 2683639 h 2683639"/>
              <a:gd name="connsiteX1" fmla="*/ 4718147 w 4718146"/>
              <a:gd name="connsiteY1" fmla="*/ 2683639 h 2683639"/>
              <a:gd name="connsiteX2" fmla="*/ 4718147 w 4718146"/>
              <a:gd name="connsiteY2" fmla="*/ 0 h 2683639"/>
              <a:gd name="connsiteX3" fmla="*/ 0 w 4718146"/>
              <a:gd name="connsiteY3" fmla="*/ 0 h 2683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18146" h="2683639">
                <a:moveTo>
                  <a:pt x="0" y="2683639"/>
                </a:moveTo>
                <a:lnTo>
                  <a:pt x="4718147" y="2683639"/>
                </a:lnTo>
                <a:lnTo>
                  <a:pt x="4718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5" name="Graphic 3">
            <a:extLst>
              <a:ext uri="{FF2B5EF4-FFF2-40B4-BE49-F238E27FC236}">
                <a16:creationId xmlns:a16="http://schemas.microsoft.com/office/drawing/2014/main" id="{A73B2349-C2B5-49B1-961A-4F9855441A83}"/>
              </a:ext>
            </a:extLst>
          </p:cNvPr>
          <p:cNvGrpSpPr/>
          <p:nvPr/>
        </p:nvGrpSpPr>
        <p:grpSpPr>
          <a:xfrm>
            <a:off x="2735729" y="1744195"/>
            <a:ext cx="5125982" cy="2975780"/>
            <a:chOff x="2839489" y="2418646"/>
            <a:chExt cx="5125982" cy="2975780"/>
          </a:xfrm>
        </p:grpSpPr>
        <p:grpSp>
          <p:nvGrpSpPr>
            <p:cNvPr id="86" name="Graphic 3">
              <a:extLst>
                <a:ext uri="{FF2B5EF4-FFF2-40B4-BE49-F238E27FC236}">
                  <a16:creationId xmlns:a16="http://schemas.microsoft.com/office/drawing/2014/main" id="{A73B2349-C2B5-49B1-961A-4F9855441A83}"/>
                </a:ext>
              </a:extLst>
            </p:cNvPr>
            <p:cNvGrpSpPr/>
            <p:nvPr/>
          </p:nvGrpSpPr>
          <p:grpSpPr>
            <a:xfrm>
              <a:off x="2839489" y="2418646"/>
              <a:ext cx="280386" cy="2975780"/>
              <a:chOff x="2839489" y="2418646"/>
              <a:chExt cx="280386" cy="2975780"/>
            </a:xfrm>
          </p:grpSpPr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F5A46076-A5DC-439E-98AD-026D93DF18A6}"/>
                  </a:ext>
                </a:extLst>
              </p:cNvPr>
              <p:cNvSpPr/>
              <p:nvPr/>
            </p:nvSpPr>
            <p:spPr>
              <a:xfrm>
                <a:off x="2979682" y="2418646"/>
                <a:ext cx="25489" cy="2683639"/>
              </a:xfrm>
              <a:custGeom>
                <a:avLst/>
                <a:gdLst>
                  <a:gd name="connsiteX0" fmla="*/ 0 w 25489"/>
                  <a:gd name="connsiteY0" fmla="*/ 2683639 h 2683639"/>
                  <a:gd name="connsiteX1" fmla="*/ 0 w 25489"/>
                  <a:gd name="connsiteY1" fmla="*/ 0 h 2683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89" h="2683639">
                    <a:moveTo>
                      <a:pt x="0" y="2683639"/>
                    </a:moveTo>
                    <a:lnTo>
                      <a:pt x="0" y="0"/>
                    </a:lnTo>
                  </a:path>
                </a:pathLst>
              </a:custGeom>
              <a:noFill/>
              <a:ln w="2038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16312C89-8DE1-4297-BD15-2935287F8942}"/>
                  </a:ext>
                </a:extLst>
              </p:cNvPr>
              <p:cNvSpPr txBox="1"/>
              <p:nvPr/>
            </p:nvSpPr>
            <p:spPr>
              <a:xfrm>
                <a:off x="2748049" y="5094670"/>
                <a:ext cx="463266" cy="345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89" name="Graphic 3">
              <a:extLst>
                <a:ext uri="{FF2B5EF4-FFF2-40B4-BE49-F238E27FC236}">
                  <a16:creationId xmlns:a16="http://schemas.microsoft.com/office/drawing/2014/main" id="{A73B2349-C2B5-49B1-961A-4F9855441A83}"/>
                </a:ext>
              </a:extLst>
            </p:cNvPr>
            <p:cNvGrpSpPr/>
            <p:nvPr/>
          </p:nvGrpSpPr>
          <p:grpSpPr>
            <a:xfrm>
              <a:off x="3719394" y="2418646"/>
              <a:ext cx="407835" cy="2975780"/>
              <a:chOff x="3719394" y="2418646"/>
              <a:chExt cx="407835" cy="2975780"/>
            </a:xfrm>
          </p:grpSpPr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6AD909E5-F9D7-4F95-BF29-E9DC2C7B463E}"/>
                  </a:ext>
                </a:extLst>
              </p:cNvPr>
              <p:cNvSpPr/>
              <p:nvPr/>
            </p:nvSpPr>
            <p:spPr>
              <a:xfrm>
                <a:off x="3923312" y="2418646"/>
                <a:ext cx="25489" cy="2683639"/>
              </a:xfrm>
              <a:custGeom>
                <a:avLst/>
                <a:gdLst>
                  <a:gd name="connsiteX0" fmla="*/ 0 w 25489"/>
                  <a:gd name="connsiteY0" fmla="*/ 2683639 h 2683639"/>
                  <a:gd name="connsiteX1" fmla="*/ 0 w 25489"/>
                  <a:gd name="connsiteY1" fmla="*/ 0 h 2683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89" h="2683639">
                    <a:moveTo>
                      <a:pt x="0" y="2683639"/>
                    </a:moveTo>
                    <a:lnTo>
                      <a:pt x="0" y="0"/>
                    </a:lnTo>
                  </a:path>
                </a:pathLst>
              </a:custGeom>
              <a:noFill/>
              <a:ln w="2038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0CD251BF-E846-4565-A620-159BF5E55604}"/>
                  </a:ext>
                </a:extLst>
              </p:cNvPr>
              <p:cNvSpPr txBox="1"/>
              <p:nvPr/>
            </p:nvSpPr>
            <p:spPr>
              <a:xfrm>
                <a:off x="3627954" y="5094670"/>
                <a:ext cx="590715" cy="345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92" name="Graphic 3">
              <a:extLst>
                <a:ext uri="{FF2B5EF4-FFF2-40B4-BE49-F238E27FC236}">
                  <a16:creationId xmlns:a16="http://schemas.microsoft.com/office/drawing/2014/main" id="{A73B2349-C2B5-49B1-961A-4F9855441A83}"/>
                </a:ext>
              </a:extLst>
            </p:cNvPr>
            <p:cNvGrpSpPr/>
            <p:nvPr/>
          </p:nvGrpSpPr>
          <p:grpSpPr>
            <a:xfrm>
              <a:off x="4663023" y="2418646"/>
              <a:ext cx="407835" cy="2975780"/>
              <a:chOff x="4663023" y="2418646"/>
              <a:chExt cx="407835" cy="2975780"/>
            </a:xfrm>
          </p:grpSpPr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685B2A13-76F0-4A94-949D-503F5332FE49}"/>
                  </a:ext>
                </a:extLst>
              </p:cNvPr>
              <p:cNvSpPr/>
              <p:nvPr/>
            </p:nvSpPr>
            <p:spPr>
              <a:xfrm>
                <a:off x="4866941" y="2418646"/>
                <a:ext cx="25489" cy="2683639"/>
              </a:xfrm>
              <a:custGeom>
                <a:avLst/>
                <a:gdLst>
                  <a:gd name="connsiteX0" fmla="*/ 0 w 25489"/>
                  <a:gd name="connsiteY0" fmla="*/ 2683639 h 2683639"/>
                  <a:gd name="connsiteX1" fmla="*/ 0 w 25489"/>
                  <a:gd name="connsiteY1" fmla="*/ 0 h 2683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89" h="2683639">
                    <a:moveTo>
                      <a:pt x="0" y="2683639"/>
                    </a:moveTo>
                    <a:lnTo>
                      <a:pt x="0" y="0"/>
                    </a:lnTo>
                  </a:path>
                </a:pathLst>
              </a:custGeom>
              <a:noFill/>
              <a:ln w="2038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3A66D4D7-2C97-4B2F-A230-8F275D2D6D15}"/>
                  </a:ext>
                </a:extLst>
              </p:cNvPr>
              <p:cNvSpPr txBox="1"/>
              <p:nvPr/>
            </p:nvSpPr>
            <p:spPr>
              <a:xfrm>
                <a:off x="4571583" y="5094670"/>
                <a:ext cx="590715" cy="345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95" name="Graphic 3">
              <a:extLst>
                <a:ext uri="{FF2B5EF4-FFF2-40B4-BE49-F238E27FC236}">
                  <a16:creationId xmlns:a16="http://schemas.microsoft.com/office/drawing/2014/main" id="{A73B2349-C2B5-49B1-961A-4F9855441A83}"/>
                </a:ext>
              </a:extLst>
            </p:cNvPr>
            <p:cNvGrpSpPr/>
            <p:nvPr/>
          </p:nvGrpSpPr>
          <p:grpSpPr>
            <a:xfrm>
              <a:off x="5606652" y="2418646"/>
              <a:ext cx="407835" cy="2975780"/>
              <a:chOff x="5606652" y="2418646"/>
              <a:chExt cx="407835" cy="2975780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C12C7681-61A4-4AB9-88CE-EE0B6851AE9D}"/>
                  </a:ext>
                </a:extLst>
              </p:cNvPr>
              <p:cNvSpPr/>
              <p:nvPr/>
            </p:nvSpPr>
            <p:spPr>
              <a:xfrm>
                <a:off x="5810570" y="2418646"/>
                <a:ext cx="25489" cy="2683639"/>
              </a:xfrm>
              <a:custGeom>
                <a:avLst/>
                <a:gdLst>
                  <a:gd name="connsiteX0" fmla="*/ 0 w 25489"/>
                  <a:gd name="connsiteY0" fmla="*/ 2683639 h 2683639"/>
                  <a:gd name="connsiteX1" fmla="*/ 0 w 25489"/>
                  <a:gd name="connsiteY1" fmla="*/ 0 h 2683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89" h="2683639">
                    <a:moveTo>
                      <a:pt x="0" y="2683639"/>
                    </a:moveTo>
                    <a:lnTo>
                      <a:pt x="0" y="0"/>
                    </a:lnTo>
                  </a:path>
                </a:pathLst>
              </a:custGeom>
              <a:noFill/>
              <a:ln w="2038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CF06E352-9B8A-4DE3-83E8-096399D49D10}"/>
                  </a:ext>
                </a:extLst>
              </p:cNvPr>
              <p:cNvSpPr txBox="1"/>
              <p:nvPr/>
            </p:nvSpPr>
            <p:spPr>
              <a:xfrm>
                <a:off x="5515212" y="5094670"/>
                <a:ext cx="590715" cy="345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98" name="Graphic 3">
              <a:extLst>
                <a:ext uri="{FF2B5EF4-FFF2-40B4-BE49-F238E27FC236}">
                  <a16:creationId xmlns:a16="http://schemas.microsoft.com/office/drawing/2014/main" id="{A73B2349-C2B5-49B1-961A-4F9855441A83}"/>
                </a:ext>
              </a:extLst>
            </p:cNvPr>
            <p:cNvGrpSpPr/>
            <p:nvPr/>
          </p:nvGrpSpPr>
          <p:grpSpPr>
            <a:xfrm>
              <a:off x="6550282" y="2418646"/>
              <a:ext cx="407835" cy="2975780"/>
              <a:chOff x="6550282" y="2418646"/>
              <a:chExt cx="407835" cy="297578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9C049AD1-E295-4608-8921-BBD9BAFBCF6B}"/>
                  </a:ext>
                </a:extLst>
              </p:cNvPr>
              <p:cNvSpPr/>
              <p:nvPr/>
            </p:nvSpPr>
            <p:spPr>
              <a:xfrm>
                <a:off x="6754200" y="2418646"/>
                <a:ext cx="25489" cy="2683639"/>
              </a:xfrm>
              <a:custGeom>
                <a:avLst/>
                <a:gdLst>
                  <a:gd name="connsiteX0" fmla="*/ 0 w 25489"/>
                  <a:gd name="connsiteY0" fmla="*/ 2683639 h 2683639"/>
                  <a:gd name="connsiteX1" fmla="*/ 0 w 25489"/>
                  <a:gd name="connsiteY1" fmla="*/ 0 h 2683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89" h="2683639">
                    <a:moveTo>
                      <a:pt x="0" y="2683639"/>
                    </a:moveTo>
                    <a:lnTo>
                      <a:pt x="0" y="0"/>
                    </a:lnTo>
                  </a:path>
                </a:pathLst>
              </a:custGeom>
              <a:noFill/>
              <a:ln w="2038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E23484C5-7C99-4D8B-B27F-E316463F9CEB}"/>
                  </a:ext>
                </a:extLst>
              </p:cNvPr>
              <p:cNvSpPr txBox="1"/>
              <p:nvPr/>
            </p:nvSpPr>
            <p:spPr>
              <a:xfrm>
                <a:off x="6458842" y="5094670"/>
                <a:ext cx="590715" cy="345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101" name="Graphic 3">
              <a:extLst>
                <a:ext uri="{FF2B5EF4-FFF2-40B4-BE49-F238E27FC236}">
                  <a16:creationId xmlns:a16="http://schemas.microsoft.com/office/drawing/2014/main" id="{A73B2349-C2B5-49B1-961A-4F9855441A83}"/>
                </a:ext>
              </a:extLst>
            </p:cNvPr>
            <p:cNvGrpSpPr/>
            <p:nvPr/>
          </p:nvGrpSpPr>
          <p:grpSpPr>
            <a:xfrm>
              <a:off x="7430187" y="2418646"/>
              <a:ext cx="535284" cy="2975780"/>
              <a:chOff x="7430187" y="2418646"/>
              <a:chExt cx="535284" cy="2975780"/>
            </a:xfrm>
          </p:grpSpPr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06FD2E34-72A9-4E47-9AC5-990BBC0554D7}"/>
                  </a:ext>
                </a:extLst>
              </p:cNvPr>
              <p:cNvSpPr/>
              <p:nvPr/>
            </p:nvSpPr>
            <p:spPr>
              <a:xfrm>
                <a:off x="7697829" y="2418646"/>
                <a:ext cx="25489" cy="2683639"/>
              </a:xfrm>
              <a:custGeom>
                <a:avLst/>
                <a:gdLst>
                  <a:gd name="connsiteX0" fmla="*/ 0 w 25489"/>
                  <a:gd name="connsiteY0" fmla="*/ 2683639 h 2683639"/>
                  <a:gd name="connsiteX1" fmla="*/ 0 w 25489"/>
                  <a:gd name="connsiteY1" fmla="*/ 0 h 2683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489" h="2683639">
                    <a:moveTo>
                      <a:pt x="0" y="2683639"/>
                    </a:moveTo>
                    <a:lnTo>
                      <a:pt x="0" y="0"/>
                    </a:lnTo>
                  </a:path>
                </a:pathLst>
              </a:custGeom>
              <a:noFill/>
              <a:ln w="2038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1692E3CB-86EF-4452-86EF-FA1CA2216175}"/>
                  </a:ext>
                </a:extLst>
              </p:cNvPr>
              <p:cNvSpPr txBox="1"/>
              <p:nvPr/>
            </p:nvSpPr>
            <p:spPr>
              <a:xfrm>
                <a:off x="7338747" y="5094670"/>
                <a:ext cx="718164" cy="345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0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104" name="Graphic 3">
            <a:extLst>
              <a:ext uri="{FF2B5EF4-FFF2-40B4-BE49-F238E27FC236}">
                <a16:creationId xmlns:a16="http://schemas.microsoft.com/office/drawing/2014/main" id="{A73B2349-C2B5-49B1-961A-4F9855441A83}"/>
              </a:ext>
            </a:extLst>
          </p:cNvPr>
          <p:cNvGrpSpPr/>
          <p:nvPr/>
        </p:nvGrpSpPr>
        <p:grpSpPr>
          <a:xfrm>
            <a:off x="1741630" y="1942465"/>
            <a:ext cx="1045078" cy="2287093"/>
            <a:chOff x="1845390" y="2616916"/>
            <a:chExt cx="1045078" cy="2287093"/>
          </a:xfrm>
          <a:solidFill>
            <a:srgbClr val="262626"/>
          </a:solidFill>
        </p:grpSpPr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71E0C24-F1D2-4DC9-9F2A-7869872DA6A7}"/>
                </a:ext>
              </a:extLst>
            </p:cNvPr>
            <p:cNvSpPr txBox="1"/>
            <p:nvPr/>
          </p:nvSpPr>
          <p:spPr>
            <a:xfrm>
              <a:off x="2416682" y="4604253"/>
              <a:ext cx="565225" cy="345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2YC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4845D2EA-6FEB-4394-87FE-FE6990159903}"/>
                </a:ext>
              </a:extLst>
            </p:cNvPr>
            <p:cNvSpPr txBox="1"/>
            <p:nvPr/>
          </p:nvSpPr>
          <p:spPr>
            <a:xfrm>
              <a:off x="1753950" y="4096003"/>
              <a:ext cx="1227958" cy="345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private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98A1393-DFC7-4A7A-9EC5-73EBE68B5C34}"/>
                </a:ext>
              </a:extLst>
            </p:cNvPr>
            <p:cNvSpPr txBox="1"/>
            <p:nvPr/>
          </p:nvSpPr>
          <p:spPr>
            <a:xfrm>
              <a:off x="1855909" y="3587727"/>
              <a:ext cx="1125999" cy="345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public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F8FCB626-54DE-4A61-AA6D-5F1F713E00AE}"/>
                </a:ext>
              </a:extLst>
            </p:cNvPr>
            <p:cNvSpPr txBox="1"/>
            <p:nvPr/>
          </p:nvSpPr>
          <p:spPr>
            <a:xfrm>
              <a:off x="1881398" y="3079461"/>
              <a:ext cx="1100509" cy="345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private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7E79502B-222F-4A8E-AE2D-15B3E4B4971D}"/>
                </a:ext>
              </a:extLst>
            </p:cNvPr>
            <p:cNvSpPr txBox="1"/>
            <p:nvPr/>
          </p:nvSpPr>
          <p:spPr>
            <a:xfrm>
              <a:off x="1983357" y="2571196"/>
              <a:ext cx="998551" cy="345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public</a:t>
              </a:r>
            </a:p>
          </p:txBody>
        </p:sp>
      </p:grp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429DB1DE-93DD-4ED6-813F-22B1B5998747}"/>
              </a:ext>
            </a:extLst>
          </p:cNvPr>
          <p:cNvSpPr/>
          <p:nvPr/>
        </p:nvSpPr>
        <p:spPr>
          <a:xfrm>
            <a:off x="2875922" y="3899235"/>
            <a:ext cx="272199" cy="406610"/>
          </a:xfrm>
          <a:custGeom>
            <a:avLst/>
            <a:gdLst>
              <a:gd name="connsiteX0" fmla="*/ 0 w 272199"/>
              <a:gd name="connsiteY0" fmla="*/ 406610 h 406610"/>
              <a:gd name="connsiteX1" fmla="*/ 272200 w 272199"/>
              <a:gd name="connsiteY1" fmla="*/ 406610 h 406610"/>
              <a:gd name="connsiteX2" fmla="*/ 272200 w 272199"/>
              <a:gd name="connsiteY2" fmla="*/ 0 h 406610"/>
              <a:gd name="connsiteX3" fmla="*/ 0 w 272199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199" h="406610">
                <a:moveTo>
                  <a:pt x="0" y="406610"/>
                </a:moveTo>
                <a:lnTo>
                  <a:pt x="272200" y="406610"/>
                </a:lnTo>
                <a:lnTo>
                  <a:pt x="272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6A256755-BA6F-4A18-B02F-B34F8F53AC15}"/>
              </a:ext>
            </a:extLst>
          </p:cNvPr>
          <p:cNvSpPr/>
          <p:nvPr/>
        </p:nvSpPr>
        <p:spPr>
          <a:xfrm>
            <a:off x="3148122" y="3899235"/>
            <a:ext cx="181468" cy="406610"/>
          </a:xfrm>
          <a:custGeom>
            <a:avLst/>
            <a:gdLst>
              <a:gd name="connsiteX0" fmla="*/ 0 w 181468"/>
              <a:gd name="connsiteY0" fmla="*/ 406610 h 406610"/>
              <a:gd name="connsiteX1" fmla="*/ 181469 w 181468"/>
              <a:gd name="connsiteY1" fmla="*/ 406610 h 406610"/>
              <a:gd name="connsiteX2" fmla="*/ 181469 w 181468"/>
              <a:gd name="connsiteY2" fmla="*/ 0 h 406610"/>
              <a:gd name="connsiteX3" fmla="*/ 0 w 181468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468" h="406610">
                <a:moveTo>
                  <a:pt x="0" y="406610"/>
                </a:moveTo>
                <a:lnTo>
                  <a:pt x="181469" y="406610"/>
                </a:lnTo>
                <a:lnTo>
                  <a:pt x="18146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66CA62D7-71CB-440D-9E4F-68A32BEF0C54}"/>
              </a:ext>
            </a:extLst>
          </p:cNvPr>
          <p:cNvSpPr/>
          <p:nvPr/>
        </p:nvSpPr>
        <p:spPr>
          <a:xfrm>
            <a:off x="3329591" y="3899235"/>
            <a:ext cx="816611" cy="406610"/>
          </a:xfrm>
          <a:custGeom>
            <a:avLst/>
            <a:gdLst>
              <a:gd name="connsiteX0" fmla="*/ 0 w 816611"/>
              <a:gd name="connsiteY0" fmla="*/ 406610 h 406610"/>
              <a:gd name="connsiteX1" fmla="*/ 816611 w 816611"/>
              <a:gd name="connsiteY1" fmla="*/ 406610 h 406610"/>
              <a:gd name="connsiteX2" fmla="*/ 816611 w 816611"/>
              <a:gd name="connsiteY2" fmla="*/ 0 h 406610"/>
              <a:gd name="connsiteX3" fmla="*/ 0 w 816611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6611" h="406610">
                <a:moveTo>
                  <a:pt x="0" y="406610"/>
                </a:moveTo>
                <a:lnTo>
                  <a:pt x="816611" y="406610"/>
                </a:lnTo>
                <a:lnTo>
                  <a:pt x="81661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874F6EAB-0EEE-4CFC-A2D9-A4D227CCF5D4}"/>
              </a:ext>
            </a:extLst>
          </p:cNvPr>
          <p:cNvSpPr/>
          <p:nvPr/>
        </p:nvSpPr>
        <p:spPr>
          <a:xfrm>
            <a:off x="4146202" y="3899235"/>
            <a:ext cx="2540534" cy="406610"/>
          </a:xfrm>
          <a:custGeom>
            <a:avLst/>
            <a:gdLst>
              <a:gd name="connsiteX0" fmla="*/ 0 w 2540534"/>
              <a:gd name="connsiteY0" fmla="*/ 406610 h 406610"/>
              <a:gd name="connsiteX1" fmla="*/ 2540535 w 2540534"/>
              <a:gd name="connsiteY1" fmla="*/ 406610 h 406610"/>
              <a:gd name="connsiteX2" fmla="*/ 2540535 w 2540534"/>
              <a:gd name="connsiteY2" fmla="*/ 0 h 406610"/>
              <a:gd name="connsiteX3" fmla="*/ 0 w 2540534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534" h="406610">
                <a:moveTo>
                  <a:pt x="0" y="406610"/>
                </a:moveTo>
                <a:lnTo>
                  <a:pt x="2540535" y="406610"/>
                </a:lnTo>
                <a:lnTo>
                  <a:pt x="254053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C9570357-12E6-4738-AF73-0AE9E0C116A4}"/>
              </a:ext>
            </a:extLst>
          </p:cNvPr>
          <p:cNvSpPr/>
          <p:nvPr/>
        </p:nvSpPr>
        <p:spPr>
          <a:xfrm>
            <a:off x="6686737" y="3899235"/>
            <a:ext cx="907332" cy="406610"/>
          </a:xfrm>
          <a:custGeom>
            <a:avLst/>
            <a:gdLst>
              <a:gd name="connsiteX0" fmla="*/ 0 w 907332"/>
              <a:gd name="connsiteY0" fmla="*/ 406610 h 406610"/>
              <a:gd name="connsiteX1" fmla="*/ 907332 w 907332"/>
              <a:gd name="connsiteY1" fmla="*/ 406610 h 406610"/>
              <a:gd name="connsiteX2" fmla="*/ 907332 w 907332"/>
              <a:gd name="connsiteY2" fmla="*/ 0 h 406610"/>
              <a:gd name="connsiteX3" fmla="*/ 0 w 907332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7332" h="406610">
                <a:moveTo>
                  <a:pt x="0" y="406610"/>
                </a:moveTo>
                <a:lnTo>
                  <a:pt x="907332" y="406610"/>
                </a:lnTo>
                <a:lnTo>
                  <a:pt x="907332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06032F5F-C291-4E99-A843-EAF26225A22F}"/>
              </a:ext>
            </a:extLst>
          </p:cNvPr>
          <p:cNvSpPr/>
          <p:nvPr/>
        </p:nvSpPr>
        <p:spPr>
          <a:xfrm>
            <a:off x="2875922" y="3390985"/>
            <a:ext cx="112335" cy="406610"/>
          </a:xfrm>
          <a:custGeom>
            <a:avLst/>
            <a:gdLst>
              <a:gd name="connsiteX0" fmla="*/ 0 w 112335"/>
              <a:gd name="connsiteY0" fmla="*/ 406610 h 406610"/>
              <a:gd name="connsiteX1" fmla="*/ 112336 w 112335"/>
              <a:gd name="connsiteY1" fmla="*/ 406610 h 406610"/>
              <a:gd name="connsiteX2" fmla="*/ 112336 w 112335"/>
              <a:gd name="connsiteY2" fmla="*/ 0 h 406610"/>
              <a:gd name="connsiteX3" fmla="*/ 0 w 112335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335" h="406610">
                <a:moveTo>
                  <a:pt x="0" y="406610"/>
                </a:moveTo>
                <a:lnTo>
                  <a:pt x="112336" y="406610"/>
                </a:lnTo>
                <a:lnTo>
                  <a:pt x="11233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D884CDF5-3F88-4119-8C92-2EF9FE100254}"/>
              </a:ext>
            </a:extLst>
          </p:cNvPr>
          <p:cNvSpPr/>
          <p:nvPr/>
        </p:nvSpPr>
        <p:spPr>
          <a:xfrm>
            <a:off x="2988258" y="3390985"/>
            <a:ext cx="337012" cy="406610"/>
          </a:xfrm>
          <a:custGeom>
            <a:avLst/>
            <a:gdLst>
              <a:gd name="connsiteX0" fmla="*/ 0 w 337012"/>
              <a:gd name="connsiteY0" fmla="*/ 406610 h 406610"/>
              <a:gd name="connsiteX1" fmla="*/ 337012 w 337012"/>
              <a:gd name="connsiteY1" fmla="*/ 406610 h 406610"/>
              <a:gd name="connsiteX2" fmla="*/ 337012 w 337012"/>
              <a:gd name="connsiteY2" fmla="*/ 0 h 406610"/>
              <a:gd name="connsiteX3" fmla="*/ 0 w 337012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012" h="406610">
                <a:moveTo>
                  <a:pt x="0" y="406610"/>
                </a:moveTo>
                <a:lnTo>
                  <a:pt x="337012" y="406610"/>
                </a:lnTo>
                <a:lnTo>
                  <a:pt x="33701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8E54548E-8DC6-4BD6-8A52-14ED87CCFD67}"/>
              </a:ext>
            </a:extLst>
          </p:cNvPr>
          <p:cNvSpPr/>
          <p:nvPr/>
        </p:nvSpPr>
        <p:spPr>
          <a:xfrm>
            <a:off x="3325270" y="3390985"/>
            <a:ext cx="1011034" cy="406610"/>
          </a:xfrm>
          <a:custGeom>
            <a:avLst/>
            <a:gdLst>
              <a:gd name="connsiteX0" fmla="*/ 0 w 1011034"/>
              <a:gd name="connsiteY0" fmla="*/ 406610 h 406610"/>
              <a:gd name="connsiteX1" fmla="*/ 1011034 w 1011034"/>
              <a:gd name="connsiteY1" fmla="*/ 406610 h 406610"/>
              <a:gd name="connsiteX2" fmla="*/ 1011034 w 1011034"/>
              <a:gd name="connsiteY2" fmla="*/ 0 h 406610"/>
              <a:gd name="connsiteX3" fmla="*/ 0 w 1011034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1034" h="406610">
                <a:moveTo>
                  <a:pt x="0" y="406610"/>
                </a:moveTo>
                <a:lnTo>
                  <a:pt x="1011034" y="406610"/>
                </a:lnTo>
                <a:lnTo>
                  <a:pt x="10110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FA5E26F0-5632-4FED-81D0-1BBAD0DE4C53}"/>
              </a:ext>
            </a:extLst>
          </p:cNvPr>
          <p:cNvSpPr/>
          <p:nvPr/>
        </p:nvSpPr>
        <p:spPr>
          <a:xfrm>
            <a:off x="4336304" y="3390985"/>
            <a:ext cx="1685049" cy="406610"/>
          </a:xfrm>
          <a:custGeom>
            <a:avLst/>
            <a:gdLst>
              <a:gd name="connsiteX0" fmla="*/ 0 w 1685049"/>
              <a:gd name="connsiteY0" fmla="*/ 406610 h 406610"/>
              <a:gd name="connsiteX1" fmla="*/ 1685049 w 1685049"/>
              <a:gd name="connsiteY1" fmla="*/ 406610 h 406610"/>
              <a:gd name="connsiteX2" fmla="*/ 1685049 w 1685049"/>
              <a:gd name="connsiteY2" fmla="*/ 0 h 406610"/>
              <a:gd name="connsiteX3" fmla="*/ 0 w 1685049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5049" h="406610">
                <a:moveTo>
                  <a:pt x="0" y="406610"/>
                </a:moveTo>
                <a:lnTo>
                  <a:pt x="1685049" y="406610"/>
                </a:lnTo>
                <a:lnTo>
                  <a:pt x="168504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0C7F81CC-EFE2-496B-A8A2-649D4574E138}"/>
              </a:ext>
            </a:extLst>
          </p:cNvPr>
          <p:cNvSpPr/>
          <p:nvPr/>
        </p:nvSpPr>
        <p:spPr>
          <a:xfrm>
            <a:off x="6021353" y="3390985"/>
            <a:ext cx="1572715" cy="406610"/>
          </a:xfrm>
          <a:custGeom>
            <a:avLst/>
            <a:gdLst>
              <a:gd name="connsiteX0" fmla="*/ 0 w 1572715"/>
              <a:gd name="connsiteY0" fmla="*/ 406610 h 406610"/>
              <a:gd name="connsiteX1" fmla="*/ 1572716 w 1572715"/>
              <a:gd name="connsiteY1" fmla="*/ 406610 h 406610"/>
              <a:gd name="connsiteX2" fmla="*/ 1572716 w 1572715"/>
              <a:gd name="connsiteY2" fmla="*/ 0 h 406610"/>
              <a:gd name="connsiteX3" fmla="*/ 0 w 1572715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2715" h="406610">
                <a:moveTo>
                  <a:pt x="0" y="406610"/>
                </a:moveTo>
                <a:lnTo>
                  <a:pt x="1572716" y="406610"/>
                </a:lnTo>
                <a:lnTo>
                  <a:pt x="157271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781AA77C-0646-400C-A313-4469CF75E04C}"/>
              </a:ext>
            </a:extLst>
          </p:cNvPr>
          <p:cNvSpPr/>
          <p:nvPr/>
        </p:nvSpPr>
        <p:spPr>
          <a:xfrm>
            <a:off x="2875922" y="2882709"/>
            <a:ext cx="269607" cy="406610"/>
          </a:xfrm>
          <a:custGeom>
            <a:avLst/>
            <a:gdLst>
              <a:gd name="connsiteX0" fmla="*/ 0 w 269607"/>
              <a:gd name="connsiteY0" fmla="*/ 406610 h 406610"/>
              <a:gd name="connsiteX1" fmla="*/ 269607 w 269607"/>
              <a:gd name="connsiteY1" fmla="*/ 406610 h 406610"/>
              <a:gd name="connsiteX2" fmla="*/ 269607 w 269607"/>
              <a:gd name="connsiteY2" fmla="*/ 0 h 406610"/>
              <a:gd name="connsiteX3" fmla="*/ 0 w 269607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607" h="406610">
                <a:moveTo>
                  <a:pt x="0" y="406610"/>
                </a:moveTo>
                <a:lnTo>
                  <a:pt x="269607" y="406610"/>
                </a:lnTo>
                <a:lnTo>
                  <a:pt x="26960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A2F9B5DF-CAED-4519-ACD4-77713F0FC7B4}"/>
              </a:ext>
            </a:extLst>
          </p:cNvPr>
          <p:cNvSpPr/>
          <p:nvPr/>
        </p:nvSpPr>
        <p:spPr>
          <a:xfrm>
            <a:off x="3145529" y="2882709"/>
            <a:ext cx="314543" cy="406610"/>
          </a:xfrm>
          <a:custGeom>
            <a:avLst/>
            <a:gdLst>
              <a:gd name="connsiteX0" fmla="*/ 0 w 314543"/>
              <a:gd name="connsiteY0" fmla="*/ 406610 h 406610"/>
              <a:gd name="connsiteX1" fmla="*/ 314543 w 314543"/>
              <a:gd name="connsiteY1" fmla="*/ 406610 h 406610"/>
              <a:gd name="connsiteX2" fmla="*/ 314543 w 314543"/>
              <a:gd name="connsiteY2" fmla="*/ 0 h 406610"/>
              <a:gd name="connsiteX3" fmla="*/ 0 w 314543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543" h="406610">
                <a:moveTo>
                  <a:pt x="0" y="406610"/>
                </a:moveTo>
                <a:lnTo>
                  <a:pt x="314543" y="406610"/>
                </a:lnTo>
                <a:lnTo>
                  <a:pt x="31454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2" name="Freeform: Shape 121">
            <a:extLst>
              <a:ext uri="{FF2B5EF4-FFF2-40B4-BE49-F238E27FC236}">
                <a16:creationId xmlns:a16="http://schemas.microsoft.com/office/drawing/2014/main" id="{E4B0B8E3-839B-4835-9B11-83D3B04D4F68}"/>
              </a:ext>
            </a:extLst>
          </p:cNvPr>
          <p:cNvSpPr/>
          <p:nvPr/>
        </p:nvSpPr>
        <p:spPr>
          <a:xfrm>
            <a:off x="3460072" y="2882709"/>
            <a:ext cx="988565" cy="406610"/>
          </a:xfrm>
          <a:custGeom>
            <a:avLst/>
            <a:gdLst>
              <a:gd name="connsiteX0" fmla="*/ 0 w 988565"/>
              <a:gd name="connsiteY0" fmla="*/ 406610 h 406610"/>
              <a:gd name="connsiteX1" fmla="*/ 988565 w 988565"/>
              <a:gd name="connsiteY1" fmla="*/ 406610 h 406610"/>
              <a:gd name="connsiteX2" fmla="*/ 988565 w 988565"/>
              <a:gd name="connsiteY2" fmla="*/ 0 h 406610"/>
              <a:gd name="connsiteX3" fmla="*/ 0 w 988565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8565" h="406610">
                <a:moveTo>
                  <a:pt x="0" y="406610"/>
                </a:moveTo>
                <a:lnTo>
                  <a:pt x="988565" y="406610"/>
                </a:lnTo>
                <a:lnTo>
                  <a:pt x="98856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DB70FD18-EF1B-4C0C-B361-EA994E9023EE}"/>
              </a:ext>
            </a:extLst>
          </p:cNvPr>
          <p:cNvSpPr/>
          <p:nvPr/>
        </p:nvSpPr>
        <p:spPr>
          <a:xfrm>
            <a:off x="4448638" y="2882709"/>
            <a:ext cx="1572715" cy="406610"/>
          </a:xfrm>
          <a:custGeom>
            <a:avLst/>
            <a:gdLst>
              <a:gd name="connsiteX0" fmla="*/ 0 w 1572715"/>
              <a:gd name="connsiteY0" fmla="*/ 406610 h 406610"/>
              <a:gd name="connsiteX1" fmla="*/ 1572716 w 1572715"/>
              <a:gd name="connsiteY1" fmla="*/ 406610 h 406610"/>
              <a:gd name="connsiteX2" fmla="*/ 1572716 w 1572715"/>
              <a:gd name="connsiteY2" fmla="*/ 0 h 406610"/>
              <a:gd name="connsiteX3" fmla="*/ 0 w 1572715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2715" h="406610">
                <a:moveTo>
                  <a:pt x="0" y="406610"/>
                </a:moveTo>
                <a:lnTo>
                  <a:pt x="1572716" y="406610"/>
                </a:lnTo>
                <a:lnTo>
                  <a:pt x="157271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1D704EAF-1261-49ED-BA42-3B6248F2687C}"/>
              </a:ext>
            </a:extLst>
          </p:cNvPr>
          <p:cNvSpPr/>
          <p:nvPr/>
        </p:nvSpPr>
        <p:spPr>
          <a:xfrm>
            <a:off x="6021353" y="2882709"/>
            <a:ext cx="1572715" cy="406610"/>
          </a:xfrm>
          <a:custGeom>
            <a:avLst/>
            <a:gdLst>
              <a:gd name="connsiteX0" fmla="*/ 0 w 1572715"/>
              <a:gd name="connsiteY0" fmla="*/ 406610 h 406610"/>
              <a:gd name="connsiteX1" fmla="*/ 1572716 w 1572715"/>
              <a:gd name="connsiteY1" fmla="*/ 406610 h 406610"/>
              <a:gd name="connsiteX2" fmla="*/ 1572716 w 1572715"/>
              <a:gd name="connsiteY2" fmla="*/ 0 h 406610"/>
              <a:gd name="connsiteX3" fmla="*/ 0 w 1572715"/>
              <a:gd name="connsiteY3" fmla="*/ 0 h 40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2715" h="406610">
                <a:moveTo>
                  <a:pt x="0" y="406610"/>
                </a:moveTo>
                <a:lnTo>
                  <a:pt x="1572716" y="406610"/>
                </a:lnTo>
                <a:lnTo>
                  <a:pt x="157271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44485817-EF74-4F3A-BF11-2D182331BD16}"/>
              </a:ext>
            </a:extLst>
          </p:cNvPr>
          <p:cNvSpPr/>
          <p:nvPr/>
        </p:nvSpPr>
        <p:spPr>
          <a:xfrm>
            <a:off x="2875922" y="2374443"/>
            <a:ext cx="25489" cy="406612"/>
          </a:xfrm>
          <a:custGeom>
            <a:avLst/>
            <a:gdLst>
              <a:gd name="connsiteX0" fmla="*/ 0 w 25489"/>
              <a:gd name="connsiteY0" fmla="*/ 406613 h 406612"/>
              <a:gd name="connsiteX1" fmla="*/ 0 w 25489"/>
              <a:gd name="connsiteY1" fmla="*/ 406613 h 406612"/>
              <a:gd name="connsiteX2" fmla="*/ 0 w 25489"/>
              <a:gd name="connsiteY2" fmla="*/ 0 h 406612"/>
              <a:gd name="connsiteX3" fmla="*/ 0 w 25489"/>
              <a:gd name="connsiteY3" fmla="*/ 0 h 406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89" h="406612">
                <a:moveTo>
                  <a:pt x="0" y="406613"/>
                </a:moveTo>
                <a:lnTo>
                  <a:pt x="0" y="40661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9075D76D-2834-4620-B7B7-48BE37E1488E}"/>
              </a:ext>
            </a:extLst>
          </p:cNvPr>
          <p:cNvSpPr/>
          <p:nvPr/>
        </p:nvSpPr>
        <p:spPr>
          <a:xfrm>
            <a:off x="2875922" y="2374443"/>
            <a:ext cx="224673" cy="406612"/>
          </a:xfrm>
          <a:custGeom>
            <a:avLst/>
            <a:gdLst>
              <a:gd name="connsiteX0" fmla="*/ 0 w 224673"/>
              <a:gd name="connsiteY0" fmla="*/ 406613 h 406612"/>
              <a:gd name="connsiteX1" fmla="*/ 224674 w 224673"/>
              <a:gd name="connsiteY1" fmla="*/ 406613 h 406612"/>
              <a:gd name="connsiteX2" fmla="*/ 224674 w 224673"/>
              <a:gd name="connsiteY2" fmla="*/ 0 h 406612"/>
              <a:gd name="connsiteX3" fmla="*/ 0 w 224673"/>
              <a:gd name="connsiteY3" fmla="*/ 0 h 406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673" h="406612">
                <a:moveTo>
                  <a:pt x="0" y="406613"/>
                </a:moveTo>
                <a:lnTo>
                  <a:pt x="224674" y="406613"/>
                </a:lnTo>
                <a:lnTo>
                  <a:pt x="22467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D015DFD0-38D0-40DA-8662-971FA2D7BB9D}"/>
              </a:ext>
            </a:extLst>
          </p:cNvPr>
          <p:cNvSpPr/>
          <p:nvPr/>
        </p:nvSpPr>
        <p:spPr>
          <a:xfrm>
            <a:off x="3100596" y="2374443"/>
            <a:ext cx="674019" cy="406612"/>
          </a:xfrm>
          <a:custGeom>
            <a:avLst/>
            <a:gdLst>
              <a:gd name="connsiteX0" fmla="*/ 0 w 674019"/>
              <a:gd name="connsiteY0" fmla="*/ 406613 h 406612"/>
              <a:gd name="connsiteX1" fmla="*/ 674020 w 674019"/>
              <a:gd name="connsiteY1" fmla="*/ 406613 h 406612"/>
              <a:gd name="connsiteX2" fmla="*/ 674020 w 674019"/>
              <a:gd name="connsiteY2" fmla="*/ 0 h 406612"/>
              <a:gd name="connsiteX3" fmla="*/ 0 w 674019"/>
              <a:gd name="connsiteY3" fmla="*/ 0 h 406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4019" h="406612">
                <a:moveTo>
                  <a:pt x="0" y="406613"/>
                </a:moveTo>
                <a:lnTo>
                  <a:pt x="674020" y="406613"/>
                </a:lnTo>
                <a:lnTo>
                  <a:pt x="67402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C8B65B2E-4AED-40D4-AF7E-EB9DC0E17134}"/>
              </a:ext>
            </a:extLst>
          </p:cNvPr>
          <p:cNvSpPr/>
          <p:nvPr/>
        </p:nvSpPr>
        <p:spPr>
          <a:xfrm>
            <a:off x="3774616" y="2374443"/>
            <a:ext cx="2696096" cy="406612"/>
          </a:xfrm>
          <a:custGeom>
            <a:avLst/>
            <a:gdLst>
              <a:gd name="connsiteX0" fmla="*/ 0 w 2696096"/>
              <a:gd name="connsiteY0" fmla="*/ 406613 h 406612"/>
              <a:gd name="connsiteX1" fmla="*/ 2696096 w 2696096"/>
              <a:gd name="connsiteY1" fmla="*/ 406613 h 406612"/>
              <a:gd name="connsiteX2" fmla="*/ 2696096 w 2696096"/>
              <a:gd name="connsiteY2" fmla="*/ 0 h 406612"/>
              <a:gd name="connsiteX3" fmla="*/ 0 w 2696096"/>
              <a:gd name="connsiteY3" fmla="*/ 0 h 406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6096" h="406612">
                <a:moveTo>
                  <a:pt x="0" y="406613"/>
                </a:moveTo>
                <a:lnTo>
                  <a:pt x="2696096" y="406613"/>
                </a:lnTo>
                <a:lnTo>
                  <a:pt x="26960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id="{F699671F-DF88-4E8D-B1B8-D760A961C2D3}"/>
              </a:ext>
            </a:extLst>
          </p:cNvPr>
          <p:cNvSpPr/>
          <p:nvPr/>
        </p:nvSpPr>
        <p:spPr>
          <a:xfrm>
            <a:off x="6470712" y="2374443"/>
            <a:ext cx="1123357" cy="406612"/>
          </a:xfrm>
          <a:custGeom>
            <a:avLst/>
            <a:gdLst>
              <a:gd name="connsiteX0" fmla="*/ 0 w 1123357"/>
              <a:gd name="connsiteY0" fmla="*/ 406613 h 406612"/>
              <a:gd name="connsiteX1" fmla="*/ 1123357 w 1123357"/>
              <a:gd name="connsiteY1" fmla="*/ 406613 h 406612"/>
              <a:gd name="connsiteX2" fmla="*/ 1123357 w 1123357"/>
              <a:gd name="connsiteY2" fmla="*/ 0 h 406612"/>
              <a:gd name="connsiteX3" fmla="*/ 0 w 1123357"/>
              <a:gd name="connsiteY3" fmla="*/ 0 h 406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3357" h="406612">
                <a:moveTo>
                  <a:pt x="0" y="406613"/>
                </a:moveTo>
                <a:lnTo>
                  <a:pt x="1123357" y="406613"/>
                </a:lnTo>
                <a:lnTo>
                  <a:pt x="112335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BA02CFCE-8515-4BCB-B7F8-7BFEF3044EFE}"/>
              </a:ext>
            </a:extLst>
          </p:cNvPr>
          <p:cNvSpPr/>
          <p:nvPr/>
        </p:nvSpPr>
        <p:spPr>
          <a:xfrm>
            <a:off x="2875922" y="1866178"/>
            <a:ext cx="86570" cy="406613"/>
          </a:xfrm>
          <a:custGeom>
            <a:avLst/>
            <a:gdLst>
              <a:gd name="connsiteX0" fmla="*/ 0 w 86570"/>
              <a:gd name="connsiteY0" fmla="*/ 406613 h 406613"/>
              <a:gd name="connsiteX1" fmla="*/ 86571 w 86570"/>
              <a:gd name="connsiteY1" fmla="*/ 406613 h 406613"/>
              <a:gd name="connsiteX2" fmla="*/ 86571 w 86570"/>
              <a:gd name="connsiteY2" fmla="*/ 0 h 406613"/>
              <a:gd name="connsiteX3" fmla="*/ 0 w 86570"/>
              <a:gd name="connsiteY3" fmla="*/ 0 h 40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570" h="406613">
                <a:moveTo>
                  <a:pt x="0" y="406613"/>
                </a:moveTo>
                <a:lnTo>
                  <a:pt x="86571" y="406613"/>
                </a:lnTo>
                <a:lnTo>
                  <a:pt x="8657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1" name="Freeform: Shape 130">
            <a:extLst>
              <a:ext uri="{FF2B5EF4-FFF2-40B4-BE49-F238E27FC236}">
                <a16:creationId xmlns:a16="http://schemas.microsoft.com/office/drawing/2014/main" id="{1CEF331A-F59F-4054-BC07-5C87BF44D683}"/>
              </a:ext>
            </a:extLst>
          </p:cNvPr>
          <p:cNvSpPr/>
          <p:nvPr/>
        </p:nvSpPr>
        <p:spPr>
          <a:xfrm>
            <a:off x="2962493" y="1866178"/>
            <a:ext cx="173144" cy="406613"/>
          </a:xfrm>
          <a:custGeom>
            <a:avLst/>
            <a:gdLst>
              <a:gd name="connsiteX0" fmla="*/ 0 w 173144"/>
              <a:gd name="connsiteY0" fmla="*/ 406613 h 406613"/>
              <a:gd name="connsiteX1" fmla="*/ 173144 w 173144"/>
              <a:gd name="connsiteY1" fmla="*/ 406613 h 406613"/>
              <a:gd name="connsiteX2" fmla="*/ 173144 w 173144"/>
              <a:gd name="connsiteY2" fmla="*/ 0 h 406613"/>
              <a:gd name="connsiteX3" fmla="*/ 0 w 173144"/>
              <a:gd name="connsiteY3" fmla="*/ 0 h 40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144" h="406613">
                <a:moveTo>
                  <a:pt x="0" y="406613"/>
                </a:moveTo>
                <a:lnTo>
                  <a:pt x="173144" y="406613"/>
                </a:lnTo>
                <a:lnTo>
                  <a:pt x="17314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0BDE5945-BB89-40B3-9FD2-F09B6C6E9ED3}"/>
              </a:ext>
            </a:extLst>
          </p:cNvPr>
          <p:cNvSpPr/>
          <p:nvPr/>
        </p:nvSpPr>
        <p:spPr>
          <a:xfrm>
            <a:off x="3135637" y="1866178"/>
            <a:ext cx="692570" cy="406613"/>
          </a:xfrm>
          <a:custGeom>
            <a:avLst/>
            <a:gdLst>
              <a:gd name="connsiteX0" fmla="*/ 0 w 692570"/>
              <a:gd name="connsiteY0" fmla="*/ 406613 h 406613"/>
              <a:gd name="connsiteX1" fmla="*/ 692571 w 692570"/>
              <a:gd name="connsiteY1" fmla="*/ 406613 h 406613"/>
              <a:gd name="connsiteX2" fmla="*/ 692571 w 692570"/>
              <a:gd name="connsiteY2" fmla="*/ 0 h 406613"/>
              <a:gd name="connsiteX3" fmla="*/ 0 w 692570"/>
              <a:gd name="connsiteY3" fmla="*/ 0 h 40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570" h="406613">
                <a:moveTo>
                  <a:pt x="0" y="406613"/>
                </a:moveTo>
                <a:lnTo>
                  <a:pt x="692571" y="406613"/>
                </a:lnTo>
                <a:lnTo>
                  <a:pt x="69257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F4E9D539-A750-4530-84BB-E9A521DC035C}"/>
              </a:ext>
            </a:extLst>
          </p:cNvPr>
          <p:cNvSpPr/>
          <p:nvPr/>
        </p:nvSpPr>
        <p:spPr>
          <a:xfrm>
            <a:off x="3828208" y="1866178"/>
            <a:ext cx="2467287" cy="406613"/>
          </a:xfrm>
          <a:custGeom>
            <a:avLst/>
            <a:gdLst>
              <a:gd name="connsiteX0" fmla="*/ 0 w 2467287"/>
              <a:gd name="connsiteY0" fmla="*/ 406613 h 406613"/>
              <a:gd name="connsiteX1" fmla="*/ 2467287 w 2467287"/>
              <a:gd name="connsiteY1" fmla="*/ 406613 h 406613"/>
              <a:gd name="connsiteX2" fmla="*/ 2467287 w 2467287"/>
              <a:gd name="connsiteY2" fmla="*/ 0 h 406613"/>
              <a:gd name="connsiteX3" fmla="*/ 0 w 2467287"/>
              <a:gd name="connsiteY3" fmla="*/ 0 h 40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7287" h="406613">
                <a:moveTo>
                  <a:pt x="0" y="406613"/>
                </a:moveTo>
                <a:lnTo>
                  <a:pt x="2467287" y="406613"/>
                </a:lnTo>
                <a:lnTo>
                  <a:pt x="246728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228C0A5B-C49C-4F7B-AFA8-E1FA19C16E5B}"/>
              </a:ext>
            </a:extLst>
          </p:cNvPr>
          <p:cNvSpPr/>
          <p:nvPr/>
        </p:nvSpPr>
        <p:spPr>
          <a:xfrm>
            <a:off x="6295495" y="1866178"/>
            <a:ext cx="1298573" cy="406613"/>
          </a:xfrm>
          <a:custGeom>
            <a:avLst/>
            <a:gdLst>
              <a:gd name="connsiteX0" fmla="*/ 0 w 1298573"/>
              <a:gd name="connsiteY0" fmla="*/ 406613 h 406613"/>
              <a:gd name="connsiteX1" fmla="*/ 1298574 w 1298573"/>
              <a:gd name="connsiteY1" fmla="*/ 406613 h 406613"/>
              <a:gd name="connsiteX2" fmla="*/ 1298574 w 1298573"/>
              <a:gd name="connsiteY2" fmla="*/ 0 h 406613"/>
              <a:gd name="connsiteX3" fmla="*/ 0 w 1298573"/>
              <a:gd name="connsiteY3" fmla="*/ 0 h 40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8573" h="406613">
                <a:moveTo>
                  <a:pt x="0" y="406613"/>
                </a:moveTo>
                <a:lnTo>
                  <a:pt x="1298574" y="406613"/>
                </a:lnTo>
                <a:lnTo>
                  <a:pt x="129857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54D83EF3-17AA-417A-9DB5-4DF1905AC349}"/>
              </a:ext>
            </a:extLst>
          </p:cNvPr>
          <p:cNvSpPr/>
          <p:nvPr/>
        </p:nvSpPr>
        <p:spPr>
          <a:xfrm>
            <a:off x="2875922" y="1744195"/>
            <a:ext cx="25489" cy="2683639"/>
          </a:xfrm>
          <a:custGeom>
            <a:avLst/>
            <a:gdLst>
              <a:gd name="connsiteX0" fmla="*/ 0 w 25489"/>
              <a:gd name="connsiteY0" fmla="*/ 2683639 h 2683639"/>
              <a:gd name="connsiteX1" fmla="*/ 0 w 25489"/>
              <a:gd name="connsiteY1" fmla="*/ 0 h 2683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489" h="2683639">
                <a:moveTo>
                  <a:pt x="0" y="2683639"/>
                </a:moveTo>
                <a:lnTo>
                  <a:pt x="0" y="0"/>
                </a:lnTo>
              </a:path>
            </a:pathLst>
          </a:custGeom>
          <a:noFill/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EC38E4B1-6ACC-4C2D-B29C-E3A6F02C5B83}"/>
              </a:ext>
            </a:extLst>
          </p:cNvPr>
          <p:cNvSpPr/>
          <p:nvPr/>
        </p:nvSpPr>
        <p:spPr>
          <a:xfrm>
            <a:off x="7594069" y="1744195"/>
            <a:ext cx="25489" cy="2683639"/>
          </a:xfrm>
          <a:custGeom>
            <a:avLst/>
            <a:gdLst>
              <a:gd name="connsiteX0" fmla="*/ 0 w 25489"/>
              <a:gd name="connsiteY0" fmla="*/ 2683639 h 2683639"/>
              <a:gd name="connsiteX1" fmla="*/ 0 w 25489"/>
              <a:gd name="connsiteY1" fmla="*/ 0 h 2683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489" h="2683639">
                <a:moveTo>
                  <a:pt x="0" y="2683639"/>
                </a:moveTo>
                <a:lnTo>
                  <a:pt x="0" y="0"/>
                </a:lnTo>
              </a:path>
            </a:pathLst>
          </a:custGeom>
          <a:noFill/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0ACB13BD-1BC8-44A5-B229-DF66E89E11B4}"/>
              </a:ext>
            </a:extLst>
          </p:cNvPr>
          <p:cNvSpPr/>
          <p:nvPr/>
        </p:nvSpPr>
        <p:spPr>
          <a:xfrm>
            <a:off x="2875922" y="4427834"/>
            <a:ext cx="4718146" cy="25403"/>
          </a:xfrm>
          <a:custGeom>
            <a:avLst/>
            <a:gdLst>
              <a:gd name="connsiteX0" fmla="*/ 0 w 4718146"/>
              <a:gd name="connsiteY0" fmla="*/ 0 h 25403"/>
              <a:gd name="connsiteX1" fmla="*/ 4718147 w 4718146"/>
              <a:gd name="connsiteY1" fmla="*/ 0 h 2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18146" h="25403">
                <a:moveTo>
                  <a:pt x="0" y="0"/>
                </a:moveTo>
                <a:lnTo>
                  <a:pt x="4718147" y="0"/>
                </a:lnTo>
              </a:path>
            </a:pathLst>
          </a:custGeom>
          <a:noFill/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977D446A-752D-4EEA-B97D-1AD723829880}"/>
              </a:ext>
            </a:extLst>
          </p:cNvPr>
          <p:cNvSpPr/>
          <p:nvPr/>
        </p:nvSpPr>
        <p:spPr>
          <a:xfrm>
            <a:off x="2875922" y="1744195"/>
            <a:ext cx="4718146" cy="25403"/>
          </a:xfrm>
          <a:custGeom>
            <a:avLst/>
            <a:gdLst>
              <a:gd name="connsiteX0" fmla="*/ 0 w 4718146"/>
              <a:gd name="connsiteY0" fmla="*/ 0 h 25403"/>
              <a:gd name="connsiteX1" fmla="*/ 4718147 w 4718146"/>
              <a:gd name="connsiteY1" fmla="*/ 0 h 2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18146" h="25403">
                <a:moveTo>
                  <a:pt x="0" y="0"/>
                </a:moveTo>
                <a:lnTo>
                  <a:pt x="4718147" y="0"/>
                </a:lnTo>
              </a:path>
            </a:pathLst>
          </a:custGeom>
          <a:noFill/>
          <a:ln w="2548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39" name="Graphic 3">
            <a:extLst>
              <a:ext uri="{FF2B5EF4-FFF2-40B4-BE49-F238E27FC236}">
                <a16:creationId xmlns:a16="http://schemas.microsoft.com/office/drawing/2014/main" id="{A73B2349-C2B5-49B1-961A-4F9855441A83}"/>
              </a:ext>
            </a:extLst>
          </p:cNvPr>
          <p:cNvGrpSpPr/>
          <p:nvPr/>
        </p:nvGrpSpPr>
        <p:grpSpPr>
          <a:xfrm>
            <a:off x="1826222" y="4876845"/>
            <a:ext cx="5889432" cy="254036"/>
            <a:chOff x="1929982" y="5479961"/>
            <a:chExt cx="5889432" cy="254036"/>
          </a:xfrm>
        </p:grpSpPr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5255F385-0E1C-4407-9FAC-306553DFC8D8}"/>
                </a:ext>
              </a:extLst>
            </p:cNvPr>
            <p:cNvSpPr/>
            <p:nvPr/>
          </p:nvSpPr>
          <p:spPr>
            <a:xfrm>
              <a:off x="1929982" y="5540929"/>
              <a:ext cx="407835" cy="142260"/>
            </a:xfrm>
            <a:custGeom>
              <a:avLst/>
              <a:gdLst>
                <a:gd name="connsiteX0" fmla="*/ 0 w 407835"/>
                <a:gd name="connsiteY0" fmla="*/ 142260 h 142260"/>
                <a:gd name="connsiteX1" fmla="*/ 407836 w 407835"/>
                <a:gd name="connsiteY1" fmla="*/ 142260 h 142260"/>
                <a:gd name="connsiteX2" fmla="*/ 407836 w 407835"/>
                <a:gd name="connsiteY2" fmla="*/ 0 h 142260"/>
                <a:gd name="connsiteX3" fmla="*/ 0 w 407835"/>
                <a:gd name="connsiteY3" fmla="*/ 0 h 142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835" h="142260">
                  <a:moveTo>
                    <a:pt x="0" y="142260"/>
                  </a:moveTo>
                  <a:lnTo>
                    <a:pt x="407836" y="142260"/>
                  </a:lnTo>
                  <a:lnTo>
                    <a:pt x="4078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548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80B93A1E-8C1C-4096-A0B0-6A5EEA86F871}"/>
                </a:ext>
              </a:extLst>
            </p:cNvPr>
            <p:cNvSpPr txBox="1"/>
            <p:nvPr/>
          </p:nvSpPr>
          <p:spPr>
            <a:xfrm>
              <a:off x="2409515" y="5434241"/>
              <a:ext cx="590715" cy="345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All</a:t>
              </a:r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4EF8C69F-F150-4364-ACC1-91A2E3577737}"/>
                </a:ext>
              </a:extLst>
            </p:cNvPr>
            <p:cNvSpPr/>
            <p:nvPr/>
          </p:nvSpPr>
          <p:spPr>
            <a:xfrm>
              <a:off x="3305759" y="5540929"/>
              <a:ext cx="407835" cy="142260"/>
            </a:xfrm>
            <a:custGeom>
              <a:avLst/>
              <a:gdLst>
                <a:gd name="connsiteX0" fmla="*/ 0 w 407835"/>
                <a:gd name="connsiteY0" fmla="*/ 142260 h 142260"/>
                <a:gd name="connsiteX1" fmla="*/ 407836 w 407835"/>
                <a:gd name="connsiteY1" fmla="*/ 142260 h 142260"/>
                <a:gd name="connsiteX2" fmla="*/ 407836 w 407835"/>
                <a:gd name="connsiteY2" fmla="*/ 0 h 142260"/>
                <a:gd name="connsiteX3" fmla="*/ 0 w 407835"/>
                <a:gd name="connsiteY3" fmla="*/ 0 h 142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835" h="142260">
                  <a:moveTo>
                    <a:pt x="0" y="142260"/>
                  </a:moveTo>
                  <a:lnTo>
                    <a:pt x="407836" y="142260"/>
                  </a:lnTo>
                  <a:lnTo>
                    <a:pt x="4078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548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BBB5E93B-B1B1-466B-8190-A9B3EF4EA3D2}"/>
                </a:ext>
              </a:extLst>
            </p:cNvPr>
            <p:cNvSpPr txBox="1"/>
            <p:nvPr/>
          </p:nvSpPr>
          <p:spPr>
            <a:xfrm>
              <a:off x="3785289" y="5434241"/>
              <a:ext cx="310328" cy="345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01D69D6A-8E90-42FD-A795-E8076D98E4A0}"/>
                </a:ext>
              </a:extLst>
            </p:cNvPr>
            <p:cNvSpPr/>
            <p:nvPr/>
          </p:nvSpPr>
          <p:spPr>
            <a:xfrm>
              <a:off x="4399077" y="5540929"/>
              <a:ext cx="407835" cy="142260"/>
            </a:xfrm>
            <a:custGeom>
              <a:avLst/>
              <a:gdLst>
                <a:gd name="connsiteX0" fmla="*/ 0 w 407835"/>
                <a:gd name="connsiteY0" fmla="*/ 142260 h 142260"/>
                <a:gd name="connsiteX1" fmla="*/ 407836 w 407835"/>
                <a:gd name="connsiteY1" fmla="*/ 142260 h 142260"/>
                <a:gd name="connsiteX2" fmla="*/ 407836 w 407835"/>
                <a:gd name="connsiteY2" fmla="*/ 0 h 142260"/>
                <a:gd name="connsiteX3" fmla="*/ 0 w 407835"/>
                <a:gd name="connsiteY3" fmla="*/ 0 h 142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835" h="142260">
                  <a:moveTo>
                    <a:pt x="0" y="142260"/>
                  </a:moveTo>
                  <a:lnTo>
                    <a:pt x="407836" y="142260"/>
                  </a:lnTo>
                  <a:lnTo>
                    <a:pt x="4078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548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F035739E-3B06-42C9-A720-B769A3C14E54}"/>
                </a:ext>
              </a:extLst>
            </p:cNvPr>
            <p:cNvSpPr txBox="1"/>
            <p:nvPr/>
          </p:nvSpPr>
          <p:spPr>
            <a:xfrm>
              <a:off x="4878607" y="5434241"/>
              <a:ext cx="310328" cy="345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26BFF96-0CE8-4FB3-88A3-856D24D73A06}"/>
                </a:ext>
              </a:extLst>
            </p:cNvPr>
            <p:cNvSpPr/>
            <p:nvPr/>
          </p:nvSpPr>
          <p:spPr>
            <a:xfrm>
              <a:off x="5492382" y="5540929"/>
              <a:ext cx="407835" cy="142260"/>
            </a:xfrm>
            <a:custGeom>
              <a:avLst/>
              <a:gdLst>
                <a:gd name="connsiteX0" fmla="*/ 0 w 407835"/>
                <a:gd name="connsiteY0" fmla="*/ 142260 h 142260"/>
                <a:gd name="connsiteX1" fmla="*/ 407836 w 407835"/>
                <a:gd name="connsiteY1" fmla="*/ 142260 h 142260"/>
                <a:gd name="connsiteX2" fmla="*/ 407836 w 407835"/>
                <a:gd name="connsiteY2" fmla="*/ 0 h 142260"/>
                <a:gd name="connsiteX3" fmla="*/ 0 w 407835"/>
                <a:gd name="connsiteY3" fmla="*/ 0 h 142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835" h="142260">
                  <a:moveTo>
                    <a:pt x="0" y="142260"/>
                  </a:moveTo>
                  <a:lnTo>
                    <a:pt x="407836" y="142260"/>
                  </a:lnTo>
                  <a:lnTo>
                    <a:pt x="4078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548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9D2B03C7-2AA8-430F-AFFD-2178CDA7D7AB}"/>
                </a:ext>
              </a:extLst>
            </p:cNvPr>
            <p:cNvSpPr txBox="1"/>
            <p:nvPr/>
          </p:nvSpPr>
          <p:spPr>
            <a:xfrm>
              <a:off x="5971937" y="5434241"/>
              <a:ext cx="310328" cy="345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65DCC54D-6BEB-4982-BB48-F251420EA28B}"/>
                </a:ext>
              </a:extLst>
            </p:cNvPr>
            <p:cNvSpPr/>
            <p:nvPr/>
          </p:nvSpPr>
          <p:spPr>
            <a:xfrm>
              <a:off x="6585712" y="5540929"/>
              <a:ext cx="407835" cy="142260"/>
            </a:xfrm>
            <a:custGeom>
              <a:avLst/>
              <a:gdLst>
                <a:gd name="connsiteX0" fmla="*/ 0 w 407835"/>
                <a:gd name="connsiteY0" fmla="*/ 142260 h 142260"/>
                <a:gd name="connsiteX1" fmla="*/ 407836 w 407835"/>
                <a:gd name="connsiteY1" fmla="*/ 142260 h 142260"/>
                <a:gd name="connsiteX2" fmla="*/ 407836 w 407835"/>
                <a:gd name="connsiteY2" fmla="*/ 0 h 142260"/>
                <a:gd name="connsiteX3" fmla="*/ 0 w 407835"/>
                <a:gd name="connsiteY3" fmla="*/ 0 h 142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835" h="142260">
                  <a:moveTo>
                    <a:pt x="0" y="142260"/>
                  </a:moveTo>
                  <a:lnTo>
                    <a:pt x="407836" y="142260"/>
                  </a:lnTo>
                  <a:lnTo>
                    <a:pt x="4078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548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9FD13681-AF11-4174-BD09-07EF41E735CF}"/>
                </a:ext>
              </a:extLst>
            </p:cNvPr>
            <p:cNvSpPr txBox="1"/>
            <p:nvPr/>
          </p:nvSpPr>
          <p:spPr>
            <a:xfrm>
              <a:off x="7065242" y="5434241"/>
              <a:ext cx="845612" cy="345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28BCEA-4AF0-4B1D-B000-CA982E7CC8A9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6f9e58f7-d1e4-4b3c-85fb-268101084292"/>
    <ds:schemaRef ds:uri="3ff2fa63-d22b-4bb2-9a0e-763a487e02e4"/>
  </ds:schemaRefs>
</ds:datastoreItem>
</file>

<file path=customXml/itemProps2.xml><?xml version="1.0" encoding="utf-8"?>
<ds:datastoreItem xmlns:ds="http://schemas.openxmlformats.org/officeDocument/2006/customXml" ds:itemID="{2B97903F-A065-4CC8-AD3D-004A3094E5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FC72D6-62D0-4DFD-B169-A094A7873D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9</TotalTime>
  <Words>42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Flipped Classroom Teaching method by institution type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Flipped Classroom Teaching method by institution type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2021-02-24T23:30:47Z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